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BAA273-01DF-4A3C-AADA-E2B50981DA4A}" v="690" dt="2020-04-02T08:02:44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Hunter-Phillips" userId="S::jhp@godalming.ac.uk::d8dd174a-82df-4a22-b864-6b209672f5fe" providerId="AD" clId="Web-{01BAA273-01DF-4A3C-AADA-E2B50981DA4A}"/>
    <pc:docChg chg="addSld modSld addMainMaster delMainMaster">
      <pc:chgData name="Jennifer Hunter-Phillips" userId="S::jhp@godalming.ac.uk::d8dd174a-82df-4a22-b864-6b209672f5fe" providerId="AD" clId="Web-{01BAA273-01DF-4A3C-AADA-E2B50981DA4A}" dt="2020-04-02T08:02:44.479" v="689" actId="20577"/>
      <pc:docMkLst>
        <pc:docMk/>
      </pc:docMkLst>
      <pc:sldChg chg="addSp modSp mod setBg modClrScheme setClrOvrMap chgLayout">
        <pc:chgData name="Jennifer Hunter-Phillips" userId="S::jhp@godalming.ac.uk::d8dd174a-82df-4a22-b864-6b209672f5fe" providerId="AD" clId="Web-{01BAA273-01DF-4A3C-AADA-E2B50981DA4A}" dt="2020-04-02T07:44:36.306" v="16"/>
        <pc:sldMkLst>
          <pc:docMk/>
          <pc:sldMk cId="109857222" sldId="256"/>
        </pc:sldMkLst>
        <pc:spChg chg="mod ord">
          <ac:chgData name="Jennifer Hunter-Phillips" userId="S::jhp@godalming.ac.uk::d8dd174a-82df-4a22-b864-6b209672f5fe" providerId="AD" clId="Web-{01BAA273-01DF-4A3C-AADA-E2B50981DA4A}" dt="2020-04-02T07:44:36.306" v="16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Jennifer Hunter-Phillips" userId="S::jhp@godalming.ac.uk::d8dd174a-82df-4a22-b864-6b209672f5fe" providerId="AD" clId="Web-{01BAA273-01DF-4A3C-AADA-E2B50981DA4A}" dt="2020-04-02T07:44:36.306" v="16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44:36.306" v="16"/>
          <ac:spMkLst>
            <pc:docMk/>
            <pc:sldMk cId="109857222" sldId="256"/>
            <ac:spMk id="8" creationId="{C28D0172-F2E0-4763-9C35-F022664959D8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44:36.306" v="16"/>
          <ac:spMkLst>
            <pc:docMk/>
            <pc:sldMk cId="109857222" sldId="256"/>
            <ac:spMk id="10" creationId="{9F2851FB-E841-4509-8A6D-A416376EA380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44:36.306" v="16"/>
          <ac:spMkLst>
            <pc:docMk/>
            <pc:sldMk cId="109857222" sldId="256"/>
            <ac:spMk id="12" creationId="{DF6FB2B2-CE21-407F-B22E-302DADC2C3D3}"/>
          </ac:spMkLst>
        </pc:spChg>
      </pc:sldChg>
      <pc:sldChg chg="addSp modSp new mod setBg setClrOvrMap">
        <pc:chgData name="Jennifer Hunter-Phillips" userId="S::jhp@godalming.ac.uk::d8dd174a-82df-4a22-b864-6b209672f5fe" providerId="AD" clId="Web-{01BAA273-01DF-4A3C-AADA-E2B50981DA4A}" dt="2020-04-02T07:48:46.567" v="66" actId="20577"/>
        <pc:sldMkLst>
          <pc:docMk/>
          <pc:sldMk cId="2190510232" sldId="257"/>
        </pc:sldMkLst>
        <pc:spChg chg="mod">
          <ac:chgData name="Jennifer Hunter-Phillips" userId="S::jhp@godalming.ac.uk::d8dd174a-82df-4a22-b864-6b209672f5fe" providerId="AD" clId="Web-{01BAA273-01DF-4A3C-AADA-E2B50981DA4A}" dt="2020-04-02T07:48:44.489" v="64" actId="20577"/>
          <ac:spMkLst>
            <pc:docMk/>
            <pc:sldMk cId="2190510232" sldId="257"/>
            <ac:spMk id="2" creationId="{71B241C9-F905-482D-878B-215F5D0BAB5A}"/>
          </ac:spMkLst>
        </pc:spChg>
        <pc:spChg chg="mod">
          <ac:chgData name="Jennifer Hunter-Phillips" userId="S::jhp@godalming.ac.uk::d8dd174a-82df-4a22-b864-6b209672f5fe" providerId="AD" clId="Web-{01BAA273-01DF-4A3C-AADA-E2B50981DA4A}" dt="2020-04-02T07:48:46.567" v="66" actId="20577"/>
          <ac:spMkLst>
            <pc:docMk/>
            <pc:sldMk cId="2190510232" sldId="257"/>
            <ac:spMk id="3" creationId="{AA64309E-A4EC-4AD1-B40A-CE18D17C9142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44:58.463" v="18"/>
          <ac:spMkLst>
            <pc:docMk/>
            <pc:sldMk cId="2190510232" sldId="257"/>
            <ac:spMk id="8" creationId="{74CD14DB-BB81-479F-A1FC-1C75640E9F84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44:58.463" v="18"/>
          <ac:spMkLst>
            <pc:docMk/>
            <pc:sldMk cId="2190510232" sldId="257"/>
            <ac:spMk id="10" creationId="{C943A91B-7CA7-4592-A975-73B1BF8C4C74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44:58.463" v="18"/>
          <ac:spMkLst>
            <pc:docMk/>
            <pc:sldMk cId="2190510232" sldId="257"/>
            <ac:spMk id="12" creationId="{EC471314-E46A-414B-8D91-74880E84F187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44:58.463" v="18"/>
          <ac:spMkLst>
            <pc:docMk/>
            <pc:sldMk cId="2190510232" sldId="257"/>
            <ac:spMk id="14" creationId="{6A681326-1C9D-44A3-A627-3871BDAE4127}"/>
          </ac:spMkLst>
        </pc:spChg>
      </pc:sldChg>
      <pc:sldChg chg="addSp delSp modSp new mod setBg setClrOvrMap">
        <pc:chgData name="Jennifer Hunter-Phillips" userId="S::jhp@godalming.ac.uk::d8dd174a-82df-4a22-b864-6b209672f5fe" providerId="AD" clId="Web-{01BAA273-01DF-4A3C-AADA-E2B50981DA4A}" dt="2020-04-02T07:52:22.842" v="86"/>
        <pc:sldMkLst>
          <pc:docMk/>
          <pc:sldMk cId="61110959" sldId="258"/>
        </pc:sldMkLst>
        <pc:spChg chg="mod">
          <ac:chgData name="Jennifer Hunter-Phillips" userId="S::jhp@godalming.ac.uk::d8dd174a-82df-4a22-b864-6b209672f5fe" providerId="AD" clId="Web-{01BAA273-01DF-4A3C-AADA-E2B50981DA4A}" dt="2020-04-02T07:52:22.842" v="86"/>
          <ac:spMkLst>
            <pc:docMk/>
            <pc:sldMk cId="61110959" sldId="258"/>
            <ac:spMk id="2" creationId="{D8016348-7EF3-4FF3-A79E-483F4F469EE0}"/>
          </ac:spMkLst>
        </pc:spChg>
        <pc:spChg chg="del mod">
          <ac:chgData name="Jennifer Hunter-Phillips" userId="S::jhp@godalming.ac.uk::d8dd174a-82df-4a22-b864-6b209672f5fe" providerId="AD" clId="Web-{01BAA273-01DF-4A3C-AADA-E2B50981DA4A}" dt="2020-04-02T07:52:22.842" v="86"/>
          <ac:spMkLst>
            <pc:docMk/>
            <pc:sldMk cId="61110959" sldId="258"/>
            <ac:spMk id="3" creationId="{0450CB2F-0C40-4151-A29F-EE311554D205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2:22.842" v="86"/>
          <ac:spMkLst>
            <pc:docMk/>
            <pc:sldMk cId="61110959" sldId="258"/>
            <ac:spMk id="10" creationId="{47AEA421-5F29-4BA7-9360-2501B5987921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2:22.842" v="86"/>
          <ac:spMkLst>
            <pc:docMk/>
            <pc:sldMk cId="61110959" sldId="258"/>
            <ac:spMk id="12" creationId="{9348F0CB-4904-4DEF-BDD4-ADEC2DCCCBD7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2:22.842" v="86"/>
          <ac:spMkLst>
            <pc:docMk/>
            <pc:sldMk cId="61110959" sldId="258"/>
            <ac:spMk id="14" creationId="{1583E1B8-79B3-49BB-8704-58E4AB1AF213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2:22.842" v="86"/>
          <ac:spMkLst>
            <pc:docMk/>
            <pc:sldMk cId="61110959" sldId="258"/>
            <ac:spMk id="16" creationId="{7BB34D5F-2B87-438E-8236-69C6068D47A4}"/>
          </ac:spMkLst>
        </pc:spChg>
        <pc:graphicFrameChg chg="add">
          <ac:chgData name="Jennifer Hunter-Phillips" userId="S::jhp@godalming.ac.uk::d8dd174a-82df-4a22-b864-6b209672f5fe" providerId="AD" clId="Web-{01BAA273-01DF-4A3C-AADA-E2B50981DA4A}" dt="2020-04-02T07:52:22.842" v="86"/>
          <ac:graphicFrameMkLst>
            <pc:docMk/>
            <pc:sldMk cId="61110959" sldId="258"/>
            <ac:graphicFrameMk id="5" creationId="{0E88BA26-4807-42F8-9E1F-18C9A543FCC2}"/>
          </ac:graphicFrameMkLst>
        </pc:graphicFrameChg>
      </pc:sldChg>
      <pc:sldChg chg="addSp delSp modSp new mod setBg setClrOvrMap">
        <pc:chgData name="Jennifer Hunter-Phillips" userId="S::jhp@godalming.ac.uk::d8dd174a-82df-4a22-b864-6b209672f5fe" providerId="AD" clId="Web-{01BAA273-01DF-4A3C-AADA-E2B50981DA4A}" dt="2020-04-02T07:54:20.394" v="206"/>
        <pc:sldMkLst>
          <pc:docMk/>
          <pc:sldMk cId="2155146066" sldId="259"/>
        </pc:sldMkLst>
        <pc:spChg chg="mod">
          <ac:chgData name="Jennifer Hunter-Phillips" userId="S::jhp@godalming.ac.uk::d8dd174a-82df-4a22-b864-6b209672f5fe" providerId="AD" clId="Web-{01BAA273-01DF-4A3C-AADA-E2B50981DA4A}" dt="2020-04-02T07:54:20.394" v="206"/>
          <ac:spMkLst>
            <pc:docMk/>
            <pc:sldMk cId="2155146066" sldId="259"/>
            <ac:spMk id="2" creationId="{0F485EFE-D092-47F8-A786-1F2825E074E5}"/>
          </ac:spMkLst>
        </pc:spChg>
        <pc:spChg chg="del mod">
          <ac:chgData name="Jennifer Hunter-Phillips" userId="S::jhp@godalming.ac.uk::d8dd174a-82df-4a22-b864-6b209672f5fe" providerId="AD" clId="Web-{01BAA273-01DF-4A3C-AADA-E2B50981DA4A}" dt="2020-04-02T07:54:20.394" v="206"/>
          <ac:spMkLst>
            <pc:docMk/>
            <pc:sldMk cId="2155146066" sldId="259"/>
            <ac:spMk id="3" creationId="{EA0EF5A2-3C50-4EAC-A748-F041F57F35F8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4:20.394" v="206"/>
          <ac:spMkLst>
            <pc:docMk/>
            <pc:sldMk cId="2155146066" sldId="259"/>
            <ac:spMk id="10" creationId="{47AEA421-5F29-4BA7-9360-2501B5987921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4:20.394" v="206"/>
          <ac:spMkLst>
            <pc:docMk/>
            <pc:sldMk cId="2155146066" sldId="259"/>
            <ac:spMk id="12" creationId="{9348F0CB-4904-4DEF-BDD4-ADEC2DCCCBD7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4:20.394" v="206"/>
          <ac:spMkLst>
            <pc:docMk/>
            <pc:sldMk cId="2155146066" sldId="259"/>
            <ac:spMk id="14" creationId="{1583E1B8-79B3-49BB-8704-58E4AB1AF213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4:20.394" v="206"/>
          <ac:spMkLst>
            <pc:docMk/>
            <pc:sldMk cId="2155146066" sldId="259"/>
            <ac:spMk id="16" creationId="{7BB34D5F-2B87-438E-8236-69C6068D47A4}"/>
          </ac:spMkLst>
        </pc:spChg>
        <pc:graphicFrameChg chg="add">
          <ac:chgData name="Jennifer Hunter-Phillips" userId="S::jhp@godalming.ac.uk::d8dd174a-82df-4a22-b864-6b209672f5fe" providerId="AD" clId="Web-{01BAA273-01DF-4A3C-AADA-E2B50981DA4A}" dt="2020-04-02T07:54:20.394" v="206"/>
          <ac:graphicFrameMkLst>
            <pc:docMk/>
            <pc:sldMk cId="2155146066" sldId="259"/>
            <ac:graphicFrameMk id="5" creationId="{51C517C7-5F21-4471-A2A1-54D120DEE89B}"/>
          </ac:graphicFrameMkLst>
        </pc:graphicFrameChg>
      </pc:sldChg>
      <pc:sldChg chg="addSp modSp new mod setBg">
        <pc:chgData name="Jennifer Hunter-Phillips" userId="S::jhp@godalming.ac.uk::d8dd174a-82df-4a22-b864-6b209672f5fe" providerId="AD" clId="Web-{01BAA273-01DF-4A3C-AADA-E2B50981DA4A}" dt="2020-04-02T07:54:59.880" v="245"/>
        <pc:sldMkLst>
          <pc:docMk/>
          <pc:sldMk cId="2882966535" sldId="260"/>
        </pc:sldMkLst>
        <pc:spChg chg="mod">
          <ac:chgData name="Jennifer Hunter-Phillips" userId="S::jhp@godalming.ac.uk::d8dd174a-82df-4a22-b864-6b209672f5fe" providerId="AD" clId="Web-{01BAA273-01DF-4A3C-AADA-E2B50981DA4A}" dt="2020-04-02T07:54:59.880" v="245"/>
          <ac:spMkLst>
            <pc:docMk/>
            <pc:sldMk cId="2882966535" sldId="260"/>
            <ac:spMk id="2" creationId="{70CB6C07-DED0-4532-A4D5-A8B7D3BAA733}"/>
          </ac:spMkLst>
        </pc:spChg>
        <pc:spChg chg="mod">
          <ac:chgData name="Jennifer Hunter-Phillips" userId="S::jhp@godalming.ac.uk::d8dd174a-82df-4a22-b864-6b209672f5fe" providerId="AD" clId="Web-{01BAA273-01DF-4A3C-AADA-E2B50981DA4A}" dt="2020-04-02T07:54:59.880" v="245"/>
          <ac:spMkLst>
            <pc:docMk/>
            <pc:sldMk cId="2882966535" sldId="260"/>
            <ac:spMk id="3" creationId="{DF422D31-16C5-4D6A-A21A-42FE93A8FEF2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4:59.880" v="245"/>
          <ac:spMkLst>
            <pc:docMk/>
            <pc:sldMk cId="2882966535" sldId="260"/>
            <ac:spMk id="12" creationId="{4FA533C5-33E3-4611-AF9F-72811D8B26A6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4:59.880" v="245"/>
          <ac:spMkLst>
            <pc:docMk/>
            <pc:sldMk cId="2882966535" sldId="260"/>
            <ac:spMk id="18" creationId="{87F0FDC4-AD8C-47D9-9131-623C98ADB0AE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4:59.880" v="245"/>
          <ac:spMkLst>
            <pc:docMk/>
            <pc:sldMk cId="2882966535" sldId="260"/>
            <ac:spMk id="20" creationId="{C28D0172-F2E0-4763-9C35-F022664959D8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4:59.880" v="245"/>
          <ac:spMkLst>
            <pc:docMk/>
            <pc:sldMk cId="2882966535" sldId="260"/>
            <ac:spMk id="22" creationId="{9F2851FB-E841-4509-8A6D-A416376EA380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7:54:59.880" v="245"/>
          <ac:spMkLst>
            <pc:docMk/>
            <pc:sldMk cId="2882966535" sldId="260"/>
            <ac:spMk id="24" creationId="{DF6FB2B2-CE21-407F-B22E-302DADC2C3D3}"/>
          </ac:spMkLst>
        </pc:spChg>
        <pc:picChg chg="add">
          <ac:chgData name="Jennifer Hunter-Phillips" userId="S::jhp@godalming.ac.uk::d8dd174a-82df-4a22-b864-6b209672f5fe" providerId="AD" clId="Web-{01BAA273-01DF-4A3C-AADA-E2B50981DA4A}" dt="2020-04-02T07:54:59.880" v="245"/>
          <ac:picMkLst>
            <pc:docMk/>
            <pc:sldMk cId="2882966535" sldId="260"/>
            <ac:picMk id="8" creationId="{91B28F63-CF00-448F-B141-FE33C33B1891}"/>
          </ac:picMkLst>
        </pc:picChg>
        <pc:picChg chg="add">
          <ac:chgData name="Jennifer Hunter-Phillips" userId="S::jhp@godalming.ac.uk::d8dd174a-82df-4a22-b864-6b209672f5fe" providerId="AD" clId="Web-{01BAA273-01DF-4A3C-AADA-E2B50981DA4A}" dt="2020-04-02T07:54:59.880" v="245"/>
          <ac:picMkLst>
            <pc:docMk/>
            <pc:sldMk cId="2882966535" sldId="260"/>
            <ac:picMk id="10" creationId="{2AE609E2-8522-44E4-9077-980E5BCF3E14}"/>
          </ac:picMkLst>
        </pc:picChg>
        <pc:picChg chg="add">
          <ac:chgData name="Jennifer Hunter-Phillips" userId="S::jhp@godalming.ac.uk::d8dd174a-82df-4a22-b864-6b209672f5fe" providerId="AD" clId="Web-{01BAA273-01DF-4A3C-AADA-E2B50981DA4A}" dt="2020-04-02T07:54:59.880" v="245"/>
          <ac:picMkLst>
            <pc:docMk/>
            <pc:sldMk cId="2882966535" sldId="260"/>
            <ac:picMk id="14" creationId="{8949AD42-25FD-4C3D-9EEE-B7FEC5809988}"/>
          </ac:picMkLst>
        </pc:picChg>
        <pc:picChg chg="add">
          <ac:chgData name="Jennifer Hunter-Phillips" userId="S::jhp@godalming.ac.uk::d8dd174a-82df-4a22-b864-6b209672f5fe" providerId="AD" clId="Web-{01BAA273-01DF-4A3C-AADA-E2B50981DA4A}" dt="2020-04-02T07:54:59.880" v="245"/>
          <ac:picMkLst>
            <pc:docMk/>
            <pc:sldMk cId="2882966535" sldId="260"/>
            <ac:picMk id="16" creationId="{6AC7D913-60B7-4603-881B-831DA5D3A940}"/>
          </ac:picMkLst>
        </pc:picChg>
      </pc:sldChg>
      <pc:sldChg chg="addSp delSp modSp new mod setBg">
        <pc:chgData name="Jennifer Hunter-Phillips" userId="S::jhp@godalming.ac.uk::d8dd174a-82df-4a22-b864-6b209672f5fe" providerId="AD" clId="Web-{01BAA273-01DF-4A3C-AADA-E2B50981DA4A}" dt="2020-04-02T08:02:01.352" v="586"/>
        <pc:sldMkLst>
          <pc:docMk/>
          <pc:sldMk cId="1751138076" sldId="261"/>
        </pc:sldMkLst>
        <pc:spChg chg="mod">
          <ac:chgData name="Jennifer Hunter-Phillips" userId="S::jhp@godalming.ac.uk::d8dd174a-82df-4a22-b864-6b209672f5fe" providerId="AD" clId="Web-{01BAA273-01DF-4A3C-AADA-E2B50981DA4A}" dt="2020-04-02T08:02:01.352" v="586"/>
          <ac:spMkLst>
            <pc:docMk/>
            <pc:sldMk cId="1751138076" sldId="261"/>
            <ac:spMk id="2" creationId="{BE919E20-45CA-4D60-A9A4-38F17262482A}"/>
          </ac:spMkLst>
        </pc:spChg>
        <pc:spChg chg="add del mod">
          <ac:chgData name="Jennifer Hunter-Phillips" userId="S::jhp@godalming.ac.uk::d8dd174a-82df-4a22-b864-6b209672f5fe" providerId="AD" clId="Web-{01BAA273-01DF-4A3C-AADA-E2B50981DA4A}" dt="2020-04-02T08:02:01.352" v="586"/>
          <ac:spMkLst>
            <pc:docMk/>
            <pc:sldMk cId="1751138076" sldId="261"/>
            <ac:spMk id="3" creationId="{C0C6621C-F8B6-4B27-8FF4-651F6CF664DB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8:02:01.352" v="586"/>
          <ac:spMkLst>
            <pc:docMk/>
            <pc:sldMk cId="1751138076" sldId="261"/>
            <ac:spMk id="8" creationId="{923E8915-D2AA-4327-A45A-972C3CA9574B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8:02:01.352" v="586"/>
          <ac:spMkLst>
            <pc:docMk/>
            <pc:sldMk cId="1751138076" sldId="261"/>
            <ac:spMk id="10" creationId="{8302FC3C-9804-4950-B721-5FD704BA6065}"/>
          </ac:spMkLst>
        </pc:spChg>
        <pc:spChg chg="add">
          <ac:chgData name="Jennifer Hunter-Phillips" userId="S::jhp@godalming.ac.uk::d8dd174a-82df-4a22-b864-6b209672f5fe" providerId="AD" clId="Web-{01BAA273-01DF-4A3C-AADA-E2B50981DA4A}" dt="2020-04-02T08:02:01.352" v="586"/>
          <ac:spMkLst>
            <pc:docMk/>
            <pc:sldMk cId="1751138076" sldId="261"/>
            <ac:spMk id="16" creationId="{F3798573-F27B-47EB-8EA4-7EE34954C2D6}"/>
          </ac:spMkLst>
        </pc:spChg>
        <pc:graphicFrameChg chg="add del">
          <ac:chgData name="Jennifer Hunter-Phillips" userId="S::jhp@godalming.ac.uk::d8dd174a-82df-4a22-b864-6b209672f5fe" providerId="AD" clId="Web-{01BAA273-01DF-4A3C-AADA-E2B50981DA4A}" dt="2020-04-02T08:02:01.290" v="585"/>
          <ac:graphicFrameMkLst>
            <pc:docMk/>
            <pc:sldMk cId="1751138076" sldId="261"/>
            <ac:graphicFrameMk id="5" creationId="{C29091C0-09D8-4A2D-A024-F36E9A7F7F2F}"/>
          </ac:graphicFrameMkLst>
        </pc:graphicFrameChg>
        <pc:picChg chg="add">
          <ac:chgData name="Jennifer Hunter-Phillips" userId="S::jhp@godalming.ac.uk::d8dd174a-82df-4a22-b864-6b209672f5fe" providerId="AD" clId="Web-{01BAA273-01DF-4A3C-AADA-E2B50981DA4A}" dt="2020-04-02T08:02:01.352" v="586"/>
          <ac:picMkLst>
            <pc:docMk/>
            <pc:sldMk cId="1751138076" sldId="261"/>
            <ac:picMk id="14" creationId="{3BC6EBB2-9BDC-4075-BA6B-43A9FBF9C86C}"/>
          </ac:picMkLst>
        </pc:picChg>
        <pc:cxnChg chg="add">
          <ac:chgData name="Jennifer Hunter-Phillips" userId="S::jhp@godalming.ac.uk::d8dd174a-82df-4a22-b864-6b209672f5fe" providerId="AD" clId="Web-{01BAA273-01DF-4A3C-AADA-E2B50981DA4A}" dt="2020-04-02T08:02:01.352" v="586"/>
          <ac:cxnSpMkLst>
            <pc:docMk/>
            <pc:sldMk cId="1751138076" sldId="261"/>
            <ac:cxnSpMk id="12" creationId="{6B9695BD-ECF6-49CA-8877-8C493193C65D}"/>
          </ac:cxnSpMkLst>
        </pc:cxnChg>
      </pc:sldChg>
      <pc:sldChg chg="modSp new">
        <pc:chgData name="Jennifer Hunter-Phillips" userId="S::jhp@godalming.ac.uk::d8dd174a-82df-4a22-b864-6b209672f5fe" providerId="AD" clId="Web-{01BAA273-01DF-4A3C-AADA-E2B50981DA4A}" dt="2020-04-02T08:02:44.479" v="688" actId="20577"/>
        <pc:sldMkLst>
          <pc:docMk/>
          <pc:sldMk cId="1351782328" sldId="262"/>
        </pc:sldMkLst>
        <pc:spChg chg="mod">
          <ac:chgData name="Jennifer Hunter-Phillips" userId="S::jhp@godalming.ac.uk::d8dd174a-82df-4a22-b864-6b209672f5fe" providerId="AD" clId="Web-{01BAA273-01DF-4A3C-AADA-E2B50981DA4A}" dt="2020-04-02T08:02:23.650" v="601" actId="20577"/>
          <ac:spMkLst>
            <pc:docMk/>
            <pc:sldMk cId="1351782328" sldId="262"/>
            <ac:spMk id="2" creationId="{24D18FA0-4B14-4687-B686-C7BC841CAA21}"/>
          </ac:spMkLst>
        </pc:spChg>
        <pc:spChg chg="mod">
          <ac:chgData name="Jennifer Hunter-Phillips" userId="S::jhp@godalming.ac.uk::d8dd174a-82df-4a22-b864-6b209672f5fe" providerId="AD" clId="Web-{01BAA273-01DF-4A3C-AADA-E2B50981DA4A}" dt="2020-04-02T08:02:44.479" v="688" actId="20577"/>
          <ac:spMkLst>
            <pc:docMk/>
            <pc:sldMk cId="1351782328" sldId="262"/>
            <ac:spMk id="3" creationId="{361521CF-F1C1-4903-AD73-74E665915AE5}"/>
          </ac:spMkLst>
        </pc:spChg>
      </pc:sldChg>
      <pc:sldMasterChg chg="del delSldLayout">
        <pc:chgData name="Jennifer Hunter-Phillips" userId="S::jhp@godalming.ac.uk::d8dd174a-82df-4a22-b864-6b209672f5fe" providerId="AD" clId="Web-{01BAA273-01DF-4A3C-AADA-E2B50981DA4A}" dt="2020-04-02T07:44:09.664" v="0"/>
        <pc:sldMasterMkLst>
          <pc:docMk/>
          <pc:sldMasterMk cId="2460954070" sldId="2147483660"/>
        </pc:sldMasterMkLst>
        <pc:sldLayoutChg chg="del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Jennifer Hunter-Phillips" userId="S::jhp@godalming.ac.uk::d8dd174a-82df-4a22-b864-6b209672f5fe" providerId="AD" clId="Web-{01BAA273-01DF-4A3C-AADA-E2B50981DA4A}" dt="2020-04-02T07:44:09.664" v="0"/>
        <pc:sldMasterMkLst>
          <pc:docMk/>
          <pc:sldMasterMk cId="4138538819" sldId="2147483672"/>
        </pc:sldMasterMkLst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809171558" sldId="2147483673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3765383527" sldId="2147483674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3899446791" sldId="2147483675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408999304" sldId="2147483676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1563095992" sldId="2147483677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2668096808" sldId="2147483678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426935989" sldId="2147483679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2542389324" sldId="2147483680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1057578621" sldId="2147483681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4183440139" sldId="2147483682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1826389579" sldId="2147483683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4144830328" sldId="2147483684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2316304056" sldId="2147483685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1572923251" sldId="2147483686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1939651748" sldId="2147483687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447109736" sldId="2147483688"/>
          </pc:sldLayoutMkLst>
        </pc:sldLayoutChg>
        <pc:sldLayoutChg chg="add mod replId">
          <pc:chgData name="Jennifer Hunter-Phillips" userId="S::jhp@godalming.ac.uk::d8dd174a-82df-4a22-b864-6b209672f5fe" providerId="AD" clId="Web-{01BAA273-01DF-4A3C-AADA-E2B50981DA4A}" dt="2020-04-02T07:44:09.664" v="0"/>
          <pc:sldLayoutMkLst>
            <pc:docMk/>
            <pc:sldMasterMk cId="4138538819" sldId="2147483672"/>
            <pc:sldLayoutMk cId="1773707706" sldId="2147483689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TSaUYSyvqI" TargetMode="External"/><Relationship Id="rId1" Type="http://schemas.openxmlformats.org/officeDocument/2006/relationships/hyperlink" Target="https://www.youtube.com/watch?v=Qb21lsCQ3EM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TSaUYSyvqI" TargetMode="External"/><Relationship Id="rId1" Type="http://schemas.openxmlformats.org/officeDocument/2006/relationships/hyperlink" Target="https://www.youtube.com/watch?v=Qb21lsCQ3E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B0B080-5689-4444-889E-823F0961182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F2CF793-65EF-4D38-93CF-09E34EA9CDAF}">
      <dgm:prSet/>
      <dgm:spPr/>
      <dgm:t>
        <a:bodyPr/>
        <a:lstStyle/>
        <a:p>
          <a:r>
            <a:rPr lang="en-GB">
              <a:hlinkClick xmlns:r="http://schemas.openxmlformats.org/officeDocument/2006/relationships" r:id="rId1"/>
            </a:rPr>
            <a:t>https://www.youtube.com/watch?v=Qb21lsCQ3EM</a:t>
          </a:r>
          <a:endParaRPr lang="en-US"/>
        </a:p>
      </dgm:t>
    </dgm:pt>
    <dgm:pt modelId="{D8D6AA13-7B12-41B8-98AE-0182BAB62B29}" type="parTrans" cxnId="{DC767AEF-FC70-419E-A224-33B2D7F4B8DA}">
      <dgm:prSet/>
      <dgm:spPr/>
      <dgm:t>
        <a:bodyPr/>
        <a:lstStyle/>
        <a:p>
          <a:endParaRPr lang="en-US"/>
        </a:p>
      </dgm:t>
    </dgm:pt>
    <dgm:pt modelId="{BDA50EF7-B335-4578-82BA-D97056F70902}" type="sibTrans" cxnId="{DC767AEF-FC70-419E-A224-33B2D7F4B8DA}">
      <dgm:prSet/>
      <dgm:spPr/>
      <dgm:t>
        <a:bodyPr/>
        <a:lstStyle/>
        <a:p>
          <a:endParaRPr lang="en-US"/>
        </a:p>
      </dgm:t>
    </dgm:pt>
    <dgm:pt modelId="{7DA3ECD3-4ED1-485C-8AF8-E62A9DB2E0E7}">
      <dgm:prSet/>
      <dgm:spPr/>
      <dgm:t>
        <a:bodyPr/>
        <a:lstStyle/>
        <a:p>
          <a:r>
            <a:rPr lang="en-GB">
              <a:hlinkClick xmlns:r="http://schemas.openxmlformats.org/officeDocument/2006/relationships" r:id="rId2"/>
            </a:rPr>
            <a:t>https://www.youtube.com/watch?v=JTSaUYSyvqI</a:t>
          </a:r>
          <a:endParaRPr lang="en-US"/>
        </a:p>
      </dgm:t>
    </dgm:pt>
    <dgm:pt modelId="{F28B2607-F136-4B0A-B9B3-69318F973BB9}" type="parTrans" cxnId="{23453F39-5C65-44C9-B268-AFCD7F84D96A}">
      <dgm:prSet/>
      <dgm:spPr/>
      <dgm:t>
        <a:bodyPr/>
        <a:lstStyle/>
        <a:p>
          <a:endParaRPr lang="en-US"/>
        </a:p>
      </dgm:t>
    </dgm:pt>
    <dgm:pt modelId="{688A937A-B414-4211-A7C5-68A933206F02}" type="sibTrans" cxnId="{23453F39-5C65-44C9-B268-AFCD7F84D96A}">
      <dgm:prSet/>
      <dgm:spPr/>
      <dgm:t>
        <a:bodyPr/>
        <a:lstStyle/>
        <a:p>
          <a:endParaRPr lang="en-US"/>
        </a:p>
      </dgm:t>
    </dgm:pt>
    <dgm:pt modelId="{1DF3581A-EEDE-4E1A-9782-95E9D0D433B0}" type="pres">
      <dgm:prSet presAssocID="{66B0B080-5689-4444-889E-823F096118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2D9EFA1-3668-473F-8363-34B6775C826D}" type="pres">
      <dgm:prSet presAssocID="{6F2CF793-65EF-4D38-93CF-09E34EA9CDAF}" presName="hierRoot1" presStyleCnt="0"/>
      <dgm:spPr/>
    </dgm:pt>
    <dgm:pt modelId="{855F55A4-12D1-4129-902A-B9F1648F0AB1}" type="pres">
      <dgm:prSet presAssocID="{6F2CF793-65EF-4D38-93CF-09E34EA9CDAF}" presName="composite" presStyleCnt="0"/>
      <dgm:spPr/>
    </dgm:pt>
    <dgm:pt modelId="{9052BE80-83E2-40CA-8A0A-52BB9469F411}" type="pres">
      <dgm:prSet presAssocID="{6F2CF793-65EF-4D38-93CF-09E34EA9CDAF}" presName="background" presStyleLbl="node0" presStyleIdx="0" presStyleCnt="2"/>
      <dgm:spPr/>
    </dgm:pt>
    <dgm:pt modelId="{E02B53C5-E8B1-4751-B1D7-0C66AD2C7705}" type="pres">
      <dgm:prSet presAssocID="{6F2CF793-65EF-4D38-93CF-09E34EA9CDAF}" presName="text" presStyleLbl="fgAcc0" presStyleIdx="0" presStyleCnt="2">
        <dgm:presLayoutVars>
          <dgm:chPref val="3"/>
        </dgm:presLayoutVars>
      </dgm:prSet>
      <dgm:spPr/>
    </dgm:pt>
    <dgm:pt modelId="{FE03DEE2-F8F5-40F1-8D0C-E778DD7E4432}" type="pres">
      <dgm:prSet presAssocID="{6F2CF793-65EF-4D38-93CF-09E34EA9CDAF}" presName="hierChild2" presStyleCnt="0"/>
      <dgm:spPr/>
    </dgm:pt>
    <dgm:pt modelId="{A4CFA843-02E2-4ECA-9F89-A9843979852E}" type="pres">
      <dgm:prSet presAssocID="{7DA3ECD3-4ED1-485C-8AF8-E62A9DB2E0E7}" presName="hierRoot1" presStyleCnt="0"/>
      <dgm:spPr/>
    </dgm:pt>
    <dgm:pt modelId="{FF09E4F6-32A0-452C-9154-A99BB94F5DE0}" type="pres">
      <dgm:prSet presAssocID="{7DA3ECD3-4ED1-485C-8AF8-E62A9DB2E0E7}" presName="composite" presStyleCnt="0"/>
      <dgm:spPr/>
    </dgm:pt>
    <dgm:pt modelId="{D7B31416-CA59-4643-9B2F-D4F9F97CBBCE}" type="pres">
      <dgm:prSet presAssocID="{7DA3ECD3-4ED1-485C-8AF8-E62A9DB2E0E7}" presName="background" presStyleLbl="node0" presStyleIdx="1" presStyleCnt="2"/>
      <dgm:spPr/>
    </dgm:pt>
    <dgm:pt modelId="{00FF08DE-E3A2-4113-9604-AC67342533CB}" type="pres">
      <dgm:prSet presAssocID="{7DA3ECD3-4ED1-485C-8AF8-E62A9DB2E0E7}" presName="text" presStyleLbl="fgAcc0" presStyleIdx="1" presStyleCnt="2">
        <dgm:presLayoutVars>
          <dgm:chPref val="3"/>
        </dgm:presLayoutVars>
      </dgm:prSet>
      <dgm:spPr/>
    </dgm:pt>
    <dgm:pt modelId="{25E700E7-723A-48AD-B10D-9596462D4C98}" type="pres">
      <dgm:prSet presAssocID="{7DA3ECD3-4ED1-485C-8AF8-E62A9DB2E0E7}" presName="hierChild2" presStyleCnt="0"/>
      <dgm:spPr/>
    </dgm:pt>
  </dgm:ptLst>
  <dgm:cxnLst>
    <dgm:cxn modelId="{23453F39-5C65-44C9-B268-AFCD7F84D96A}" srcId="{66B0B080-5689-4444-889E-823F0961182A}" destId="{7DA3ECD3-4ED1-485C-8AF8-E62A9DB2E0E7}" srcOrd="1" destOrd="0" parTransId="{F28B2607-F136-4B0A-B9B3-69318F973BB9}" sibTransId="{688A937A-B414-4211-A7C5-68A933206F02}"/>
    <dgm:cxn modelId="{5B022370-DE4F-4C6B-A225-3AD6FC10F74F}" type="presOf" srcId="{6F2CF793-65EF-4D38-93CF-09E34EA9CDAF}" destId="{E02B53C5-E8B1-4751-B1D7-0C66AD2C7705}" srcOrd="0" destOrd="0" presId="urn:microsoft.com/office/officeart/2005/8/layout/hierarchy1"/>
    <dgm:cxn modelId="{D3E9BE88-FD62-4C82-A387-A24F2B8D476C}" type="presOf" srcId="{66B0B080-5689-4444-889E-823F0961182A}" destId="{1DF3581A-EEDE-4E1A-9782-95E9D0D433B0}" srcOrd="0" destOrd="0" presId="urn:microsoft.com/office/officeart/2005/8/layout/hierarchy1"/>
    <dgm:cxn modelId="{3B830AC8-53D0-4C7A-AD63-9EAD608928F5}" type="presOf" srcId="{7DA3ECD3-4ED1-485C-8AF8-E62A9DB2E0E7}" destId="{00FF08DE-E3A2-4113-9604-AC67342533CB}" srcOrd="0" destOrd="0" presId="urn:microsoft.com/office/officeart/2005/8/layout/hierarchy1"/>
    <dgm:cxn modelId="{DC767AEF-FC70-419E-A224-33B2D7F4B8DA}" srcId="{66B0B080-5689-4444-889E-823F0961182A}" destId="{6F2CF793-65EF-4D38-93CF-09E34EA9CDAF}" srcOrd="0" destOrd="0" parTransId="{D8D6AA13-7B12-41B8-98AE-0182BAB62B29}" sibTransId="{BDA50EF7-B335-4578-82BA-D97056F70902}"/>
    <dgm:cxn modelId="{37B8BCFB-A16F-49FD-8AB1-87F32376BEF2}" type="presParOf" srcId="{1DF3581A-EEDE-4E1A-9782-95E9D0D433B0}" destId="{F2D9EFA1-3668-473F-8363-34B6775C826D}" srcOrd="0" destOrd="0" presId="urn:microsoft.com/office/officeart/2005/8/layout/hierarchy1"/>
    <dgm:cxn modelId="{433FA6DE-2DC3-408D-8095-4FD041AB05CF}" type="presParOf" srcId="{F2D9EFA1-3668-473F-8363-34B6775C826D}" destId="{855F55A4-12D1-4129-902A-B9F1648F0AB1}" srcOrd="0" destOrd="0" presId="urn:microsoft.com/office/officeart/2005/8/layout/hierarchy1"/>
    <dgm:cxn modelId="{FD7D6672-8143-43DB-B61E-A81A50E204CD}" type="presParOf" srcId="{855F55A4-12D1-4129-902A-B9F1648F0AB1}" destId="{9052BE80-83E2-40CA-8A0A-52BB9469F411}" srcOrd="0" destOrd="0" presId="urn:microsoft.com/office/officeart/2005/8/layout/hierarchy1"/>
    <dgm:cxn modelId="{1A48439C-6867-4066-BDD0-8E3BE960C487}" type="presParOf" srcId="{855F55A4-12D1-4129-902A-B9F1648F0AB1}" destId="{E02B53C5-E8B1-4751-B1D7-0C66AD2C7705}" srcOrd="1" destOrd="0" presId="urn:microsoft.com/office/officeart/2005/8/layout/hierarchy1"/>
    <dgm:cxn modelId="{F61DD621-557C-4EA2-A849-A768DB913A2E}" type="presParOf" srcId="{F2D9EFA1-3668-473F-8363-34B6775C826D}" destId="{FE03DEE2-F8F5-40F1-8D0C-E778DD7E4432}" srcOrd="1" destOrd="0" presId="urn:microsoft.com/office/officeart/2005/8/layout/hierarchy1"/>
    <dgm:cxn modelId="{6DC591B3-B7F5-473C-979F-B9E7ADBD846F}" type="presParOf" srcId="{1DF3581A-EEDE-4E1A-9782-95E9D0D433B0}" destId="{A4CFA843-02E2-4ECA-9F89-A9843979852E}" srcOrd="1" destOrd="0" presId="urn:microsoft.com/office/officeart/2005/8/layout/hierarchy1"/>
    <dgm:cxn modelId="{CA52267A-F41C-4416-A061-FC9F3E16B285}" type="presParOf" srcId="{A4CFA843-02E2-4ECA-9F89-A9843979852E}" destId="{FF09E4F6-32A0-452C-9154-A99BB94F5DE0}" srcOrd="0" destOrd="0" presId="urn:microsoft.com/office/officeart/2005/8/layout/hierarchy1"/>
    <dgm:cxn modelId="{30F27606-24AF-4FBC-BB81-02E7DBFBC366}" type="presParOf" srcId="{FF09E4F6-32A0-452C-9154-A99BB94F5DE0}" destId="{D7B31416-CA59-4643-9B2F-D4F9F97CBBCE}" srcOrd="0" destOrd="0" presId="urn:microsoft.com/office/officeart/2005/8/layout/hierarchy1"/>
    <dgm:cxn modelId="{E56BB3A4-F3A6-4C6E-8BBC-72D64C34F6DE}" type="presParOf" srcId="{FF09E4F6-32A0-452C-9154-A99BB94F5DE0}" destId="{00FF08DE-E3A2-4113-9604-AC67342533CB}" srcOrd="1" destOrd="0" presId="urn:microsoft.com/office/officeart/2005/8/layout/hierarchy1"/>
    <dgm:cxn modelId="{893B26AC-C8CB-4A81-9DB4-A3F9388717EC}" type="presParOf" srcId="{A4CFA843-02E2-4ECA-9F89-A9843979852E}" destId="{25E700E7-723A-48AD-B10D-9596462D4C9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64E7A1-019B-40DF-84A4-FDF641104773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FCB4A0E-3982-49AB-978D-D58DE18361BD}">
      <dgm:prSet/>
      <dgm:spPr/>
      <dgm:t>
        <a:bodyPr/>
        <a:lstStyle/>
        <a:p>
          <a:r>
            <a:rPr lang="en-GB"/>
            <a:t>Saying hi</a:t>
          </a:r>
          <a:endParaRPr lang="en-US"/>
        </a:p>
      </dgm:t>
    </dgm:pt>
    <dgm:pt modelId="{C552A51E-8310-46E0-BA2C-72A02477502A}" type="parTrans" cxnId="{0231899B-A1CB-44A5-A642-A0C889597905}">
      <dgm:prSet/>
      <dgm:spPr/>
      <dgm:t>
        <a:bodyPr/>
        <a:lstStyle/>
        <a:p>
          <a:endParaRPr lang="en-US"/>
        </a:p>
      </dgm:t>
    </dgm:pt>
    <dgm:pt modelId="{13BC6985-B2DB-40FE-AC85-827C150D30CB}" type="sibTrans" cxnId="{0231899B-A1CB-44A5-A642-A0C889597905}">
      <dgm:prSet/>
      <dgm:spPr/>
      <dgm:t>
        <a:bodyPr/>
        <a:lstStyle/>
        <a:p>
          <a:endParaRPr lang="en-US"/>
        </a:p>
      </dgm:t>
    </dgm:pt>
    <dgm:pt modelId="{29996F06-7C65-4694-B9DC-D55B749EC29F}">
      <dgm:prSet/>
      <dgm:spPr/>
      <dgm:t>
        <a:bodyPr/>
        <a:lstStyle/>
        <a:p>
          <a:r>
            <a:rPr lang="en-GB"/>
            <a:t>Bye</a:t>
          </a:r>
          <a:endParaRPr lang="en-US"/>
        </a:p>
      </dgm:t>
    </dgm:pt>
    <dgm:pt modelId="{0F0BAF45-A733-47A1-8EA4-D4FCE693588E}" type="parTrans" cxnId="{6C1416C0-D62E-4722-BA03-E5FAD97F15AB}">
      <dgm:prSet/>
      <dgm:spPr/>
      <dgm:t>
        <a:bodyPr/>
        <a:lstStyle/>
        <a:p>
          <a:endParaRPr lang="en-US"/>
        </a:p>
      </dgm:t>
    </dgm:pt>
    <dgm:pt modelId="{07A286C4-B6B6-4D0E-9596-4B00C98D4AE8}" type="sibTrans" cxnId="{6C1416C0-D62E-4722-BA03-E5FAD97F15AB}">
      <dgm:prSet/>
      <dgm:spPr/>
      <dgm:t>
        <a:bodyPr/>
        <a:lstStyle/>
        <a:p>
          <a:endParaRPr lang="en-US"/>
        </a:p>
      </dgm:t>
    </dgm:pt>
    <dgm:pt modelId="{BF6E3C94-4B97-4F61-B8F6-7583F779DCF7}">
      <dgm:prSet/>
      <dgm:spPr/>
      <dgm:t>
        <a:bodyPr/>
        <a:lstStyle/>
        <a:p>
          <a:r>
            <a:rPr lang="en-GB"/>
            <a:t>Drunk</a:t>
          </a:r>
          <a:endParaRPr lang="en-US"/>
        </a:p>
      </dgm:t>
    </dgm:pt>
    <dgm:pt modelId="{E22578B1-421B-4823-A658-1A4E91FCA68A}" type="parTrans" cxnId="{BBD77939-A5EE-45A9-9D9F-329FBAB7041D}">
      <dgm:prSet/>
      <dgm:spPr/>
      <dgm:t>
        <a:bodyPr/>
        <a:lstStyle/>
        <a:p>
          <a:endParaRPr lang="en-US"/>
        </a:p>
      </dgm:t>
    </dgm:pt>
    <dgm:pt modelId="{C2A1DDC0-119A-433A-BF71-B6C64EDE9F88}" type="sibTrans" cxnId="{BBD77939-A5EE-45A9-9D9F-329FBAB7041D}">
      <dgm:prSet/>
      <dgm:spPr/>
      <dgm:t>
        <a:bodyPr/>
        <a:lstStyle/>
        <a:p>
          <a:endParaRPr lang="en-US"/>
        </a:p>
      </dgm:t>
    </dgm:pt>
    <dgm:pt modelId="{874181FD-E8C0-4391-BD5F-DDCC9402E64B}">
      <dgm:prSet/>
      <dgm:spPr/>
      <dgm:t>
        <a:bodyPr/>
        <a:lstStyle/>
        <a:p>
          <a:r>
            <a:rPr lang="en-GB"/>
            <a:t>Happy</a:t>
          </a:r>
          <a:endParaRPr lang="en-US"/>
        </a:p>
      </dgm:t>
    </dgm:pt>
    <dgm:pt modelId="{C1D155D8-E16E-4173-8B47-7F514EE75EC1}" type="parTrans" cxnId="{42449600-5C9F-4EEA-A1EF-5205847CFC22}">
      <dgm:prSet/>
      <dgm:spPr/>
      <dgm:t>
        <a:bodyPr/>
        <a:lstStyle/>
        <a:p>
          <a:endParaRPr lang="en-US"/>
        </a:p>
      </dgm:t>
    </dgm:pt>
    <dgm:pt modelId="{DA791B04-8BE8-4E41-B8FD-9700879A61E8}" type="sibTrans" cxnId="{42449600-5C9F-4EEA-A1EF-5205847CFC22}">
      <dgm:prSet/>
      <dgm:spPr/>
      <dgm:t>
        <a:bodyPr/>
        <a:lstStyle/>
        <a:p>
          <a:endParaRPr lang="en-US"/>
        </a:p>
      </dgm:t>
    </dgm:pt>
    <dgm:pt modelId="{1A387EA9-34E1-4098-909B-1D0C10C776C1}">
      <dgm:prSet/>
      <dgm:spPr/>
      <dgm:t>
        <a:bodyPr/>
        <a:lstStyle/>
        <a:p>
          <a:r>
            <a:rPr lang="en-GB"/>
            <a:t>Annoyed</a:t>
          </a:r>
          <a:endParaRPr lang="en-US"/>
        </a:p>
      </dgm:t>
    </dgm:pt>
    <dgm:pt modelId="{780EF718-53C7-407F-8022-574176F2C675}" type="parTrans" cxnId="{E8CA33B2-648D-4AE9-9915-B6EAE0E7E2C6}">
      <dgm:prSet/>
      <dgm:spPr/>
      <dgm:t>
        <a:bodyPr/>
        <a:lstStyle/>
        <a:p>
          <a:endParaRPr lang="en-US"/>
        </a:p>
      </dgm:t>
    </dgm:pt>
    <dgm:pt modelId="{0C80135C-513E-4139-8959-9E0917075423}" type="sibTrans" cxnId="{E8CA33B2-648D-4AE9-9915-B6EAE0E7E2C6}">
      <dgm:prSet/>
      <dgm:spPr/>
      <dgm:t>
        <a:bodyPr/>
        <a:lstStyle/>
        <a:p>
          <a:endParaRPr lang="en-US"/>
        </a:p>
      </dgm:t>
    </dgm:pt>
    <dgm:pt modelId="{AD5D7768-E095-424B-9220-A129E35C3ACC}">
      <dgm:prSet/>
      <dgm:spPr/>
      <dgm:t>
        <a:bodyPr/>
        <a:lstStyle/>
        <a:p>
          <a:r>
            <a:rPr lang="en-GB"/>
            <a:t>Groups of people</a:t>
          </a:r>
          <a:endParaRPr lang="en-US"/>
        </a:p>
      </dgm:t>
    </dgm:pt>
    <dgm:pt modelId="{D4FB86CA-F901-4833-AE47-5B9C43DEBB9B}" type="parTrans" cxnId="{93C2E3F3-F0DB-4835-BE48-405EC56D10D1}">
      <dgm:prSet/>
      <dgm:spPr/>
      <dgm:t>
        <a:bodyPr/>
        <a:lstStyle/>
        <a:p>
          <a:endParaRPr lang="en-US"/>
        </a:p>
      </dgm:t>
    </dgm:pt>
    <dgm:pt modelId="{BF591B68-EA21-4375-9CD3-9EBA835A0624}" type="sibTrans" cxnId="{93C2E3F3-F0DB-4835-BE48-405EC56D10D1}">
      <dgm:prSet/>
      <dgm:spPr/>
      <dgm:t>
        <a:bodyPr/>
        <a:lstStyle/>
        <a:p>
          <a:endParaRPr lang="en-US"/>
        </a:p>
      </dgm:t>
    </dgm:pt>
    <dgm:pt modelId="{DC4FEECE-6A8C-4D3E-98D5-A3B129EB0CF4}">
      <dgm:prSet/>
      <dgm:spPr/>
      <dgm:t>
        <a:bodyPr/>
        <a:lstStyle/>
        <a:p>
          <a:r>
            <a:rPr lang="en-GB"/>
            <a:t>Types of shoes</a:t>
          </a:r>
          <a:endParaRPr lang="en-US"/>
        </a:p>
      </dgm:t>
    </dgm:pt>
    <dgm:pt modelId="{4BED837A-7186-4506-B7A6-820DBAB1AF0A}" type="parTrans" cxnId="{0CF9E48A-EEF1-4748-A68B-00849A2880EA}">
      <dgm:prSet/>
      <dgm:spPr/>
      <dgm:t>
        <a:bodyPr/>
        <a:lstStyle/>
        <a:p>
          <a:endParaRPr lang="en-US"/>
        </a:p>
      </dgm:t>
    </dgm:pt>
    <dgm:pt modelId="{E63F1121-4CC4-4D8D-8628-3BF425EC6A6A}" type="sibTrans" cxnId="{0CF9E48A-EEF1-4748-A68B-00849A2880EA}">
      <dgm:prSet/>
      <dgm:spPr/>
      <dgm:t>
        <a:bodyPr/>
        <a:lstStyle/>
        <a:p>
          <a:endParaRPr lang="en-US"/>
        </a:p>
      </dgm:t>
    </dgm:pt>
    <dgm:pt modelId="{9833AE32-2C0C-440A-A4B3-99120991324D}" type="pres">
      <dgm:prSet presAssocID="{E564E7A1-019B-40DF-84A4-FDF641104773}" presName="diagram" presStyleCnt="0">
        <dgm:presLayoutVars>
          <dgm:dir/>
          <dgm:resizeHandles val="exact"/>
        </dgm:presLayoutVars>
      </dgm:prSet>
      <dgm:spPr/>
    </dgm:pt>
    <dgm:pt modelId="{3AFF9868-D527-4627-81B3-927B59580FAE}" type="pres">
      <dgm:prSet presAssocID="{2FCB4A0E-3982-49AB-978D-D58DE18361BD}" presName="node" presStyleLbl="node1" presStyleIdx="0" presStyleCnt="7">
        <dgm:presLayoutVars>
          <dgm:bulletEnabled val="1"/>
        </dgm:presLayoutVars>
      </dgm:prSet>
      <dgm:spPr/>
    </dgm:pt>
    <dgm:pt modelId="{103E96E6-3B83-4821-9073-2411E9523C48}" type="pres">
      <dgm:prSet presAssocID="{13BC6985-B2DB-40FE-AC85-827C150D30CB}" presName="sibTrans" presStyleCnt="0"/>
      <dgm:spPr/>
    </dgm:pt>
    <dgm:pt modelId="{C505E68B-375A-485D-8EE6-41F7B99BF13C}" type="pres">
      <dgm:prSet presAssocID="{29996F06-7C65-4694-B9DC-D55B749EC29F}" presName="node" presStyleLbl="node1" presStyleIdx="1" presStyleCnt="7">
        <dgm:presLayoutVars>
          <dgm:bulletEnabled val="1"/>
        </dgm:presLayoutVars>
      </dgm:prSet>
      <dgm:spPr/>
    </dgm:pt>
    <dgm:pt modelId="{B26F6372-CE07-41F1-8A73-5B928C6C9BB3}" type="pres">
      <dgm:prSet presAssocID="{07A286C4-B6B6-4D0E-9596-4B00C98D4AE8}" presName="sibTrans" presStyleCnt="0"/>
      <dgm:spPr/>
    </dgm:pt>
    <dgm:pt modelId="{4F92014D-8F09-43A9-8524-6E8D478278D6}" type="pres">
      <dgm:prSet presAssocID="{BF6E3C94-4B97-4F61-B8F6-7583F779DCF7}" presName="node" presStyleLbl="node1" presStyleIdx="2" presStyleCnt="7">
        <dgm:presLayoutVars>
          <dgm:bulletEnabled val="1"/>
        </dgm:presLayoutVars>
      </dgm:prSet>
      <dgm:spPr/>
    </dgm:pt>
    <dgm:pt modelId="{0062CCDC-03CE-4DD5-AD3B-D3190BFF46EC}" type="pres">
      <dgm:prSet presAssocID="{C2A1DDC0-119A-433A-BF71-B6C64EDE9F88}" presName="sibTrans" presStyleCnt="0"/>
      <dgm:spPr/>
    </dgm:pt>
    <dgm:pt modelId="{621222E5-E8E6-43CE-925C-5774DAD7AB75}" type="pres">
      <dgm:prSet presAssocID="{874181FD-E8C0-4391-BD5F-DDCC9402E64B}" presName="node" presStyleLbl="node1" presStyleIdx="3" presStyleCnt="7">
        <dgm:presLayoutVars>
          <dgm:bulletEnabled val="1"/>
        </dgm:presLayoutVars>
      </dgm:prSet>
      <dgm:spPr/>
    </dgm:pt>
    <dgm:pt modelId="{5B481B1A-CFD7-4239-A4FC-2F50548FAD0D}" type="pres">
      <dgm:prSet presAssocID="{DA791B04-8BE8-4E41-B8FD-9700879A61E8}" presName="sibTrans" presStyleCnt="0"/>
      <dgm:spPr/>
    </dgm:pt>
    <dgm:pt modelId="{F4E774C2-B1AF-4467-8953-66F169C4080F}" type="pres">
      <dgm:prSet presAssocID="{1A387EA9-34E1-4098-909B-1D0C10C776C1}" presName="node" presStyleLbl="node1" presStyleIdx="4" presStyleCnt="7">
        <dgm:presLayoutVars>
          <dgm:bulletEnabled val="1"/>
        </dgm:presLayoutVars>
      </dgm:prSet>
      <dgm:spPr/>
    </dgm:pt>
    <dgm:pt modelId="{F5EC04D8-5247-4F5F-8CDA-68AC0D3A1782}" type="pres">
      <dgm:prSet presAssocID="{0C80135C-513E-4139-8959-9E0917075423}" presName="sibTrans" presStyleCnt="0"/>
      <dgm:spPr/>
    </dgm:pt>
    <dgm:pt modelId="{789097E6-8AEB-495A-AF2B-8D5AAD2DE54C}" type="pres">
      <dgm:prSet presAssocID="{AD5D7768-E095-424B-9220-A129E35C3ACC}" presName="node" presStyleLbl="node1" presStyleIdx="5" presStyleCnt="7">
        <dgm:presLayoutVars>
          <dgm:bulletEnabled val="1"/>
        </dgm:presLayoutVars>
      </dgm:prSet>
      <dgm:spPr/>
    </dgm:pt>
    <dgm:pt modelId="{E65ECA87-AD89-46D2-BE3C-DD83D3F32449}" type="pres">
      <dgm:prSet presAssocID="{BF591B68-EA21-4375-9CD3-9EBA835A0624}" presName="sibTrans" presStyleCnt="0"/>
      <dgm:spPr/>
    </dgm:pt>
    <dgm:pt modelId="{4844A5C4-7C64-4F1B-9A12-B85E9DA86CBE}" type="pres">
      <dgm:prSet presAssocID="{DC4FEECE-6A8C-4D3E-98D5-A3B129EB0CF4}" presName="node" presStyleLbl="node1" presStyleIdx="6" presStyleCnt="7">
        <dgm:presLayoutVars>
          <dgm:bulletEnabled val="1"/>
        </dgm:presLayoutVars>
      </dgm:prSet>
      <dgm:spPr/>
    </dgm:pt>
  </dgm:ptLst>
  <dgm:cxnLst>
    <dgm:cxn modelId="{42449600-5C9F-4EEA-A1EF-5205847CFC22}" srcId="{E564E7A1-019B-40DF-84A4-FDF641104773}" destId="{874181FD-E8C0-4391-BD5F-DDCC9402E64B}" srcOrd="3" destOrd="0" parTransId="{C1D155D8-E16E-4173-8B47-7F514EE75EC1}" sibTransId="{DA791B04-8BE8-4E41-B8FD-9700879A61E8}"/>
    <dgm:cxn modelId="{73BEFA28-6908-4ACA-B95A-FF51CDC92536}" type="presOf" srcId="{E564E7A1-019B-40DF-84A4-FDF641104773}" destId="{9833AE32-2C0C-440A-A4B3-99120991324D}" srcOrd="0" destOrd="0" presId="urn:microsoft.com/office/officeart/2005/8/layout/default"/>
    <dgm:cxn modelId="{71403B2E-B65B-4A86-9761-6F3EEE6AC309}" type="presOf" srcId="{2FCB4A0E-3982-49AB-978D-D58DE18361BD}" destId="{3AFF9868-D527-4627-81B3-927B59580FAE}" srcOrd="0" destOrd="0" presId="urn:microsoft.com/office/officeart/2005/8/layout/default"/>
    <dgm:cxn modelId="{BBD77939-A5EE-45A9-9D9F-329FBAB7041D}" srcId="{E564E7A1-019B-40DF-84A4-FDF641104773}" destId="{BF6E3C94-4B97-4F61-B8F6-7583F779DCF7}" srcOrd="2" destOrd="0" parTransId="{E22578B1-421B-4823-A658-1A4E91FCA68A}" sibTransId="{C2A1DDC0-119A-433A-BF71-B6C64EDE9F88}"/>
    <dgm:cxn modelId="{29BEBE3B-5C5D-4125-ADDD-0A0F3CBA716A}" type="presOf" srcId="{874181FD-E8C0-4391-BD5F-DDCC9402E64B}" destId="{621222E5-E8E6-43CE-925C-5774DAD7AB75}" srcOrd="0" destOrd="0" presId="urn:microsoft.com/office/officeart/2005/8/layout/default"/>
    <dgm:cxn modelId="{ABDE6D6E-E1B6-4193-BE2B-EF13281AEA77}" type="presOf" srcId="{AD5D7768-E095-424B-9220-A129E35C3ACC}" destId="{789097E6-8AEB-495A-AF2B-8D5AAD2DE54C}" srcOrd="0" destOrd="0" presId="urn:microsoft.com/office/officeart/2005/8/layout/default"/>
    <dgm:cxn modelId="{0CF9E48A-EEF1-4748-A68B-00849A2880EA}" srcId="{E564E7A1-019B-40DF-84A4-FDF641104773}" destId="{DC4FEECE-6A8C-4D3E-98D5-A3B129EB0CF4}" srcOrd="6" destOrd="0" parTransId="{4BED837A-7186-4506-B7A6-820DBAB1AF0A}" sibTransId="{E63F1121-4CC4-4D8D-8628-3BF425EC6A6A}"/>
    <dgm:cxn modelId="{1CC0B697-5B12-4DF9-AEEC-31D18E5F2466}" type="presOf" srcId="{BF6E3C94-4B97-4F61-B8F6-7583F779DCF7}" destId="{4F92014D-8F09-43A9-8524-6E8D478278D6}" srcOrd="0" destOrd="0" presId="urn:microsoft.com/office/officeart/2005/8/layout/default"/>
    <dgm:cxn modelId="{0231899B-A1CB-44A5-A642-A0C889597905}" srcId="{E564E7A1-019B-40DF-84A4-FDF641104773}" destId="{2FCB4A0E-3982-49AB-978D-D58DE18361BD}" srcOrd="0" destOrd="0" parTransId="{C552A51E-8310-46E0-BA2C-72A02477502A}" sibTransId="{13BC6985-B2DB-40FE-AC85-827C150D30CB}"/>
    <dgm:cxn modelId="{77126CA6-A191-4C89-A76D-1860307717C5}" type="presOf" srcId="{DC4FEECE-6A8C-4D3E-98D5-A3B129EB0CF4}" destId="{4844A5C4-7C64-4F1B-9A12-B85E9DA86CBE}" srcOrd="0" destOrd="0" presId="urn:microsoft.com/office/officeart/2005/8/layout/default"/>
    <dgm:cxn modelId="{E8CA33B2-648D-4AE9-9915-B6EAE0E7E2C6}" srcId="{E564E7A1-019B-40DF-84A4-FDF641104773}" destId="{1A387EA9-34E1-4098-909B-1D0C10C776C1}" srcOrd="4" destOrd="0" parTransId="{780EF718-53C7-407F-8022-574176F2C675}" sibTransId="{0C80135C-513E-4139-8959-9E0917075423}"/>
    <dgm:cxn modelId="{6C1416C0-D62E-4722-BA03-E5FAD97F15AB}" srcId="{E564E7A1-019B-40DF-84A4-FDF641104773}" destId="{29996F06-7C65-4694-B9DC-D55B749EC29F}" srcOrd="1" destOrd="0" parTransId="{0F0BAF45-A733-47A1-8EA4-D4FCE693588E}" sibTransId="{07A286C4-B6B6-4D0E-9596-4B00C98D4AE8}"/>
    <dgm:cxn modelId="{AC7C66D1-B4F1-4FB2-BEB7-61A49D8184A3}" type="presOf" srcId="{29996F06-7C65-4694-B9DC-D55B749EC29F}" destId="{C505E68B-375A-485D-8EE6-41F7B99BF13C}" srcOrd="0" destOrd="0" presId="urn:microsoft.com/office/officeart/2005/8/layout/default"/>
    <dgm:cxn modelId="{EDDA37DC-CB17-4753-A050-118B299CFF59}" type="presOf" srcId="{1A387EA9-34E1-4098-909B-1D0C10C776C1}" destId="{F4E774C2-B1AF-4467-8953-66F169C4080F}" srcOrd="0" destOrd="0" presId="urn:microsoft.com/office/officeart/2005/8/layout/default"/>
    <dgm:cxn modelId="{93C2E3F3-F0DB-4835-BE48-405EC56D10D1}" srcId="{E564E7A1-019B-40DF-84A4-FDF641104773}" destId="{AD5D7768-E095-424B-9220-A129E35C3ACC}" srcOrd="5" destOrd="0" parTransId="{D4FB86CA-F901-4833-AE47-5B9C43DEBB9B}" sibTransId="{BF591B68-EA21-4375-9CD3-9EBA835A0624}"/>
    <dgm:cxn modelId="{6E6E515E-BF51-4E36-988B-61EA5EDB202E}" type="presParOf" srcId="{9833AE32-2C0C-440A-A4B3-99120991324D}" destId="{3AFF9868-D527-4627-81B3-927B59580FAE}" srcOrd="0" destOrd="0" presId="urn:microsoft.com/office/officeart/2005/8/layout/default"/>
    <dgm:cxn modelId="{5F110F66-3DD8-4AE3-A409-C21574C4812D}" type="presParOf" srcId="{9833AE32-2C0C-440A-A4B3-99120991324D}" destId="{103E96E6-3B83-4821-9073-2411E9523C48}" srcOrd="1" destOrd="0" presId="urn:microsoft.com/office/officeart/2005/8/layout/default"/>
    <dgm:cxn modelId="{158DC7F9-4B9C-45E1-B862-27C3BD0FBC3F}" type="presParOf" srcId="{9833AE32-2C0C-440A-A4B3-99120991324D}" destId="{C505E68B-375A-485D-8EE6-41F7B99BF13C}" srcOrd="2" destOrd="0" presId="urn:microsoft.com/office/officeart/2005/8/layout/default"/>
    <dgm:cxn modelId="{8B88D3AB-67E0-4C9E-AC28-FB3EC1D4E04B}" type="presParOf" srcId="{9833AE32-2C0C-440A-A4B3-99120991324D}" destId="{B26F6372-CE07-41F1-8A73-5B928C6C9BB3}" srcOrd="3" destOrd="0" presId="urn:microsoft.com/office/officeart/2005/8/layout/default"/>
    <dgm:cxn modelId="{D0F6465F-EA6D-4714-8B88-76D685E5B730}" type="presParOf" srcId="{9833AE32-2C0C-440A-A4B3-99120991324D}" destId="{4F92014D-8F09-43A9-8524-6E8D478278D6}" srcOrd="4" destOrd="0" presId="urn:microsoft.com/office/officeart/2005/8/layout/default"/>
    <dgm:cxn modelId="{4D3DA06B-7AAC-4477-BD54-3ECF6FF29FC8}" type="presParOf" srcId="{9833AE32-2C0C-440A-A4B3-99120991324D}" destId="{0062CCDC-03CE-4DD5-AD3B-D3190BFF46EC}" srcOrd="5" destOrd="0" presId="urn:microsoft.com/office/officeart/2005/8/layout/default"/>
    <dgm:cxn modelId="{86664B8A-4C45-4CBC-B912-0D05D4B94094}" type="presParOf" srcId="{9833AE32-2C0C-440A-A4B3-99120991324D}" destId="{621222E5-E8E6-43CE-925C-5774DAD7AB75}" srcOrd="6" destOrd="0" presId="urn:microsoft.com/office/officeart/2005/8/layout/default"/>
    <dgm:cxn modelId="{D85F50A4-2158-405D-9E13-1BE5DEB386A8}" type="presParOf" srcId="{9833AE32-2C0C-440A-A4B3-99120991324D}" destId="{5B481B1A-CFD7-4239-A4FC-2F50548FAD0D}" srcOrd="7" destOrd="0" presId="urn:microsoft.com/office/officeart/2005/8/layout/default"/>
    <dgm:cxn modelId="{AFB649AB-D242-41A6-9AB1-79CA1CA1C4C0}" type="presParOf" srcId="{9833AE32-2C0C-440A-A4B3-99120991324D}" destId="{F4E774C2-B1AF-4467-8953-66F169C4080F}" srcOrd="8" destOrd="0" presId="urn:microsoft.com/office/officeart/2005/8/layout/default"/>
    <dgm:cxn modelId="{BD7B1EE9-B0A5-4B74-B0FD-B43F974A6F29}" type="presParOf" srcId="{9833AE32-2C0C-440A-A4B3-99120991324D}" destId="{F5EC04D8-5247-4F5F-8CDA-68AC0D3A1782}" srcOrd="9" destOrd="0" presId="urn:microsoft.com/office/officeart/2005/8/layout/default"/>
    <dgm:cxn modelId="{792D5290-E438-4B91-95E8-D1C84666F40F}" type="presParOf" srcId="{9833AE32-2C0C-440A-A4B3-99120991324D}" destId="{789097E6-8AEB-495A-AF2B-8D5AAD2DE54C}" srcOrd="10" destOrd="0" presId="urn:microsoft.com/office/officeart/2005/8/layout/default"/>
    <dgm:cxn modelId="{CBF03909-4B20-4515-90FF-F413EB2D9C8E}" type="presParOf" srcId="{9833AE32-2C0C-440A-A4B3-99120991324D}" destId="{E65ECA87-AD89-46D2-BE3C-DD83D3F32449}" srcOrd="11" destOrd="0" presId="urn:microsoft.com/office/officeart/2005/8/layout/default"/>
    <dgm:cxn modelId="{5F5DABCB-7DFD-42F9-BA83-BBFA1B44F276}" type="presParOf" srcId="{9833AE32-2C0C-440A-A4B3-99120991324D}" destId="{4844A5C4-7C64-4F1B-9A12-B85E9DA86CBE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2BE80-83E2-40CA-8A0A-52BB9469F411}">
      <dsp:nvSpPr>
        <dsp:cNvPr id="0" name=""/>
        <dsp:cNvSpPr/>
      </dsp:nvSpPr>
      <dsp:spPr>
        <a:xfrm>
          <a:off x="85120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2B53C5-E8B1-4751-B1D7-0C66AD2C7705}">
      <dsp:nvSpPr>
        <dsp:cNvPr id="0" name=""/>
        <dsp:cNvSpPr/>
      </dsp:nvSpPr>
      <dsp:spPr>
        <a:xfrm>
          <a:off x="595840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>
              <a:hlinkClick xmlns:r="http://schemas.openxmlformats.org/officeDocument/2006/relationships" r:id="rId1"/>
            </a:rPr>
            <a:t>https://www.youtube.com/watch?v=Qb21lsCQ3EM</a:t>
          </a:r>
          <a:endParaRPr lang="en-US" sz="1300" kern="1200"/>
        </a:p>
      </dsp:txBody>
      <dsp:txXfrm>
        <a:off x="681328" y="570834"/>
        <a:ext cx="4425508" cy="2747791"/>
      </dsp:txXfrm>
    </dsp:sp>
    <dsp:sp modelId="{D7B31416-CA59-4643-9B2F-D4F9F97CBBCE}">
      <dsp:nvSpPr>
        <dsp:cNvPr id="0" name=""/>
        <dsp:cNvSpPr/>
      </dsp:nvSpPr>
      <dsp:spPr>
        <a:xfrm>
          <a:off x="5703045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F08DE-E3A2-4113-9604-AC67342533CB}">
      <dsp:nvSpPr>
        <dsp:cNvPr id="0" name=""/>
        <dsp:cNvSpPr/>
      </dsp:nvSpPr>
      <dsp:spPr>
        <a:xfrm>
          <a:off x="6213765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>
              <a:hlinkClick xmlns:r="http://schemas.openxmlformats.org/officeDocument/2006/relationships" r:id="rId2"/>
            </a:rPr>
            <a:t>https://www.youtube.com/watch?v=JTSaUYSyvqI</a:t>
          </a:r>
          <a:endParaRPr lang="en-US" sz="1300" kern="1200"/>
        </a:p>
      </dsp:txBody>
      <dsp:txXfrm>
        <a:off x="6299253" y="570834"/>
        <a:ext cx="4425508" cy="2747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FF9868-D527-4627-81B3-927B59580FAE}">
      <dsp:nvSpPr>
        <dsp:cNvPr id="0" name=""/>
        <dsp:cNvSpPr/>
      </dsp:nvSpPr>
      <dsp:spPr>
        <a:xfrm>
          <a:off x="3192" y="56128"/>
          <a:ext cx="2532322" cy="15193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Saying hi</a:t>
          </a:r>
          <a:endParaRPr lang="en-US" sz="3700" kern="1200"/>
        </a:p>
      </dsp:txBody>
      <dsp:txXfrm>
        <a:off x="3192" y="56128"/>
        <a:ext cx="2532322" cy="1519393"/>
      </dsp:txXfrm>
    </dsp:sp>
    <dsp:sp modelId="{C505E68B-375A-485D-8EE6-41F7B99BF13C}">
      <dsp:nvSpPr>
        <dsp:cNvPr id="0" name=""/>
        <dsp:cNvSpPr/>
      </dsp:nvSpPr>
      <dsp:spPr>
        <a:xfrm>
          <a:off x="2788746" y="56128"/>
          <a:ext cx="2532322" cy="1519393"/>
        </a:xfrm>
        <a:prstGeom prst="rect">
          <a:avLst/>
        </a:prstGeom>
        <a:solidFill>
          <a:schemeClr val="accent2">
            <a:hueOff val="225802"/>
            <a:satOff val="-1105"/>
            <a:lumOff val="62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Bye</a:t>
          </a:r>
          <a:endParaRPr lang="en-US" sz="3700" kern="1200"/>
        </a:p>
      </dsp:txBody>
      <dsp:txXfrm>
        <a:off x="2788746" y="56128"/>
        <a:ext cx="2532322" cy="1519393"/>
      </dsp:txXfrm>
    </dsp:sp>
    <dsp:sp modelId="{4F92014D-8F09-43A9-8524-6E8D478278D6}">
      <dsp:nvSpPr>
        <dsp:cNvPr id="0" name=""/>
        <dsp:cNvSpPr/>
      </dsp:nvSpPr>
      <dsp:spPr>
        <a:xfrm>
          <a:off x="5574301" y="56128"/>
          <a:ext cx="2532322" cy="1519393"/>
        </a:xfrm>
        <a:prstGeom prst="rect">
          <a:avLst/>
        </a:prstGeom>
        <a:solidFill>
          <a:schemeClr val="accent2">
            <a:hueOff val="451605"/>
            <a:satOff val="-2211"/>
            <a:lumOff val="124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Drunk</a:t>
          </a:r>
          <a:endParaRPr lang="en-US" sz="3700" kern="1200"/>
        </a:p>
      </dsp:txBody>
      <dsp:txXfrm>
        <a:off x="5574301" y="56128"/>
        <a:ext cx="2532322" cy="1519393"/>
      </dsp:txXfrm>
    </dsp:sp>
    <dsp:sp modelId="{621222E5-E8E6-43CE-925C-5774DAD7AB75}">
      <dsp:nvSpPr>
        <dsp:cNvPr id="0" name=""/>
        <dsp:cNvSpPr/>
      </dsp:nvSpPr>
      <dsp:spPr>
        <a:xfrm>
          <a:off x="8359855" y="56128"/>
          <a:ext cx="2532322" cy="1519393"/>
        </a:xfrm>
        <a:prstGeom prst="rect">
          <a:avLst/>
        </a:prstGeom>
        <a:solidFill>
          <a:schemeClr val="accent2">
            <a:hueOff val="677407"/>
            <a:satOff val="-3316"/>
            <a:lumOff val="18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Happy</a:t>
          </a:r>
          <a:endParaRPr lang="en-US" sz="3700" kern="1200"/>
        </a:p>
      </dsp:txBody>
      <dsp:txXfrm>
        <a:off x="8359855" y="56128"/>
        <a:ext cx="2532322" cy="1519393"/>
      </dsp:txXfrm>
    </dsp:sp>
    <dsp:sp modelId="{F4E774C2-B1AF-4467-8953-66F169C4080F}">
      <dsp:nvSpPr>
        <dsp:cNvPr id="0" name=""/>
        <dsp:cNvSpPr/>
      </dsp:nvSpPr>
      <dsp:spPr>
        <a:xfrm>
          <a:off x="1395969" y="1828754"/>
          <a:ext cx="2532322" cy="1519393"/>
        </a:xfrm>
        <a:prstGeom prst="rect">
          <a:avLst/>
        </a:prstGeom>
        <a:solidFill>
          <a:schemeClr val="accent2">
            <a:hueOff val="903209"/>
            <a:satOff val="-4421"/>
            <a:lumOff val="248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Annoyed</a:t>
          </a:r>
          <a:endParaRPr lang="en-US" sz="3700" kern="1200"/>
        </a:p>
      </dsp:txBody>
      <dsp:txXfrm>
        <a:off x="1395969" y="1828754"/>
        <a:ext cx="2532322" cy="1519393"/>
      </dsp:txXfrm>
    </dsp:sp>
    <dsp:sp modelId="{789097E6-8AEB-495A-AF2B-8D5AAD2DE54C}">
      <dsp:nvSpPr>
        <dsp:cNvPr id="0" name=""/>
        <dsp:cNvSpPr/>
      </dsp:nvSpPr>
      <dsp:spPr>
        <a:xfrm>
          <a:off x="4181523" y="1828754"/>
          <a:ext cx="2532322" cy="1519393"/>
        </a:xfrm>
        <a:prstGeom prst="rect">
          <a:avLst/>
        </a:prstGeom>
        <a:solidFill>
          <a:schemeClr val="accent2">
            <a:hueOff val="1129012"/>
            <a:satOff val="-5527"/>
            <a:lumOff val="310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Groups of people</a:t>
          </a:r>
          <a:endParaRPr lang="en-US" sz="3700" kern="1200"/>
        </a:p>
      </dsp:txBody>
      <dsp:txXfrm>
        <a:off x="4181523" y="1828754"/>
        <a:ext cx="2532322" cy="1519393"/>
      </dsp:txXfrm>
    </dsp:sp>
    <dsp:sp modelId="{4844A5C4-7C64-4F1B-9A12-B85E9DA86CBE}">
      <dsp:nvSpPr>
        <dsp:cNvPr id="0" name=""/>
        <dsp:cNvSpPr/>
      </dsp:nvSpPr>
      <dsp:spPr>
        <a:xfrm>
          <a:off x="6967078" y="1828754"/>
          <a:ext cx="2532322" cy="1519393"/>
        </a:xfrm>
        <a:prstGeom prst="rec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Types of shoes</a:t>
          </a:r>
          <a:endParaRPr lang="en-US" sz="3700" kern="1200"/>
        </a:p>
      </dsp:txBody>
      <dsp:txXfrm>
        <a:off x="6967078" y="1828754"/>
        <a:ext cx="2532322" cy="1519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71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4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389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4830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304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923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51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09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70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8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4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9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09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38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5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5388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K33sl64YN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3523885"/>
          </a:xfrm>
        </p:spPr>
        <p:txBody>
          <a:bodyPr>
            <a:normAutofit/>
          </a:bodyPr>
          <a:lstStyle/>
          <a:p>
            <a:pPr algn="ctr"/>
            <a:r>
              <a:rPr lang="en-GB" sz="8000">
                <a:solidFill>
                  <a:srgbClr val="FFFFFF"/>
                </a:solidFill>
              </a:rPr>
              <a:t>Varieties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505" y="4777380"/>
            <a:ext cx="10260990" cy="1209763"/>
          </a:xfrm>
        </p:spPr>
        <p:txBody>
          <a:bodyPr>
            <a:normAutofit/>
          </a:bodyPr>
          <a:lstStyle/>
          <a:p>
            <a:pPr algn="ctr"/>
            <a:r>
              <a:rPr lang="en-GB" sz="2400">
                <a:solidFill>
                  <a:schemeClr val="tx1"/>
                </a:solidFill>
              </a:rPr>
              <a:t>Comparing and Contrasting Texts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B241C9-F905-482D-878B-215F5D0BA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Armstrong and Miller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4309E-A4EC-4AD1-B40A-CE18D17C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ea typeface="+mj-lt"/>
                <a:cs typeface="+mj-lt"/>
                <a:hlinkClick r:id="rId2"/>
              </a:rPr>
              <a:t>https://www.youtube.com/watch?v=WK33sl64YNw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10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16348-7EF3-4FF3-A79E-483F4F469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EBEBEB"/>
                </a:solidFill>
              </a:rPr>
              <a:t>Music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E88BA26-4807-42F8-9E1F-18C9A543FC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38208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110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485EFE-D092-47F8-A786-1F2825E07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EBEBEB"/>
                </a:solidFill>
              </a:rPr>
              <a:t>Which words do you use for?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C517C7-5F21-4471-A2A1-54D120DEE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851050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5146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CB6C07-DED0-4532-A4D5-A8B7D3BAA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505" y="623571"/>
            <a:ext cx="10260990" cy="35238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0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Add the filler 'like' to this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22D31-16C5-4D6A-A21A-42FE93A8F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505" y="4777380"/>
            <a:ext cx="10260990" cy="1209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400" b="0" i="0" kern="1200" cap="all">
                <a:solidFill>
                  <a:schemeClr val="bg2"/>
                </a:solidFill>
                <a:latin typeface="+mj-lt"/>
                <a:ea typeface="+mj-ea"/>
                <a:cs typeface="+mj-cs"/>
              </a:rPr>
              <a:t>'I went into this shop'</a:t>
            </a:r>
          </a:p>
        </p:txBody>
      </p:sp>
    </p:spTree>
    <p:extLst>
      <p:ext uri="{BB962C8B-B14F-4D97-AF65-F5344CB8AC3E}">
        <p14:creationId xmlns:p14="http://schemas.microsoft.com/office/powerpoint/2010/main" val="2882966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919E20-45CA-4D60-A9A4-38F172624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Research into Variation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6621C-F8B6-4B27-8FF4-651F6CF66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Trudgill – Norwich </a:t>
            </a:r>
            <a:endParaRPr lang="en-US"/>
          </a:p>
          <a:p>
            <a:r>
              <a:rPr lang="en-GB" dirty="0" err="1"/>
              <a:t>Labov</a:t>
            </a:r>
            <a:r>
              <a:rPr lang="en-GB" dirty="0"/>
              <a:t> – New York </a:t>
            </a:r>
          </a:p>
          <a:p>
            <a:r>
              <a:rPr lang="en-GB" dirty="0" err="1"/>
              <a:t>Labov</a:t>
            </a:r>
            <a:r>
              <a:rPr lang="en-GB" dirty="0"/>
              <a:t> – Martha's Vineyard</a:t>
            </a:r>
          </a:p>
          <a:p>
            <a:r>
              <a:rPr lang="en-GB" dirty="0"/>
              <a:t>Milroy – Belfast</a:t>
            </a:r>
          </a:p>
          <a:p>
            <a:r>
              <a:rPr lang="en-GB" dirty="0" err="1"/>
              <a:t>Kerswill</a:t>
            </a:r>
            <a:r>
              <a:rPr lang="en-GB" dirty="0"/>
              <a:t> – Milton Keynes</a:t>
            </a:r>
          </a:p>
          <a:p>
            <a:r>
              <a:rPr lang="en-GB" dirty="0"/>
              <a:t>Cheshire – Reading</a:t>
            </a:r>
          </a:p>
          <a:p>
            <a:endParaRPr lang="en-GB" dirty="0"/>
          </a:p>
          <a:p>
            <a:r>
              <a:rPr lang="en-GB" dirty="0"/>
              <a:t>Find out the methodology, conclusions and significance of these studies...</a:t>
            </a:r>
          </a:p>
        </p:txBody>
      </p:sp>
    </p:spTree>
    <p:extLst>
      <p:ext uri="{BB962C8B-B14F-4D97-AF65-F5344CB8AC3E}">
        <p14:creationId xmlns:p14="http://schemas.microsoft.com/office/powerpoint/2010/main" val="1751138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18FA0-4B14-4687-B686-C7BC841CA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international varieties?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521CF-F1C1-4903-AD73-74E665915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Why does everyone speak English?</a:t>
            </a:r>
            <a:endParaRPr lang="en-US"/>
          </a:p>
          <a:p>
            <a:r>
              <a:rPr lang="en-GB"/>
              <a:t>Do they speak British English?</a:t>
            </a:r>
          </a:p>
          <a:p>
            <a:r>
              <a:rPr lang="en-GB"/>
              <a:t>Will there ever be a 'World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782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0" ma:contentTypeDescription="Create a new document." ma:contentTypeScope="" ma:versionID="80a893388ff612ae2c28623b292b901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BBF4C6-82B0-4986-9871-99DD1FEF6A9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3411FB9-23F6-4A97-867B-D6568E1AF3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3AC5D3-619E-4666-BB27-E5F9D2B479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Ion</vt:lpstr>
      <vt:lpstr>Varieties</vt:lpstr>
      <vt:lpstr>Armstrong and Miller</vt:lpstr>
      <vt:lpstr>Music</vt:lpstr>
      <vt:lpstr>Which words do you use for?</vt:lpstr>
      <vt:lpstr>Add the filler 'like' to this sentence</vt:lpstr>
      <vt:lpstr>Research into Variation</vt:lpstr>
      <vt:lpstr>What about international varieties?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89</cp:revision>
  <dcterms:created xsi:type="dcterms:W3CDTF">2020-04-02T07:43:40Z</dcterms:created>
  <dcterms:modified xsi:type="dcterms:W3CDTF">2020-04-02T08:02:45Z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