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Lst>
  <p:sldIdLst>
    <p:sldId id="256" r:id="rId5"/>
    <p:sldId id="262" r:id="rId6"/>
    <p:sldId id="263" r:id="rId7"/>
    <p:sldId id="257" r:id="rId8"/>
    <p:sldId id="259" r:id="rId9"/>
    <p:sldId id="260" r:id="rId10"/>
    <p:sldId id="258" r:id="rId11"/>
    <p:sldId id="261" r:id="rId12"/>
    <p:sldId id="264" r:id="rId1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D440ED-77DC-4472-A24A-60D09BF44FBF}" v="737" dt="2020-04-03T09:36:45.9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Hunter-Phillips" userId="S::jhp@godalming.ac.uk::d8dd174a-82df-4a22-b864-6b209672f5fe" providerId="AD" clId="Web-{4ED440ED-77DC-4472-A24A-60D09BF44FBF}"/>
    <pc:docChg chg="addSld modSld addMainMaster delMainMaster">
      <pc:chgData name="Jennifer Hunter-Phillips" userId="S::jhp@godalming.ac.uk::d8dd174a-82df-4a22-b864-6b209672f5fe" providerId="AD" clId="Web-{4ED440ED-77DC-4472-A24A-60D09BF44FBF}" dt="2020-04-03T09:36:45.900" v="737" actId="1076"/>
      <pc:docMkLst>
        <pc:docMk/>
      </pc:docMkLst>
      <pc:sldChg chg="addSp delSp modSp mod setBg modClrScheme chgLayout">
        <pc:chgData name="Jennifer Hunter-Phillips" userId="S::jhp@godalming.ac.uk::d8dd174a-82df-4a22-b864-6b209672f5fe" providerId="AD" clId="Web-{4ED440ED-77DC-4472-A24A-60D09BF44FBF}" dt="2020-04-03T09:36:28.226" v="736"/>
        <pc:sldMkLst>
          <pc:docMk/>
          <pc:sldMk cId="109857222" sldId="256"/>
        </pc:sldMkLst>
        <pc:spChg chg="mod ord">
          <ac:chgData name="Jennifer Hunter-Phillips" userId="S::jhp@godalming.ac.uk::d8dd174a-82df-4a22-b864-6b209672f5fe" providerId="AD" clId="Web-{4ED440ED-77DC-4472-A24A-60D09BF44FBF}" dt="2020-04-03T09:36:28.226" v="736"/>
          <ac:spMkLst>
            <pc:docMk/>
            <pc:sldMk cId="109857222" sldId="256"/>
            <ac:spMk id="2" creationId="{00000000-0000-0000-0000-000000000000}"/>
          </ac:spMkLst>
        </pc:spChg>
        <pc:spChg chg="mod ord">
          <ac:chgData name="Jennifer Hunter-Phillips" userId="S::jhp@godalming.ac.uk::d8dd174a-82df-4a22-b864-6b209672f5fe" providerId="AD" clId="Web-{4ED440ED-77DC-4472-A24A-60D09BF44FBF}" dt="2020-04-03T09:36:28.226" v="736"/>
          <ac:spMkLst>
            <pc:docMk/>
            <pc:sldMk cId="109857222" sldId="256"/>
            <ac:spMk id="3" creationId="{00000000-0000-0000-0000-000000000000}"/>
          </ac:spMkLst>
        </pc:spChg>
        <pc:spChg chg="add del">
          <ac:chgData name="Jennifer Hunter-Phillips" userId="S::jhp@godalming.ac.uk::d8dd174a-82df-4a22-b864-6b209672f5fe" providerId="AD" clId="Web-{4ED440ED-77DC-4472-A24A-60D09BF44FBF}" dt="2020-04-03T09:36:28.226" v="736"/>
          <ac:spMkLst>
            <pc:docMk/>
            <pc:sldMk cId="109857222" sldId="256"/>
            <ac:spMk id="8" creationId="{E8035907-EB9C-4E11-8A9B-D25B0AD8D749}"/>
          </ac:spMkLst>
        </pc:spChg>
        <pc:spChg chg="add del">
          <ac:chgData name="Jennifer Hunter-Phillips" userId="S::jhp@godalming.ac.uk::d8dd174a-82df-4a22-b864-6b209672f5fe" providerId="AD" clId="Web-{4ED440ED-77DC-4472-A24A-60D09BF44FBF}" dt="2020-04-03T09:36:28.226" v="736"/>
          <ac:spMkLst>
            <pc:docMk/>
            <pc:sldMk cId="109857222" sldId="256"/>
            <ac:spMk id="14" creationId="{D9C69FA7-0958-4ED9-A0DF-E87A0C137BF5}"/>
          </ac:spMkLst>
        </pc:spChg>
        <pc:spChg chg="add">
          <ac:chgData name="Jennifer Hunter-Phillips" userId="S::jhp@godalming.ac.uk::d8dd174a-82df-4a22-b864-6b209672f5fe" providerId="AD" clId="Web-{4ED440ED-77DC-4472-A24A-60D09BF44FBF}" dt="2020-04-03T09:36:28.226" v="736"/>
          <ac:spMkLst>
            <pc:docMk/>
            <pc:sldMk cId="109857222" sldId="256"/>
            <ac:spMk id="19" creationId="{68C84B8E-16E8-4E54-B4AC-84CE51595508}"/>
          </ac:spMkLst>
        </pc:spChg>
        <pc:spChg chg="add">
          <ac:chgData name="Jennifer Hunter-Phillips" userId="S::jhp@godalming.ac.uk::d8dd174a-82df-4a22-b864-6b209672f5fe" providerId="AD" clId="Web-{4ED440ED-77DC-4472-A24A-60D09BF44FBF}" dt="2020-04-03T09:36:28.226" v="736"/>
          <ac:spMkLst>
            <pc:docMk/>
            <pc:sldMk cId="109857222" sldId="256"/>
            <ac:spMk id="21" creationId="{ECE9EEEA-5DB7-4DC7-AF9F-74D1C19B7E2E}"/>
          </ac:spMkLst>
        </pc:spChg>
        <pc:spChg chg="add">
          <ac:chgData name="Jennifer Hunter-Phillips" userId="S::jhp@godalming.ac.uk::d8dd174a-82df-4a22-b864-6b209672f5fe" providerId="AD" clId="Web-{4ED440ED-77DC-4472-A24A-60D09BF44FBF}" dt="2020-04-03T09:36:28.226" v="736"/>
          <ac:spMkLst>
            <pc:docMk/>
            <pc:sldMk cId="109857222" sldId="256"/>
            <ac:spMk id="23" creationId="{DF199147-B958-49C0-9BE2-65BDD892F2BB}"/>
          </ac:spMkLst>
        </pc:spChg>
        <pc:spChg chg="add">
          <ac:chgData name="Jennifer Hunter-Phillips" userId="S::jhp@godalming.ac.uk::d8dd174a-82df-4a22-b864-6b209672f5fe" providerId="AD" clId="Web-{4ED440ED-77DC-4472-A24A-60D09BF44FBF}" dt="2020-04-03T09:36:28.226" v="736"/>
          <ac:spMkLst>
            <pc:docMk/>
            <pc:sldMk cId="109857222" sldId="256"/>
            <ac:spMk id="25" creationId="{EF70505D-EC2C-4D1A-86DE-2583778074ED}"/>
          </ac:spMkLst>
        </pc:spChg>
        <pc:grpChg chg="add del">
          <ac:chgData name="Jennifer Hunter-Phillips" userId="S::jhp@godalming.ac.uk::d8dd174a-82df-4a22-b864-6b209672f5fe" providerId="AD" clId="Web-{4ED440ED-77DC-4472-A24A-60D09BF44FBF}" dt="2020-04-03T09:36:28.226" v="736"/>
          <ac:grpSpMkLst>
            <pc:docMk/>
            <pc:sldMk cId="109857222" sldId="256"/>
            <ac:grpSpMk id="10" creationId="{B4CFDD4A-4FA1-4CD9-90D5-E253C2040BA3}"/>
          </ac:grpSpMkLst>
        </pc:grpChg>
        <pc:grpChg chg="add">
          <ac:chgData name="Jennifer Hunter-Phillips" userId="S::jhp@godalming.ac.uk::d8dd174a-82df-4a22-b864-6b209672f5fe" providerId="AD" clId="Web-{4ED440ED-77DC-4472-A24A-60D09BF44FBF}" dt="2020-04-03T09:36:28.226" v="736"/>
          <ac:grpSpMkLst>
            <pc:docMk/>
            <pc:sldMk cId="109857222" sldId="256"/>
            <ac:grpSpMk id="27" creationId="{2DF20BDF-18D7-4E94-9BA1-9CEB40470CB6}"/>
          </ac:grpSpMkLst>
        </pc:grpChg>
      </pc:sldChg>
      <pc:sldChg chg="addSp modSp new mod setBg">
        <pc:chgData name="Jennifer Hunter-Phillips" userId="S::jhp@godalming.ac.uk::d8dd174a-82df-4a22-b864-6b209672f5fe" providerId="AD" clId="Web-{4ED440ED-77DC-4472-A24A-60D09BF44FBF}" dt="2020-04-03T09:15:15.886" v="161"/>
        <pc:sldMkLst>
          <pc:docMk/>
          <pc:sldMk cId="2190020757" sldId="257"/>
        </pc:sldMkLst>
        <pc:spChg chg="mod">
          <ac:chgData name="Jennifer Hunter-Phillips" userId="S::jhp@godalming.ac.uk::d8dd174a-82df-4a22-b864-6b209672f5fe" providerId="AD" clId="Web-{4ED440ED-77DC-4472-A24A-60D09BF44FBF}" dt="2020-04-03T09:15:15.886" v="161"/>
          <ac:spMkLst>
            <pc:docMk/>
            <pc:sldMk cId="2190020757" sldId="257"/>
            <ac:spMk id="2" creationId="{55F35FAC-E7A4-48FA-AB9E-CE3C203A4D3D}"/>
          </ac:spMkLst>
        </pc:spChg>
        <pc:spChg chg="mod">
          <ac:chgData name="Jennifer Hunter-Phillips" userId="S::jhp@godalming.ac.uk::d8dd174a-82df-4a22-b864-6b209672f5fe" providerId="AD" clId="Web-{4ED440ED-77DC-4472-A24A-60D09BF44FBF}" dt="2020-04-03T09:15:15.886" v="161"/>
          <ac:spMkLst>
            <pc:docMk/>
            <pc:sldMk cId="2190020757" sldId="257"/>
            <ac:spMk id="3" creationId="{F598224C-9953-4EAD-87F5-72CDE3C65BE5}"/>
          </ac:spMkLst>
        </pc:spChg>
        <pc:spChg chg="add">
          <ac:chgData name="Jennifer Hunter-Phillips" userId="S::jhp@godalming.ac.uk::d8dd174a-82df-4a22-b864-6b209672f5fe" providerId="AD" clId="Web-{4ED440ED-77DC-4472-A24A-60D09BF44FBF}" dt="2020-04-03T09:15:15.886" v="161"/>
          <ac:spMkLst>
            <pc:docMk/>
            <pc:sldMk cId="2190020757" sldId="257"/>
            <ac:spMk id="8" creationId="{5118BA95-03E7-41B7-B442-0AF8C0A7FF68}"/>
          </ac:spMkLst>
        </pc:spChg>
        <pc:spChg chg="add">
          <ac:chgData name="Jennifer Hunter-Phillips" userId="S::jhp@godalming.ac.uk::d8dd174a-82df-4a22-b864-6b209672f5fe" providerId="AD" clId="Web-{4ED440ED-77DC-4472-A24A-60D09BF44FBF}" dt="2020-04-03T09:15:15.886" v="161"/>
          <ac:spMkLst>
            <pc:docMk/>
            <pc:sldMk cId="2190020757" sldId="257"/>
            <ac:spMk id="14" creationId="{AD9B3EAD-A2B3-42C4-927C-3455E3E69EE6}"/>
          </ac:spMkLst>
        </pc:spChg>
        <pc:grpChg chg="add">
          <ac:chgData name="Jennifer Hunter-Phillips" userId="S::jhp@godalming.ac.uk::d8dd174a-82df-4a22-b864-6b209672f5fe" providerId="AD" clId="Web-{4ED440ED-77DC-4472-A24A-60D09BF44FBF}" dt="2020-04-03T09:15:15.886" v="161"/>
          <ac:grpSpMkLst>
            <pc:docMk/>
            <pc:sldMk cId="2190020757" sldId="257"/>
            <ac:grpSpMk id="10" creationId="{E799C3D5-7D55-4046-808C-F290F456D6EF}"/>
          </ac:grpSpMkLst>
        </pc:grpChg>
      </pc:sldChg>
      <pc:sldChg chg="addSp modSp new mod setBg">
        <pc:chgData name="Jennifer Hunter-Phillips" userId="S::jhp@godalming.ac.uk::d8dd174a-82df-4a22-b864-6b209672f5fe" providerId="AD" clId="Web-{4ED440ED-77DC-4472-A24A-60D09BF44FBF}" dt="2020-04-03T09:17:10.473" v="268"/>
        <pc:sldMkLst>
          <pc:docMk/>
          <pc:sldMk cId="3324436580" sldId="258"/>
        </pc:sldMkLst>
        <pc:spChg chg="mod ord">
          <ac:chgData name="Jennifer Hunter-Phillips" userId="S::jhp@godalming.ac.uk::d8dd174a-82df-4a22-b864-6b209672f5fe" providerId="AD" clId="Web-{4ED440ED-77DC-4472-A24A-60D09BF44FBF}" dt="2020-04-03T09:17:10.473" v="268"/>
          <ac:spMkLst>
            <pc:docMk/>
            <pc:sldMk cId="3324436580" sldId="258"/>
            <ac:spMk id="2" creationId="{44BE3347-16C7-4EE6-9765-29001B4CAEA0}"/>
          </ac:spMkLst>
        </pc:spChg>
        <pc:spChg chg="mod">
          <ac:chgData name="Jennifer Hunter-Phillips" userId="S::jhp@godalming.ac.uk::d8dd174a-82df-4a22-b864-6b209672f5fe" providerId="AD" clId="Web-{4ED440ED-77DC-4472-A24A-60D09BF44FBF}" dt="2020-04-03T09:17:10.473" v="268"/>
          <ac:spMkLst>
            <pc:docMk/>
            <pc:sldMk cId="3324436580" sldId="258"/>
            <ac:spMk id="3" creationId="{F78DA554-1A57-44C2-BF04-EF52B7F3049C}"/>
          </ac:spMkLst>
        </pc:spChg>
        <pc:spChg chg="add">
          <ac:chgData name="Jennifer Hunter-Phillips" userId="S::jhp@godalming.ac.uk::d8dd174a-82df-4a22-b864-6b209672f5fe" providerId="AD" clId="Web-{4ED440ED-77DC-4472-A24A-60D09BF44FBF}" dt="2020-04-03T09:17:10.473" v="268"/>
          <ac:spMkLst>
            <pc:docMk/>
            <pc:sldMk cId="3324436580" sldId="258"/>
            <ac:spMk id="8" creationId="{9A3D0CE2-91FF-49B3-A5D8-181E900D7501}"/>
          </ac:spMkLst>
        </pc:spChg>
        <pc:spChg chg="add">
          <ac:chgData name="Jennifer Hunter-Phillips" userId="S::jhp@godalming.ac.uk::d8dd174a-82df-4a22-b864-6b209672f5fe" providerId="AD" clId="Web-{4ED440ED-77DC-4472-A24A-60D09BF44FBF}" dt="2020-04-03T09:17:10.473" v="268"/>
          <ac:spMkLst>
            <pc:docMk/>
            <pc:sldMk cId="3324436580" sldId="258"/>
            <ac:spMk id="10" creationId="{58AEBD96-C315-4F53-9D9E-0E20E993EBFA}"/>
          </ac:spMkLst>
        </pc:spChg>
        <pc:spChg chg="add">
          <ac:chgData name="Jennifer Hunter-Phillips" userId="S::jhp@godalming.ac.uk::d8dd174a-82df-4a22-b864-6b209672f5fe" providerId="AD" clId="Web-{4ED440ED-77DC-4472-A24A-60D09BF44FBF}" dt="2020-04-03T09:17:10.473" v="268"/>
          <ac:spMkLst>
            <pc:docMk/>
            <pc:sldMk cId="3324436580" sldId="258"/>
            <ac:spMk id="12" creationId="{78916AAA-66F6-4DFA-88ED-7E27CF6B8DAD}"/>
          </ac:spMkLst>
        </pc:spChg>
        <pc:spChg chg="add">
          <ac:chgData name="Jennifer Hunter-Phillips" userId="S::jhp@godalming.ac.uk::d8dd174a-82df-4a22-b864-6b209672f5fe" providerId="AD" clId="Web-{4ED440ED-77DC-4472-A24A-60D09BF44FBF}" dt="2020-04-03T09:17:10.473" v="268"/>
          <ac:spMkLst>
            <pc:docMk/>
            <pc:sldMk cId="3324436580" sldId="258"/>
            <ac:spMk id="18" creationId="{E8035907-EB9C-4E11-8A9B-D25B0AD8D749}"/>
          </ac:spMkLst>
        </pc:spChg>
        <pc:spChg chg="add">
          <ac:chgData name="Jennifer Hunter-Phillips" userId="S::jhp@godalming.ac.uk::d8dd174a-82df-4a22-b864-6b209672f5fe" providerId="AD" clId="Web-{4ED440ED-77DC-4472-A24A-60D09BF44FBF}" dt="2020-04-03T09:17:10.473" v="268"/>
          <ac:spMkLst>
            <pc:docMk/>
            <pc:sldMk cId="3324436580" sldId="258"/>
            <ac:spMk id="24" creationId="{D9C69FA7-0958-4ED9-A0DF-E87A0C137BF5}"/>
          </ac:spMkLst>
        </pc:spChg>
        <pc:grpChg chg="add">
          <ac:chgData name="Jennifer Hunter-Phillips" userId="S::jhp@godalming.ac.uk::d8dd174a-82df-4a22-b864-6b209672f5fe" providerId="AD" clId="Web-{4ED440ED-77DC-4472-A24A-60D09BF44FBF}" dt="2020-04-03T09:17:10.473" v="268"/>
          <ac:grpSpMkLst>
            <pc:docMk/>
            <pc:sldMk cId="3324436580" sldId="258"/>
            <ac:grpSpMk id="14" creationId="{A137D43F-BAD6-47F1-AA65-AEEA38A2FF30}"/>
          </ac:grpSpMkLst>
        </pc:grpChg>
        <pc:grpChg chg="add">
          <ac:chgData name="Jennifer Hunter-Phillips" userId="S::jhp@godalming.ac.uk::d8dd174a-82df-4a22-b864-6b209672f5fe" providerId="AD" clId="Web-{4ED440ED-77DC-4472-A24A-60D09BF44FBF}" dt="2020-04-03T09:17:10.473" v="268"/>
          <ac:grpSpMkLst>
            <pc:docMk/>
            <pc:sldMk cId="3324436580" sldId="258"/>
            <ac:grpSpMk id="20" creationId="{B4CFDD4A-4FA1-4CD9-90D5-E253C2040BA3}"/>
          </ac:grpSpMkLst>
        </pc:grpChg>
      </pc:sldChg>
      <pc:sldChg chg="addSp modSp new mod setBg">
        <pc:chgData name="Jennifer Hunter-Phillips" userId="S::jhp@godalming.ac.uk::d8dd174a-82df-4a22-b864-6b209672f5fe" providerId="AD" clId="Web-{4ED440ED-77DC-4472-A24A-60D09BF44FBF}" dt="2020-04-03T09:18:41.823" v="305" actId="20577"/>
        <pc:sldMkLst>
          <pc:docMk/>
          <pc:sldMk cId="935879779" sldId="259"/>
        </pc:sldMkLst>
        <pc:spChg chg="mod">
          <ac:chgData name="Jennifer Hunter-Phillips" userId="S::jhp@godalming.ac.uk::d8dd174a-82df-4a22-b864-6b209672f5fe" providerId="AD" clId="Web-{4ED440ED-77DC-4472-A24A-60D09BF44FBF}" dt="2020-04-03T09:18:00.054" v="281"/>
          <ac:spMkLst>
            <pc:docMk/>
            <pc:sldMk cId="935879779" sldId="259"/>
            <ac:spMk id="2" creationId="{05684FA1-E069-49EF-A5CC-D087770E37F6}"/>
          </ac:spMkLst>
        </pc:spChg>
        <pc:spChg chg="mod">
          <ac:chgData name="Jennifer Hunter-Phillips" userId="S::jhp@godalming.ac.uk::d8dd174a-82df-4a22-b864-6b209672f5fe" providerId="AD" clId="Web-{4ED440ED-77DC-4472-A24A-60D09BF44FBF}" dt="2020-04-03T09:18:41.823" v="305" actId="20577"/>
          <ac:spMkLst>
            <pc:docMk/>
            <pc:sldMk cId="935879779" sldId="259"/>
            <ac:spMk id="3" creationId="{28FA7B9E-9BEF-429A-80D0-B59D0705A2CA}"/>
          </ac:spMkLst>
        </pc:spChg>
        <pc:spChg chg="add">
          <ac:chgData name="Jennifer Hunter-Phillips" userId="S::jhp@godalming.ac.uk::d8dd174a-82df-4a22-b864-6b209672f5fe" providerId="AD" clId="Web-{4ED440ED-77DC-4472-A24A-60D09BF44FBF}" dt="2020-04-03T09:18:00.054" v="281"/>
          <ac:spMkLst>
            <pc:docMk/>
            <pc:sldMk cId="935879779" sldId="259"/>
            <ac:spMk id="8" creationId="{3C06EAFD-0C69-4B3B-BEA7-E7E11DDF9C43}"/>
          </ac:spMkLst>
        </pc:spChg>
        <pc:spChg chg="add">
          <ac:chgData name="Jennifer Hunter-Phillips" userId="S::jhp@godalming.ac.uk::d8dd174a-82df-4a22-b864-6b209672f5fe" providerId="AD" clId="Web-{4ED440ED-77DC-4472-A24A-60D09BF44FBF}" dt="2020-04-03T09:18:00.054" v="281"/>
          <ac:spMkLst>
            <pc:docMk/>
            <pc:sldMk cId="935879779" sldId="259"/>
            <ac:spMk id="10" creationId="{A4066C89-42FB-4624-9AFE-3A31B36491B5}"/>
          </ac:spMkLst>
        </pc:spChg>
        <pc:spChg chg="add">
          <ac:chgData name="Jennifer Hunter-Phillips" userId="S::jhp@godalming.ac.uk::d8dd174a-82df-4a22-b864-6b209672f5fe" providerId="AD" clId="Web-{4ED440ED-77DC-4472-A24A-60D09BF44FBF}" dt="2020-04-03T09:18:00.054" v="281"/>
          <ac:spMkLst>
            <pc:docMk/>
            <pc:sldMk cId="935879779" sldId="259"/>
            <ac:spMk id="12" creationId="{BA218FBC-B2D6-48CA-9289-C4110162EDAD}"/>
          </ac:spMkLst>
        </pc:spChg>
        <pc:spChg chg="add">
          <ac:chgData name="Jennifer Hunter-Phillips" userId="S::jhp@godalming.ac.uk::d8dd174a-82df-4a22-b864-6b209672f5fe" providerId="AD" clId="Web-{4ED440ED-77DC-4472-A24A-60D09BF44FBF}" dt="2020-04-03T09:18:00.054" v="281"/>
          <ac:spMkLst>
            <pc:docMk/>
            <pc:sldMk cId="935879779" sldId="259"/>
            <ac:spMk id="14" creationId="{2DED9084-49DA-4911-ACB7-5F9E4DEFA039}"/>
          </ac:spMkLst>
        </pc:spChg>
      </pc:sldChg>
      <pc:sldChg chg="addSp modSp new mod setBg">
        <pc:chgData name="Jennifer Hunter-Phillips" userId="S::jhp@godalming.ac.uk::d8dd174a-82df-4a22-b864-6b209672f5fe" providerId="AD" clId="Web-{4ED440ED-77DC-4472-A24A-60D09BF44FBF}" dt="2020-04-03T09:18:30.166" v="298"/>
        <pc:sldMkLst>
          <pc:docMk/>
          <pc:sldMk cId="2810651280" sldId="260"/>
        </pc:sldMkLst>
        <pc:spChg chg="mod">
          <ac:chgData name="Jennifer Hunter-Phillips" userId="S::jhp@godalming.ac.uk::d8dd174a-82df-4a22-b864-6b209672f5fe" providerId="AD" clId="Web-{4ED440ED-77DC-4472-A24A-60D09BF44FBF}" dt="2020-04-03T09:18:30.166" v="298"/>
          <ac:spMkLst>
            <pc:docMk/>
            <pc:sldMk cId="2810651280" sldId="260"/>
            <ac:spMk id="2" creationId="{74054707-9DC3-456D-B8D6-FB10ADCAE825}"/>
          </ac:spMkLst>
        </pc:spChg>
        <pc:spChg chg="mod">
          <ac:chgData name="Jennifer Hunter-Phillips" userId="S::jhp@godalming.ac.uk::d8dd174a-82df-4a22-b864-6b209672f5fe" providerId="AD" clId="Web-{4ED440ED-77DC-4472-A24A-60D09BF44FBF}" dt="2020-04-03T09:18:30.166" v="298"/>
          <ac:spMkLst>
            <pc:docMk/>
            <pc:sldMk cId="2810651280" sldId="260"/>
            <ac:spMk id="3" creationId="{570F52B7-D974-4A33-BFF9-17A40D18322B}"/>
          </ac:spMkLst>
        </pc:spChg>
        <pc:spChg chg="add">
          <ac:chgData name="Jennifer Hunter-Phillips" userId="S::jhp@godalming.ac.uk::d8dd174a-82df-4a22-b864-6b209672f5fe" providerId="AD" clId="Web-{4ED440ED-77DC-4472-A24A-60D09BF44FBF}" dt="2020-04-03T09:18:30.166" v="298"/>
          <ac:spMkLst>
            <pc:docMk/>
            <pc:sldMk cId="2810651280" sldId="260"/>
            <ac:spMk id="8" creationId="{3C06EAFD-0C69-4B3B-BEA7-E7E11DDF9C43}"/>
          </ac:spMkLst>
        </pc:spChg>
        <pc:spChg chg="add">
          <ac:chgData name="Jennifer Hunter-Phillips" userId="S::jhp@godalming.ac.uk::d8dd174a-82df-4a22-b864-6b209672f5fe" providerId="AD" clId="Web-{4ED440ED-77DC-4472-A24A-60D09BF44FBF}" dt="2020-04-03T09:18:30.166" v="298"/>
          <ac:spMkLst>
            <pc:docMk/>
            <pc:sldMk cId="2810651280" sldId="260"/>
            <ac:spMk id="10" creationId="{A4066C89-42FB-4624-9AFE-3A31B36491B5}"/>
          </ac:spMkLst>
        </pc:spChg>
        <pc:spChg chg="add">
          <ac:chgData name="Jennifer Hunter-Phillips" userId="S::jhp@godalming.ac.uk::d8dd174a-82df-4a22-b864-6b209672f5fe" providerId="AD" clId="Web-{4ED440ED-77DC-4472-A24A-60D09BF44FBF}" dt="2020-04-03T09:18:30.166" v="298"/>
          <ac:spMkLst>
            <pc:docMk/>
            <pc:sldMk cId="2810651280" sldId="260"/>
            <ac:spMk id="12" creationId="{BA218FBC-B2D6-48CA-9289-C4110162EDAD}"/>
          </ac:spMkLst>
        </pc:spChg>
        <pc:spChg chg="add">
          <ac:chgData name="Jennifer Hunter-Phillips" userId="S::jhp@godalming.ac.uk::d8dd174a-82df-4a22-b864-6b209672f5fe" providerId="AD" clId="Web-{4ED440ED-77DC-4472-A24A-60D09BF44FBF}" dt="2020-04-03T09:18:30.166" v="298"/>
          <ac:spMkLst>
            <pc:docMk/>
            <pc:sldMk cId="2810651280" sldId="260"/>
            <ac:spMk id="14" creationId="{2DED9084-49DA-4911-ACB7-5F9E4DEFA039}"/>
          </ac:spMkLst>
        </pc:spChg>
      </pc:sldChg>
      <pc:sldChg chg="addSp delSp modSp new mod setBg">
        <pc:chgData name="Jennifer Hunter-Phillips" userId="S::jhp@godalming.ac.uk::d8dd174a-82df-4a22-b864-6b209672f5fe" providerId="AD" clId="Web-{4ED440ED-77DC-4472-A24A-60D09BF44FBF}" dt="2020-04-03T09:27:27.391" v="491" actId="20577"/>
        <pc:sldMkLst>
          <pc:docMk/>
          <pc:sldMk cId="269118822" sldId="261"/>
        </pc:sldMkLst>
        <pc:spChg chg="mod">
          <ac:chgData name="Jennifer Hunter-Phillips" userId="S::jhp@godalming.ac.uk::d8dd174a-82df-4a22-b864-6b209672f5fe" providerId="AD" clId="Web-{4ED440ED-77DC-4472-A24A-60D09BF44FBF}" dt="2020-04-03T09:27:11.765" v="490"/>
          <ac:spMkLst>
            <pc:docMk/>
            <pc:sldMk cId="269118822" sldId="261"/>
            <ac:spMk id="2" creationId="{D098D42C-F304-4103-8371-8F4F233D7A42}"/>
          </ac:spMkLst>
        </pc:spChg>
        <pc:spChg chg="mod">
          <ac:chgData name="Jennifer Hunter-Phillips" userId="S::jhp@godalming.ac.uk::d8dd174a-82df-4a22-b864-6b209672f5fe" providerId="AD" clId="Web-{4ED440ED-77DC-4472-A24A-60D09BF44FBF}" dt="2020-04-03T09:27:27.391" v="491" actId="20577"/>
          <ac:spMkLst>
            <pc:docMk/>
            <pc:sldMk cId="269118822" sldId="261"/>
            <ac:spMk id="3" creationId="{F75FF09A-1C62-4C5E-B7A8-325149359058}"/>
          </ac:spMkLst>
        </pc:spChg>
        <pc:spChg chg="add del">
          <ac:chgData name="Jennifer Hunter-Phillips" userId="S::jhp@godalming.ac.uk::d8dd174a-82df-4a22-b864-6b209672f5fe" providerId="AD" clId="Web-{4ED440ED-77DC-4472-A24A-60D09BF44FBF}" dt="2020-04-03T09:27:11.765" v="490"/>
          <ac:spMkLst>
            <pc:docMk/>
            <pc:sldMk cId="269118822" sldId="261"/>
            <ac:spMk id="5" creationId="{9D2AEDCB-3859-4EAD-AA65-4BDD2802A791}"/>
          </ac:spMkLst>
        </pc:spChg>
        <pc:spChg chg="add del">
          <ac:chgData name="Jennifer Hunter-Phillips" userId="S::jhp@godalming.ac.uk::d8dd174a-82df-4a22-b864-6b209672f5fe" providerId="AD" clId="Web-{4ED440ED-77DC-4472-A24A-60D09BF44FBF}" dt="2020-04-03T09:27:11.765" v="490"/>
          <ac:spMkLst>
            <pc:docMk/>
            <pc:sldMk cId="269118822" sldId="261"/>
            <ac:spMk id="6" creationId="{0B2AA709-28A2-4289-A11E-FD3AA53F0BF9}"/>
          </ac:spMkLst>
        </pc:spChg>
        <pc:spChg chg="add del">
          <ac:chgData name="Jennifer Hunter-Phillips" userId="S::jhp@godalming.ac.uk::d8dd174a-82df-4a22-b864-6b209672f5fe" providerId="AD" clId="Web-{4ED440ED-77DC-4472-A24A-60D09BF44FBF}" dt="2020-04-03T09:27:11.765" v="490"/>
          <ac:spMkLst>
            <pc:docMk/>
            <pc:sldMk cId="269118822" sldId="261"/>
            <ac:spMk id="7" creationId="{4A8673E8-250A-46DB-9A53-00144B5ABB03}"/>
          </ac:spMkLst>
        </pc:spChg>
        <pc:spChg chg="add del">
          <ac:chgData name="Jennifer Hunter-Phillips" userId="S::jhp@godalming.ac.uk::d8dd174a-82df-4a22-b864-6b209672f5fe" providerId="AD" clId="Web-{4ED440ED-77DC-4472-A24A-60D09BF44FBF}" dt="2020-04-03T09:20:27.768" v="362"/>
          <ac:spMkLst>
            <pc:docMk/>
            <pc:sldMk cId="269118822" sldId="261"/>
            <ac:spMk id="8" creationId="{5118BA95-03E7-41B7-B442-0AF8C0A7FF68}"/>
          </ac:spMkLst>
        </pc:spChg>
        <pc:spChg chg="add del">
          <ac:chgData name="Jennifer Hunter-Phillips" userId="S::jhp@godalming.ac.uk::d8dd174a-82df-4a22-b864-6b209672f5fe" providerId="AD" clId="Web-{4ED440ED-77DC-4472-A24A-60D09BF44FBF}" dt="2020-04-03T09:27:11.765" v="490"/>
          <ac:spMkLst>
            <pc:docMk/>
            <pc:sldMk cId="269118822" sldId="261"/>
            <ac:spMk id="12" creationId="{1608D5D4-689C-423B-9974-4733A30A4814}"/>
          </ac:spMkLst>
        </pc:spChg>
        <pc:spChg chg="add del">
          <ac:chgData name="Jennifer Hunter-Phillips" userId="S::jhp@godalming.ac.uk::d8dd174a-82df-4a22-b864-6b209672f5fe" providerId="AD" clId="Web-{4ED440ED-77DC-4472-A24A-60D09BF44FBF}" dt="2020-04-03T09:20:27.768" v="362"/>
          <ac:spMkLst>
            <pc:docMk/>
            <pc:sldMk cId="269118822" sldId="261"/>
            <ac:spMk id="14" creationId="{AD9B3EAD-A2B3-42C4-927C-3455E3E69EE6}"/>
          </ac:spMkLst>
        </pc:spChg>
        <pc:spChg chg="add">
          <ac:chgData name="Jennifer Hunter-Phillips" userId="S::jhp@godalming.ac.uk::d8dd174a-82df-4a22-b864-6b209672f5fe" providerId="AD" clId="Web-{4ED440ED-77DC-4472-A24A-60D09BF44FBF}" dt="2020-04-03T09:27:11.765" v="490"/>
          <ac:spMkLst>
            <pc:docMk/>
            <pc:sldMk cId="269118822" sldId="261"/>
            <ac:spMk id="17" creationId="{E009DD9B-5EE2-4C0D-8B2B-351C8C102205}"/>
          </ac:spMkLst>
        </pc:spChg>
        <pc:spChg chg="add">
          <ac:chgData name="Jennifer Hunter-Phillips" userId="S::jhp@godalming.ac.uk::d8dd174a-82df-4a22-b864-6b209672f5fe" providerId="AD" clId="Web-{4ED440ED-77DC-4472-A24A-60D09BF44FBF}" dt="2020-04-03T09:27:11.765" v="490"/>
          <ac:spMkLst>
            <pc:docMk/>
            <pc:sldMk cId="269118822" sldId="261"/>
            <ac:spMk id="19" creationId="{E720DB99-7745-4E75-9D96-AAB6D55C531E}"/>
          </ac:spMkLst>
        </pc:spChg>
        <pc:spChg chg="add">
          <ac:chgData name="Jennifer Hunter-Phillips" userId="S::jhp@godalming.ac.uk::d8dd174a-82df-4a22-b864-6b209672f5fe" providerId="AD" clId="Web-{4ED440ED-77DC-4472-A24A-60D09BF44FBF}" dt="2020-04-03T09:27:11.765" v="490"/>
          <ac:spMkLst>
            <pc:docMk/>
            <pc:sldMk cId="269118822" sldId="261"/>
            <ac:spMk id="21" creationId="{D68803C4-E159-4360-B7BB-74205C8F782D}"/>
          </ac:spMkLst>
        </pc:spChg>
        <pc:spChg chg="add">
          <ac:chgData name="Jennifer Hunter-Phillips" userId="S::jhp@godalming.ac.uk::d8dd174a-82df-4a22-b864-6b209672f5fe" providerId="AD" clId="Web-{4ED440ED-77DC-4472-A24A-60D09BF44FBF}" dt="2020-04-03T09:27:11.765" v="490"/>
          <ac:spMkLst>
            <pc:docMk/>
            <pc:sldMk cId="269118822" sldId="261"/>
            <ac:spMk id="23" creationId="{504B0465-3B07-49BF-BEA7-D81476246293}"/>
          </ac:spMkLst>
        </pc:spChg>
        <pc:spChg chg="add">
          <ac:chgData name="Jennifer Hunter-Phillips" userId="S::jhp@godalming.ac.uk::d8dd174a-82df-4a22-b864-6b209672f5fe" providerId="AD" clId="Web-{4ED440ED-77DC-4472-A24A-60D09BF44FBF}" dt="2020-04-03T09:27:11.765" v="490"/>
          <ac:spMkLst>
            <pc:docMk/>
            <pc:sldMk cId="269118822" sldId="261"/>
            <ac:spMk id="25" creationId="{49B7FFA5-14CB-4A4F-9BCC-CA3AA5D9D276}"/>
          </ac:spMkLst>
        </pc:spChg>
        <pc:spChg chg="add">
          <ac:chgData name="Jennifer Hunter-Phillips" userId="S::jhp@godalming.ac.uk::d8dd174a-82df-4a22-b864-6b209672f5fe" providerId="AD" clId="Web-{4ED440ED-77DC-4472-A24A-60D09BF44FBF}" dt="2020-04-03T09:27:11.765" v="490"/>
          <ac:spMkLst>
            <pc:docMk/>
            <pc:sldMk cId="269118822" sldId="261"/>
            <ac:spMk id="27" creationId="{04E48745-7512-4EC2-9E20-9092D12150CA}"/>
          </ac:spMkLst>
        </pc:spChg>
        <pc:grpChg chg="add del">
          <ac:chgData name="Jennifer Hunter-Phillips" userId="S::jhp@godalming.ac.uk::d8dd174a-82df-4a22-b864-6b209672f5fe" providerId="AD" clId="Web-{4ED440ED-77DC-4472-A24A-60D09BF44FBF}" dt="2020-04-03T09:20:27.768" v="362"/>
          <ac:grpSpMkLst>
            <pc:docMk/>
            <pc:sldMk cId="269118822" sldId="261"/>
            <ac:grpSpMk id="10" creationId="{E799C3D5-7D55-4046-808C-F290F456D6EF}"/>
          </ac:grpSpMkLst>
        </pc:grpChg>
      </pc:sldChg>
      <pc:sldChg chg="addSp modSp new mod setBg">
        <pc:chgData name="Jennifer Hunter-Phillips" userId="S::jhp@godalming.ac.uk::d8dd174a-82df-4a22-b864-6b209672f5fe" providerId="AD" clId="Web-{4ED440ED-77DC-4472-A24A-60D09BF44FBF}" dt="2020-04-03T09:25:54.775" v="453"/>
        <pc:sldMkLst>
          <pc:docMk/>
          <pc:sldMk cId="3155898521" sldId="262"/>
        </pc:sldMkLst>
        <pc:spChg chg="mod ord">
          <ac:chgData name="Jennifer Hunter-Phillips" userId="S::jhp@godalming.ac.uk::d8dd174a-82df-4a22-b864-6b209672f5fe" providerId="AD" clId="Web-{4ED440ED-77DC-4472-A24A-60D09BF44FBF}" dt="2020-04-03T09:25:54.775" v="453"/>
          <ac:spMkLst>
            <pc:docMk/>
            <pc:sldMk cId="3155898521" sldId="262"/>
            <ac:spMk id="2" creationId="{E225BACA-6960-4956-920D-B301D1E864B1}"/>
          </ac:spMkLst>
        </pc:spChg>
        <pc:spChg chg="mod">
          <ac:chgData name="Jennifer Hunter-Phillips" userId="S::jhp@godalming.ac.uk::d8dd174a-82df-4a22-b864-6b209672f5fe" providerId="AD" clId="Web-{4ED440ED-77DC-4472-A24A-60D09BF44FBF}" dt="2020-04-03T09:25:54.775" v="453"/>
          <ac:spMkLst>
            <pc:docMk/>
            <pc:sldMk cId="3155898521" sldId="262"/>
            <ac:spMk id="3" creationId="{59C06519-BC02-4F38-A7FC-D97C5F9B1E25}"/>
          </ac:spMkLst>
        </pc:spChg>
        <pc:spChg chg="add">
          <ac:chgData name="Jennifer Hunter-Phillips" userId="S::jhp@godalming.ac.uk::d8dd174a-82df-4a22-b864-6b209672f5fe" providerId="AD" clId="Web-{4ED440ED-77DC-4472-A24A-60D09BF44FBF}" dt="2020-04-03T09:25:54.775" v="453"/>
          <ac:spMkLst>
            <pc:docMk/>
            <pc:sldMk cId="3155898521" sldId="262"/>
            <ac:spMk id="8" creationId="{9A3D0CE2-91FF-49B3-A5D8-181E900D7501}"/>
          </ac:spMkLst>
        </pc:spChg>
        <pc:spChg chg="add">
          <ac:chgData name="Jennifer Hunter-Phillips" userId="S::jhp@godalming.ac.uk::d8dd174a-82df-4a22-b864-6b209672f5fe" providerId="AD" clId="Web-{4ED440ED-77DC-4472-A24A-60D09BF44FBF}" dt="2020-04-03T09:25:54.775" v="453"/>
          <ac:spMkLst>
            <pc:docMk/>
            <pc:sldMk cId="3155898521" sldId="262"/>
            <ac:spMk id="10" creationId="{58AEBD96-C315-4F53-9D9E-0E20E993EBFA}"/>
          </ac:spMkLst>
        </pc:spChg>
        <pc:spChg chg="add">
          <ac:chgData name="Jennifer Hunter-Phillips" userId="S::jhp@godalming.ac.uk::d8dd174a-82df-4a22-b864-6b209672f5fe" providerId="AD" clId="Web-{4ED440ED-77DC-4472-A24A-60D09BF44FBF}" dt="2020-04-03T09:25:54.775" v="453"/>
          <ac:spMkLst>
            <pc:docMk/>
            <pc:sldMk cId="3155898521" sldId="262"/>
            <ac:spMk id="12" creationId="{78916AAA-66F6-4DFA-88ED-7E27CF6B8DAD}"/>
          </ac:spMkLst>
        </pc:spChg>
        <pc:spChg chg="add">
          <ac:chgData name="Jennifer Hunter-Phillips" userId="S::jhp@godalming.ac.uk::d8dd174a-82df-4a22-b864-6b209672f5fe" providerId="AD" clId="Web-{4ED440ED-77DC-4472-A24A-60D09BF44FBF}" dt="2020-04-03T09:25:54.775" v="453"/>
          <ac:spMkLst>
            <pc:docMk/>
            <pc:sldMk cId="3155898521" sldId="262"/>
            <ac:spMk id="18" creationId="{E8035907-EB9C-4E11-8A9B-D25B0AD8D749}"/>
          </ac:spMkLst>
        </pc:spChg>
        <pc:spChg chg="add">
          <ac:chgData name="Jennifer Hunter-Phillips" userId="S::jhp@godalming.ac.uk::d8dd174a-82df-4a22-b864-6b209672f5fe" providerId="AD" clId="Web-{4ED440ED-77DC-4472-A24A-60D09BF44FBF}" dt="2020-04-03T09:25:54.775" v="453"/>
          <ac:spMkLst>
            <pc:docMk/>
            <pc:sldMk cId="3155898521" sldId="262"/>
            <ac:spMk id="24" creationId="{D9C69FA7-0958-4ED9-A0DF-E87A0C137BF5}"/>
          </ac:spMkLst>
        </pc:spChg>
        <pc:grpChg chg="add">
          <ac:chgData name="Jennifer Hunter-Phillips" userId="S::jhp@godalming.ac.uk::d8dd174a-82df-4a22-b864-6b209672f5fe" providerId="AD" clId="Web-{4ED440ED-77DC-4472-A24A-60D09BF44FBF}" dt="2020-04-03T09:25:54.775" v="453"/>
          <ac:grpSpMkLst>
            <pc:docMk/>
            <pc:sldMk cId="3155898521" sldId="262"/>
            <ac:grpSpMk id="14" creationId="{A137D43F-BAD6-47F1-AA65-AEEA38A2FF30}"/>
          </ac:grpSpMkLst>
        </pc:grpChg>
        <pc:grpChg chg="add">
          <ac:chgData name="Jennifer Hunter-Phillips" userId="S::jhp@godalming.ac.uk::d8dd174a-82df-4a22-b864-6b209672f5fe" providerId="AD" clId="Web-{4ED440ED-77DC-4472-A24A-60D09BF44FBF}" dt="2020-04-03T09:25:54.775" v="453"/>
          <ac:grpSpMkLst>
            <pc:docMk/>
            <pc:sldMk cId="3155898521" sldId="262"/>
            <ac:grpSpMk id="20" creationId="{B4CFDD4A-4FA1-4CD9-90D5-E253C2040BA3}"/>
          </ac:grpSpMkLst>
        </pc:grpChg>
      </pc:sldChg>
      <pc:sldChg chg="addSp modSp new mod setBg">
        <pc:chgData name="Jennifer Hunter-Phillips" userId="S::jhp@godalming.ac.uk::d8dd174a-82df-4a22-b864-6b209672f5fe" providerId="AD" clId="Web-{4ED440ED-77DC-4472-A24A-60D09BF44FBF}" dt="2020-04-03T09:26:41.404" v="487" actId="20577"/>
        <pc:sldMkLst>
          <pc:docMk/>
          <pc:sldMk cId="2879367499" sldId="263"/>
        </pc:sldMkLst>
        <pc:spChg chg="mod">
          <ac:chgData name="Jennifer Hunter-Phillips" userId="S::jhp@godalming.ac.uk::d8dd174a-82df-4a22-b864-6b209672f5fe" providerId="AD" clId="Web-{4ED440ED-77DC-4472-A24A-60D09BF44FBF}" dt="2020-04-03T09:26:31.294" v="486"/>
          <ac:spMkLst>
            <pc:docMk/>
            <pc:sldMk cId="2879367499" sldId="263"/>
            <ac:spMk id="2" creationId="{B6E017CC-4AF2-475E-BD1A-5448419BB15D}"/>
          </ac:spMkLst>
        </pc:spChg>
        <pc:spChg chg="mod">
          <ac:chgData name="Jennifer Hunter-Phillips" userId="S::jhp@godalming.ac.uk::d8dd174a-82df-4a22-b864-6b209672f5fe" providerId="AD" clId="Web-{4ED440ED-77DC-4472-A24A-60D09BF44FBF}" dt="2020-04-03T09:26:41.404" v="487" actId="20577"/>
          <ac:spMkLst>
            <pc:docMk/>
            <pc:sldMk cId="2879367499" sldId="263"/>
            <ac:spMk id="3" creationId="{DC25FE4A-930C-4453-9990-3B6E540B8E94}"/>
          </ac:spMkLst>
        </pc:spChg>
        <pc:spChg chg="add">
          <ac:chgData name="Jennifer Hunter-Phillips" userId="S::jhp@godalming.ac.uk::d8dd174a-82df-4a22-b864-6b209672f5fe" providerId="AD" clId="Web-{4ED440ED-77DC-4472-A24A-60D09BF44FBF}" dt="2020-04-03T09:26:31.294" v="486"/>
          <ac:spMkLst>
            <pc:docMk/>
            <pc:sldMk cId="2879367499" sldId="263"/>
            <ac:spMk id="8" creationId="{3C06EAFD-0C69-4B3B-BEA7-E7E11DDF9C43}"/>
          </ac:spMkLst>
        </pc:spChg>
        <pc:spChg chg="add">
          <ac:chgData name="Jennifer Hunter-Phillips" userId="S::jhp@godalming.ac.uk::d8dd174a-82df-4a22-b864-6b209672f5fe" providerId="AD" clId="Web-{4ED440ED-77DC-4472-A24A-60D09BF44FBF}" dt="2020-04-03T09:26:31.294" v="486"/>
          <ac:spMkLst>
            <pc:docMk/>
            <pc:sldMk cId="2879367499" sldId="263"/>
            <ac:spMk id="10" creationId="{A4066C89-42FB-4624-9AFE-3A31B36491B5}"/>
          </ac:spMkLst>
        </pc:spChg>
        <pc:spChg chg="add">
          <ac:chgData name="Jennifer Hunter-Phillips" userId="S::jhp@godalming.ac.uk::d8dd174a-82df-4a22-b864-6b209672f5fe" providerId="AD" clId="Web-{4ED440ED-77DC-4472-A24A-60D09BF44FBF}" dt="2020-04-03T09:26:31.294" v="486"/>
          <ac:spMkLst>
            <pc:docMk/>
            <pc:sldMk cId="2879367499" sldId="263"/>
            <ac:spMk id="12" creationId="{BA218FBC-B2D6-48CA-9289-C4110162EDAD}"/>
          </ac:spMkLst>
        </pc:spChg>
        <pc:spChg chg="add">
          <ac:chgData name="Jennifer Hunter-Phillips" userId="S::jhp@godalming.ac.uk::d8dd174a-82df-4a22-b864-6b209672f5fe" providerId="AD" clId="Web-{4ED440ED-77DC-4472-A24A-60D09BF44FBF}" dt="2020-04-03T09:26:31.294" v="486"/>
          <ac:spMkLst>
            <pc:docMk/>
            <pc:sldMk cId="2879367499" sldId="263"/>
            <ac:spMk id="14" creationId="{2DED9084-49DA-4911-ACB7-5F9E4DEFA039}"/>
          </ac:spMkLst>
        </pc:spChg>
      </pc:sldChg>
      <pc:sldChg chg="addSp delSp modSp new">
        <pc:chgData name="Jennifer Hunter-Phillips" userId="S::jhp@godalming.ac.uk::d8dd174a-82df-4a22-b864-6b209672f5fe" providerId="AD" clId="Web-{4ED440ED-77DC-4472-A24A-60D09BF44FBF}" dt="2020-04-03T09:36:45.900" v="737" actId="1076"/>
        <pc:sldMkLst>
          <pc:docMk/>
          <pc:sldMk cId="2273217212" sldId="264"/>
        </pc:sldMkLst>
        <pc:spChg chg="mod">
          <ac:chgData name="Jennifer Hunter-Phillips" userId="S::jhp@godalming.ac.uk::d8dd174a-82df-4a22-b864-6b209672f5fe" providerId="AD" clId="Web-{4ED440ED-77DC-4472-A24A-60D09BF44FBF}" dt="2020-04-03T09:31:32.846" v="499" actId="20577"/>
          <ac:spMkLst>
            <pc:docMk/>
            <pc:sldMk cId="2273217212" sldId="264"/>
            <ac:spMk id="2" creationId="{2340079E-1342-4DA1-A64E-2FDB39C0BCE7}"/>
          </ac:spMkLst>
        </pc:spChg>
        <pc:spChg chg="mod">
          <ac:chgData name="Jennifer Hunter-Phillips" userId="S::jhp@godalming.ac.uk::d8dd174a-82df-4a22-b864-6b209672f5fe" providerId="AD" clId="Web-{4ED440ED-77DC-4472-A24A-60D09BF44FBF}" dt="2020-04-03T09:31:37.440" v="503" actId="20577"/>
          <ac:spMkLst>
            <pc:docMk/>
            <pc:sldMk cId="2273217212" sldId="264"/>
            <ac:spMk id="3" creationId="{0F9370A8-4381-48C8-9F39-5E1CC3525BEF}"/>
          </ac:spMkLst>
        </pc:spChg>
        <pc:spChg chg="add del mod">
          <ac:chgData name="Jennifer Hunter-Phillips" userId="S::jhp@godalming.ac.uk::d8dd174a-82df-4a22-b864-6b209672f5fe" providerId="AD" clId="Web-{4ED440ED-77DC-4472-A24A-60D09BF44FBF}" dt="2020-04-03T09:32:14.380" v="512"/>
          <ac:spMkLst>
            <pc:docMk/>
            <pc:sldMk cId="2273217212" sldId="264"/>
            <ac:spMk id="6" creationId="{CB283A09-65FF-4DF9-BFB9-FA38B52AA5F4}"/>
          </ac:spMkLst>
        </pc:spChg>
        <pc:spChg chg="add mod">
          <ac:chgData name="Jennifer Hunter-Phillips" userId="S::jhp@godalming.ac.uk::d8dd174a-82df-4a22-b864-6b209672f5fe" providerId="AD" clId="Web-{4ED440ED-77DC-4472-A24A-60D09BF44FBF}" dt="2020-04-03T09:35:45.114" v="734" actId="20577"/>
          <ac:spMkLst>
            <pc:docMk/>
            <pc:sldMk cId="2273217212" sldId="264"/>
            <ac:spMk id="8" creationId="{14FC3174-648E-417D-BA24-D3FD52DAF689}"/>
          </ac:spMkLst>
        </pc:spChg>
        <pc:picChg chg="add mod">
          <ac:chgData name="Jennifer Hunter-Phillips" userId="S::jhp@godalming.ac.uk::d8dd174a-82df-4a22-b864-6b209672f5fe" providerId="AD" clId="Web-{4ED440ED-77DC-4472-A24A-60D09BF44FBF}" dt="2020-04-03T09:36:45.900" v="737" actId="1076"/>
          <ac:picMkLst>
            <pc:docMk/>
            <pc:sldMk cId="2273217212" sldId="264"/>
            <ac:picMk id="4" creationId="{AE4425BC-F4E3-45A3-A8FC-74C67E7E4093}"/>
          </ac:picMkLst>
        </pc:picChg>
      </pc:sldChg>
      <pc:sldMasterChg chg="del delSldLayout">
        <pc:chgData name="Jennifer Hunter-Phillips" userId="S::jhp@godalming.ac.uk::d8dd174a-82df-4a22-b864-6b209672f5fe" providerId="AD" clId="Web-{4ED440ED-77DC-4472-A24A-60D09BF44FBF}" dt="2020-04-03T09:10:14.584" v="0"/>
        <pc:sldMasterMkLst>
          <pc:docMk/>
          <pc:sldMasterMk cId="2460954070" sldId="2147483660"/>
        </pc:sldMasterMkLst>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2385387890" sldId="2147483661"/>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949138452" sldId="2147483662"/>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2591524520" sldId="2147483663"/>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1203092039" sldId="2147483664"/>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3733172339" sldId="2147483665"/>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3210312558" sldId="2147483666"/>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3146388984" sldId="2147483667"/>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3171841454" sldId="2147483668"/>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1718958274" sldId="2147483669"/>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2202905451" sldId="2147483670"/>
          </pc:sldLayoutMkLst>
        </pc:sldLayoutChg>
        <pc:sldLayoutChg chg="del">
          <pc:chgData name="Jennifer Hunter-Phillips" userId="S::jhp@godalming.ac.uk::d8dd174a-82df-4a22-b864-6b209672f5fe" providerId="AD" clId="Web-{4ED440ED-77DC-4472-A24A-60D09BF44FBF}" dt="2020-04-03T09:10:14.584" v="0"/>
          <pc:sldLayoutMkLst>
            <pc:docMk/>
            <pc:sldMasterMk cId="2460954070" sldId="2147483660"/>
            <pc:sldLayoutMk cId="3479445657" sldId="2147483671"/>
          </pc:sldLayoutMkLst>
        </pc:sldLayoutChg>
      </pc:sldMasterChg>
      <pc:sldMasterChg chg="add del addSldLayout delSldLayout modSldLayout">
        <pc:chgData name="Jennifer Hunter-Phillips" userId="S::jhp@godalming.ac.uk::d8dd174a-82df-4a22-b864-6b209672f5fe" providerId="AD" clId="Web-{4ED440ED-77DC-4472-A24A-60D09BF44FBF}" dt="2020-04-03T09:10:40.711" v="1"/>
        <pc:sldMasterMkLst>
          <pc:docMk/>
          <pc:sldMasterMk cId="585311018" sldId="2147483672"/>
        </pc:sldMasterMkLst>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600243880" sldId="2147483673"/>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1483783664" sldId="2147483674"/>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4079858583" sldId="2147483675"/>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2106839932" sldId="2147483676"/>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2527890679" sldId="2147483677"/>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3533039775" sldId="2147483678"/>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3431559339" sldId="2147483679"/>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1029395654" sldId="2147483680"/>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2608729715" sldId="2147483681"/>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61998895" sldId="2147483682"/>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3212407875" sldId="2147483683"/>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596760274" sldId="2147483684"/>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3584976430" sldId="2147483685"/>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4172385497" sldId="2147483686"/>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2772150224" sldId="2147483687"/>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202665194" sldId="2147483688"/>
          </pc:sldLayoutMkLst>
        </pc:sldLayoutChg>
        <pc:sldLayoutChg chg="add del mod replId">
          <pc:chgData name="Jennifer Hunter-Phillips" userId="S::jhp@godalming.ac.uk::d8dd174a-82df-4a22-b864-6b209672f5fe" providerId="AD" clId="Web-{4ED440ED-77DC-4472-A24A-60D09BF44FBF}" dt="2020-04-03T09:10:40.711" v="1"/>
          <pc:sldLayoutMkLst>
            <pc:docMk/>
            <pc:sldMasterMk cId="585311018" sldId="2147483672"/>
            <pc:sldLayoutMk cId="3345914176" sldId="2147483689"/>
          </pc:sldLayoutMkLst>
        </pc:sldLayoutChg>
      </pc:sldMasterChg>
      <pc:sldMasterChg chg="add addSldLayout modSldLayout">
        <pc:chgData name="Jennifer Hunter-Phillips" userId="S::jhp@godalming.ac.uk::d8dd174a-82df-4a22-b864-6b209672f5fe" providerId="AD" clId="Web-{4ED440ED-77DC-4472-A24A-60D09BF44FBF}" dt="2020-04-03T09:10:40.711" v="1"/>
        <pc:sldMasterMkLst>
          <pc:docMk/>
          <pc:sldMasterMk cId="2646064755" sldId="2147483690"/>
        </pc:sldMasterMkLst>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1133588029" sldId="2147483691"/>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2030097646" sldId="2147483692"/>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625092530" sldId="2147483693"/>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938915737" sldId="2147483694"/>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2052834636" sldId="2147483695"/>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745373453" sldId="2147483696"/>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3702034872" sldId="2147483697"/>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1706910330" sldId="2147483698"/>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1524597645" sldId="2147483699"/>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596222624" sldId="2147483700"/>
          </pc:sldLayoutMkLst>
        </pc:sldLayoutChg>
        <pc:sldLayoutChg chg="add mod replId">
          <pc:chgData name="Jennifer Hunter-Phillips" userId="S::jhp@godalming.ac.uk::d8dd174a-82df-4a22-b864-6b209672f5fe" providerId="AD" clId="Web-{4ED440ED-77DC-4472-A24A-60D09BF44FBF}" dt="2020-04-03T09:10:40.711" v="1"/>
          <pc:sldLayoutMkLst>
            <pc:docMk/>
            <pc:sldMasterMk cId="2646064755" sldId="2147483690"/>
            <pc:sldLayoutMk cId="2573945170" sldId="2147483701"/>
          </pc:sldLayoutMkLst>
        </pc:sldLayoutChg>
      </pc:sldMaster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dirty="0"/>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83284890-85D2-4D7B-8EF5-15A9C1DB8F42}"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133588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7157CC2-0FC8-4686-B024-99790E0F5162}"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96222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6764DA5-CD3D-4590-A511-FCD3BC7A793E}"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7394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F5661D-6934-4B32-B92C-470368BF1EC6}"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3009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dirty="0"/>
              <a:t>Click to edit Master title style</a:t>
            </a:r>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4/3/2020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625092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548D31E-DCDA-41A7-9C67-C4B11B94D21D}"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3891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B3762C0-B258-48F1-ADE6-176B4174CCDD}" type="datetimeFigureOut">
              <a:rPr lang="en-US" dirty="0"/>
              <a:t>4/3/2020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528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677919A6-33EB-49BD-A62F-1FA56B9F9712}" type="datetimeFigureOut">
              <a:rPr lang="en-US" dirty="0"/>
              <a:t>4/3/2020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45373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4/3/2020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02034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dirty="0"/>
              <a:t>Click to edit Master title style</a:t>
            </a:r>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06910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dirty="0"/>
              <a:t>Click to edit Master title style</a:t>
            </a:r>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4/3/2020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524597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4/3/2020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4606475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Easter_egg"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8C84B8E-16E8-4E54-B4AC-84CE51595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ctrTitle"/>
          </p:nvPr>
        </p:nvSpPr>
        <p:spPr>
          <a:xfrm>
            <a:off x="1051560" y="1110054"/>
            <a:ext cx="6558608" cy="4580300"/>
          </a:xfrm>
        </p:spPr>
        <p:txBody>
          <a:bodyPr>
            <a:normAutofit/>
          </a:bodyPr>
          <a:lstStyle/>
          <a:p>
            <a:pPr algn="r"/>
            <a:r>
              <a:rPr lang="en-GB" sz="8800"/>
              <a:t>End of Term</a:t>
            </a:r>
          </a:p>
        </p:txBody>
      </p:sp>
      <p:sp>
        <p:nvSpPr>
          <p:cNvPr id="21" name="Rectangle 20">
            <a:extLst>
              <a:ext uri="{FF2B5EF4-FFF2-40B4-BE49-F238E27FC236}">
                <a16:creationId xmlns:a16="http://schemas.microsoft.com/office/drawing/2014/main" id="{ECE9EEEA-5DB7-4DC7-AF9F-74D1C19B7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F199147-B958-49C0-9BE2-65BDD892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091947" y="1678210"/>
            <a:ext cx="2989007" cy="3443988"/>
          </a:xfrm>
        </p:spPr>
        <p:txBody>
          <a:bodyPr anchor="ctr">
            <a:normAutofit/>
          </a:bodyPr>
          <a:lstStyle/>
          <a:p>
            <a:r>
              <a:rPr lang="en-GB" sz="2000">
                <a:solidFill>
                  <a:srgbClr val="000000"/>
                </a:solidFill>
              </a:rPr>
              <a:t>As we don't know what next...</a:t>
            </a:r>
          </a:p>
        </p:txBody>
      </p:sp>
      <p:sp>
        <p:nvSpPr>
          <p:cNvPr id="25" name="Rectangle 24">
            <a:extLst>
              <a:ext uri="{FF2B5EF4-FFF2-40B4-BE49-F238E27FC236}">
                <a16:creationId xmlns:a16="http://schemas.microsoft.com/office/drawing/2014/main" id="{EF70505D-EC2C-4D1A-86DE-258377807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2DF20BDF-18D7-4E94-9BA1-9CEB40470C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46920" y="5257800"/>
            <a:chExt cx="1080904" cy="1080902"/>
          </a:xfrm>
        </p:grpSpPr>
        <p:sp>
          <p:nvSpPr>
            <p:cNvPr id="28" name="Oval 27">
              <a:extLst>
                <a:ext uri="{FF2B5EF4-FFF2-40B4-BE49-F238E27FC236}">
                  <a16:creationId xmlns:a16="http://schemas.microsoft.com/office/drawing/2014/main" id="{98F42242-4089-4E5D-95C3-C113C73DA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46920" y="5257800"/>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9" name="Oval 28">
              <a:extLst>
                <a:ext uri="{FF2B5EF4-FFF2-40B4-BE49-F238E27FC236}">
                  <a16:creationId xmlns:a16="http://schemas.microsoft.com/office/drawing/2014/main" id="{796F87F1-ABB5-42FB-86BD-EED111CD3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55011" y="5365890"/>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4" name="Group 13">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5" name="Oval 14">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6" name="Oval 15">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useBgFill="1">
        <p:nvSpPr>
          <p:cNvPr id="18" name="Rectangle 1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59C06519-BC02-4F38-A7FC-D97C5F9B1E25}"/>
              </a:ext>
            </a:extLst>
          </p:cNvPr>
          <p:cNvSpPr>
            <a:spLocks noGrp="1"/>
          </p:cNvSpPr>
          <p:nvPr>
            <p:ph idx="1"/>
          </p:nvPr>
        </p:nvSpPr>
        <p:spPr>
          <a:xfrm>
            <a:off x="7937524" y="2064730"/>
            <a:ext cx="2942706" cy="2728536"/>
          </a:xfrm>
        </p:spPr>
        <p:txBody>
          <a:bodyPr vert="horz" lIns="91440" tIns="45720" rIns="91440" bIns="45720" rtlCol="0" anchor="ctr">
            <a:normAutofit/>
          </a:bodyPr>
          <a:lstStyle/>
          <a:p>
            <a:pPr marL="0" indent="0">
              <a:buNone/>
            </a:pPr>
            <a:r>
              <a:rPr lang="en-US" sz="2800">
                <a:solidFill>
                  <a:schemeClr val="tx2"/>
                </a:solidFill>
              </a:rPr>
              <a:t>Woman without her man is nothing</a:t>
            </a:r>
          </a:p>
        </p:txBody>
      </p:sp>
      <p:grpSp>
        <p:nvGrpSpPr>
          <p:cNvPr id="20" name="Group 1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21" name="Oval 2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6">
                <a:duotone>
                  <a:schemeClr val="accent1">
                    <a:shade val="45000"/>
                    <a:satMod val="135000"/>
                  </a:schemeClr>
                  <a:prstClr val="white"/>
                </a:duotone>
                <a:extLst>
                  <a:ext uri="{BEBA8EAE-BF5A-486C-A8C5-ECC9F3942E4B}">
                    <a14:imgProps xmlns:a14="http://schemas.microsoft.com/office/drawing/2010/main">
                      <a14:imgLayer r:embed="rId7">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E225BACA-6960-4956-920D-B301D1E864B1}"/>
              </a:ext>
            </a:extLst>
          </p:cNvPr>
          <p:cNvSpPr>
            <a:spLocks noGrp="1"/>
          </p:cNvSpPr>
          <p:nvPr>
            <p:ph type="title"/>
          </p:nvPr>
        </p:nvSpPr>
        <p:spPr>
          <a:xfrm>
            <a:off x="1717507" y="1316890"/>
            <a:ext cx="4606394" cy="4224216"/>
          </a:xfrm>
        </p:spPr>
        <p:txBody>
          <a:bodyPr vert="horz" lIns="91440" tIns="45720" rIns="91440" bIns="45720" rtlCol="0" anchor="ctr">
            <a:normAutofit/>
          </a:bodyPr>
          <a:lstStyle/>
          <a:p>
            <a:pPr algn="ctr">
              <a:lnSpc>
                <a:spcPct val="80000"/>
              </a:lnSpc>
            </a:pPr>
            <a:r>
              <a:rPr lang="en-US" sz="6000">
                <a:solidFill>
                  <a:srgbClr val="FFFFFF"/>
                </a:solidFill>
              </a:rPr>
              <a:t>What do you make of this sentence?</a:t>
            </a:r>
          </a:p>
        </p:txBody>
      </p:sp>
      <p:sp>
        <p:nvSpPr>
          <p:cNvPr id="24" name="Rectangle 2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55898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B6E017CC-4AF2-475E-BD1A-5448419BB15D}"/>
              </a:ext>
            </a:extLst>
          </p:cNvPr>
          <p:cNvSpPr>
            <a:spLocks noGrp="1"/>
          </p:cNvSpPr>
          <p:nvPr>
            <p:ph type="title"/>
          </p:nvPr>
        </p:nvSpPr>
        <p:spPr>
          <a:xfrm>
            <a:off x="643468" y="643466"/>
            <a:ext cx="3686312" cy="5528734"/>
          </a:xfrm>
        </p:spPr>
        <p:txBody>
          <a:bodyPr>
            <a:normAutofit/>
          </a:bodyPr>
          <a:lstStyle/>
          <a:p>
            <a:pPr algn="r"/>
            <a:r>
              <a:rPr lang="en-GB" sz="4800">
                <a:solidFill>
                  <a:srgbClr val="FFFFFF"/>
                </a:solidFill>
              </a:rPr>
              <a:t>How about now?</a:t>
            </a:r>
          </a:p>
        </p:txBody>
      </p:sp>
      <p:sp>
        <p:nvSpPr>
          <p:cNvPr id="3" name="Content Placeholder 2">
            <a:extLst>
              <a:ext uri="{FF2B5EF4-FFF2-40B4-BE49-F238E27FC236}">
                <a16:creationId xmlns:a16="http://schemas.microsoft.com/office/drawing/2014/main" id="{DC25FE4A-930C-4453-9990-3B6E540B8E94}"/>
              </a:ext>
            </a:extLst>
          </p:cNvPr>
          <p:cNvSpPr>
            <a:spLocks noGrp="1"/>
          </p:cNvSpPr>
          <p:nvPr>
            <p:ph idx="1"/>
          </p:nvPr>
        </p:nvSpPr>
        <p:spPr>
          <a:xfrm>
            <a:off x="5053780" y="599768"/>
            <a:ext cx="6074467" cy="5572432"/>
          </a:xfrm>
        </p:spPr>
        <p:txBody>
          <a:bodyPr vert="horz" lIns="91440" tIns="45720" rIns="91440" bIns="45720" rtlCol="0" anchor="ctr">
            <a:normAutofit/>
          </a:bodyPr>
          <a:lstStyle/>
          <a:p>
            <a:r>
              <a:rPr lang="en-US" sz="2800" dirty="0">
                <a:ea typeface="+mn-lt"/>
                <a:cs typeface="+mn-lt"/>
              </a:rPr>
              <a:t>Woman: without her, man is nothing!</a:t>
            </a:r>
            <a:endParaRPr lang="en-GB" sz="2800" dirty="0">
              <a:ea typeface="+mn-lt"/>
              <a:cs typeface="+mn-lt"/>
            </a:endParaRPr>
          </a:p>
          <a:p>
            <a:endParaRPr lang="en-GB" sz="2800"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79367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55F35FAC-E7A4-48FA-AB9E-CE3C203A4D3D}"/>
              </a:ext>
            </a:extLst>
          </p:cNvPr>
          <p:cNvSpPr>
            <a:spLocks noGrp="1"/>
          </p:cNvSpPr>
          <p:nvPr>
            <p:ph type="title"/>
          </p:nvPr>
        </p:nvSpPr>
        <p:spPr>
          <a:xfrm>
            <a:off x="1490145" y="2376862"/>
            <a:ext cx="2640646" cy="2104273"/>
          </a:xfrm>
          <a:noFill/>
        </p:spPr>
        <p:txBody>
          <a:bodyPr>
            <a:normAutofit/>
          </a:bodyPr>
          <a:lstStyle/>
          <a:p>
            <a:pPr algn="ctr"/>
            <a:r>
              <a:rPr lang="en-GB" sz="2800">
                <a:solidFill>
                  <a:srgbClr val="FFFFFF"/>
                </a:solidFill>
              </a:rPr>
              <a:t>Punctuate this, twice (once as a love letter, once as a rejection letter)</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F598224C-9953-4EAD-87F5-72CDE3C65BE5}"/>
              </a:ext>
            </a:extLst>
          </p:cNvPr>
          <p:cNvSpPr>
            <a:spLocks noGrp="1"/>
          </p:cNvSpPr>
          <p:nvPr>
            <p:ph idx="1"/>
          </p:nvPr>
        </p:nvSpPr>
        <p:spPr>
          <a:xfrm>
            <a:off x="6081089" y="725394"/>
            <a:ext cx="5142658" cy="5407212"/>
          </a:xfrm>
        </p:spPr>
        <p:txBody>
          <a:bodyPr vert="horz" lIns="91440" tIns="45720" rIns="91440" bIns="45720" rtlCol="0" anchor="ctr">
            <a:normAutofit/>
          </a:bodyPr>
          <a:lstStyle/>
          <a:p>
            <a:r>
              <a:rPr lang="en-GB" dirty="0">
                <a:ea typeface="+mn-lt"/>
                <a:cs typeface="+mn-lt"/>
              </a:rPr>
              <a:t>Dear Jack</a:t>
            </a:r>
            <a:br>
              <a:rPr lang="en-GB" dirty="0">
                <a:ea typeface="+mn-lt"/>
                <a:cs typeface="+mn-lt"/>
              </a:rPr>
            </a:br>
            <a:r>
              <a:rPr lang="en-GB" dirty="0">
                <a:ea typeface="+mn-lt"/>
                <a:cs typeface="+mn-lt"/>
              </a:rPr>
              <a:t>I want a man who knows what love is all about you are generous kind thoughtful people who are not like you admit to being useless and inferior you have ruined me for other men I yearn for you I have no feelings whatsoever when we’re apart I can be forever happy will you let me be yours</a:t>
            </a:r>
            <a:br>
              <a:rPr lang="en-GB" dirty="0">
                <a:ea typeface="+mn-lt"/>
                <a:cs typeface="+mn-lt"/>
              </a:rPr>
            </a:br>
            <a:r>
              <a:rPr lang="en-GB" dirty="0">
                <a:ea typeface="+mn-lt"/>
                <a:cs typeface="+mn-lt"/>
              </a:rPr>
              <a:t>Jill</a:t>
            </a:r>
            <a:endParaRPr lang="en-GB" dirty="0"/>
          </a:p>
        </p:txBody>
      </p:sp>
    </p:spTree>
    <p:extLst>
      <p:ext uri="{BB962C8B-B14F-4D97-AF65-F5344CB8AC3E}">
        <p14:creationId xmlns:p14="http://schemas.microsoft.com/office/powerpoint/2010/main" val="2190020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05684FA1-E069-49EF-A5CC-D087770E37F6}"/>
              </a:ext>
            </a:extLst>
          </p:cNvPr>
          <p:cNvSpPr>
            <a:spLocks noGrp="1"/>
          </p:cNvSpPr>
          <p:nvPr>
            <p:ph type="title"/>
          </p:nvPr>
        </p:nvSpPr>
        <p:spPr>
          <a:xfrm>
            <a:off x="643468" y="643466"/>
            <a:ext cx="3686312" cy="5528734"/>
          </a:xfrm>
        </p:spPr>
        <p:txBody>
          <a:bodyPr>
            <a:normAutofit/>
          </a:bodyPr>
          <a:lstStyle/>
          <a:p>
            <a:pPr algn="r"/>
            <a:r>
              <a:rPr lang="en-GB" sz="4800">
                <a:solidFill>
                  <a:srgbClr val="FFFFFF"/>
                </a:solidFill>
              </a:rPr>
              <a:t>Love Letter</a:t>
            </a:r>
          </a:p>
        </p:txBody>
      </p:sp>
      <p:sp>
        <p:nvSpPr>
          <p:cNvPr id="3" name="Content Placeholder 2">
            <a:extLst>
              <a:ext uri="{FF2B5EF4-FFF2-40B4-BE49-F238E27FC236}">
                <a16:creationId xmlns:a16="http://schemas.microsoft.com/office/drawing/2014/main" id="{28FA7B9E-9BEF-429A-80D0-B59D0705A2CA}"/>
              </a:ext>
            </a:extLst>
          </p:cNvPr>
          <p:cNvSpPr>
            <a:spLocks noGrp="1"/>
          </p:cNvSpPr>
          <p:nvPr>
            <p:ph idx="1"/>
          </p:nvPr>
        </p:nvSpPr>
        <p:spPr>
          <a:xfrm>
            <a:off x="5053780" y="599768"/>
            <a:ext cx="6074467" cy="5572432"/>
          </a:xfrm>
        </p:spPr>
        <p:txBody>
          <a:bodyPr vert="horz" lIns="91440" tIns="45720" rIns="91440" bIns="45720" rtlCol="0" anchor="ctr">
            <a:normAutofit/>
          </a:bodyPr>
          <a:lstStyle/>
          <a:p>
            <a:r>
              <a:rPr lang="en-GB" dirty="0">
                <a:ea typeface="+mn-lt"/>
                <a:cs typeface="+mn-lt"/>
              </a:rPr>
              <a:t>Dear Jack,</a:t>
            </a:r>
            <a:br>
              <a:rPr lang="en-GB" dirty="0">
                <a:ea typeface="+mn-lt"/>
                <a:cs typeface="+mn-lt"/>
              </a:rPr>
            </a:br>
            <a:r>
              <a:rPr lang="en-GB" dirty="0">
                <a:ea typeface="+mn-lt"/>
                <a:cs typeface="+mn-lt"/>
              </a:rPr>
              <a:t>I want a man who knows what love is all about. You are generous, kind, thoughtful. People who are not like you admit to being useless and inferior. You have ruined me for other men. I yearn for you. I have no feelings whatsoever when we’re apart. I can be forever happy. Will you let me be yours?</a:t>
            </a:r>
            <a:br>
              <a:rPr lang="en-GB" dirty="0">
                <a:ea typeface="+mn-lt"/>
                <a:cs typeface="+mn-lt"/>
              </a:rPr>
            </a:br>
            <a:r>
              <a:rPr lang="en-GB" dirty="0">
                <a:ea typeface="+mn-lt"/>
                <a:cs typeface="+mn-lt"/>
              </a:rPr>
              <a:t>Jill</a:t>
            </a:r>
            <a:endParaRPr lang="en-GB"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935879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74054707-9DC3-456D-B8D6-FB10ADCAE825}"/>
              </a:ext>
            </a:extLst>
          </p:cNvPr>
          <p:cNvSpPr>
            <a:spLocks noGrp="1"/>
          </p:cNvSpPr>
          <p:nvPr>
            <p:ph type="title"/>
          </p:nvPr>
        </p:nvSpPr>
        <p:spPr>
          <a:xfrm>
            <a:off x="643468" y="643466"/>
            <a:ext cx="3686312" cy="5528734"/>
          </a:xfrm>
        </p:spPr>
        <p:txBody>
          <a:bodyPr>
            <a:normAutofit/>
          </a:bodyPr>
          <a:lstStyle/>
          <a:p>
            <a:pPr algn="r"/>
            <a:r>
              <a:rPr lang="en-GB" sz="4800">
                <a:solidFill>
                  <a:srgbClr val="FFFFFF"/>
                </a:solidFill>
              </a:rPr>
              <a:t>Rejection letter</a:t>
            </a:r>
          </a:p>
        </p:txBody>
      </p:sp>
      <p:sp>
        <p:nvSpPr>
          <p:cNvPr id="3" name="Content Placeholder 2">
            <a:extLst>
              <a:ext uri="{FF2B5EF4-FFF2-40B4-BE49-F238E27FC236}">
                <a16:creationId xmlns:a16="http://schemas.microsoft.com/office/drawing/2014/main" id="{570F52B7-D974-4A33-BFF9-17A40D18322B}"/>
              </a:ext>
            </a:extLst>
          </p:cNvPr>
          <p:cNvSpPr>
            <a:spLocks noGrp="1"/>
          </p:cNvSpPr>
          <p:nvPr>
            <p:ph idx="1"/>
          </p:nvPr>
        </p:nvSpPr>
        <p:spPr>
          <a:xfrm>
            <a:off x="5053780" y="599768"/>
            <a:ext cx="6074467" cy="5572432"/>
          </a:xfrm>
        </p:spPr>
        <p:txBody>
          <a:bodyPr vert="horz" lIns="91440" tIns="45720" rIns="91440" bIns="45720" rtlCol="0" anchor="ctr">
            <a:normAutofit/>
          </a:bodyPr>
          <a:lstStyle/>
          <a:p>
            <a:r>
              <a:rPr lang="en-GB" dirty="0">
                <a:ea typeface="+mn-lt"/>
                <a:cs typeface="+mn-lt"/>
              </a:rPr>
              <a:t>Dear Jack,</a:t>
            </a:r>
            <a:br>
              <a:rPr lang="en-GB" dirty="0">
                <a:ea typeface="+mn-lt"/>
                <a:cs typeface="+mn-lt"/>
              </a:rPr>
            </a:br>
            <a:r>
              <a:rPr lang="en-GB" dirty="0">
                <a:ea typeface="+mn-lt"/>
                <a:cs typeface="+mn-lt"/>
              </a:rPr>
              <a:t>I want a man who knows what love is. All about you are generous, kind, thoughtful people who are not like you. Admit to being useless and inferior. You have ruined me. For other men I yearn! For you I have no feelings whatsoever. When we’re apart I can be forever happy. Will you let me be?</a:t>
            </a:r>
            <a:br>
              <a:rPr lang="en-GB" dirty="0">
                <a:ea typeface="+mn-lt"/>
                <a:cs typeface="+mn-lt"/>
              </a:rPr>
            </a:br>
            <a:r>
              <a:rPr lang="en-GB" dirty="0">
                <a:ea typeface="+mn-lt"/>
                <a:cs typeface="+mn-lt"/>
              </a:rPr>
              <a:t>Yours,</a:t>
            </a:r>
            <a:br>
              <a:rPr lang="en-GB" dirty="0">
                <a:ea typeface="+mn-lt"/>
                <a:cs typeface="+mn-lt"/>
              </a:rPr>
            </a:br>
            <a:r>
              <a:rPr lang="en-GB" dirty="0">
                <a:ea typeface="+mn-lt"/>
                <a:cs typeface="+mn-lt"/>
              </a:rPr>
              <a:t>Jill</a:t>
            </a:r>
            <a:endParaRPr lang="en-GB"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10651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3D0CE2-91FF-49B3-A5D8-181E900D7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58AEBD96-C315-4F53-9D9E-0E20E993E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8916AAA-66F6-4DFA-88ED-7E27CF6B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4" name="Group 13">
            <a:extLst>
              <a:ext uri="{FF2B5EF4-FFF2-40B4-BE49-F238E27FC236}">
                <a16:creationId xmlns:a16="http://schemas.microsoft.com/office/drawing/2014/main" id="{A137D43F-BAD6-47F1-AA65-AEEA38A2FF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5" name="Oval 14">
              <a:extLst>
                <a:ext uri="{FF2B5EF4-FFF2-40B4-BE49-F238E27FC236}">
                  <a16:creationId xmlns:a16="http://schemas.microsoft.com/office/drawing/2014/main" id="{D512C9B2-6B22-4211-A940-FCD7C2CD0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6" name="Oval 15">
              <a:extLst>
                <a:ext uri="{FF2B5EF4-FFF2-40B4-BE49-F238E27FC236}">
                  <a16:creationId xmlns:a16="http://schemas.microsoft.com/office/drawing/2014/main" id="{85F7DB84-CDE7-46F8-90DD-9D048A7D52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sp>
      </p:grpSp>
      <p:sp useBgFill="1">
        <p:nvSpPr>
          <p:cNvPr id="18" name="Rectangle 1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F78DA554-1A57-44C2-BF04-EF52B7F3049C}"/>
              </a:ext>
            </a:extLst>
          </p:cNvPr>
          <p:cNvSpPr>
            <a:spLocks noGrp="1"/>
          </p:cNvSpPr>
          <p:nvPr>
            <p:ph idx="1"/>
          </p:nvPr>
        </p:nvSpPr>
        <p:spPr>
          <a:xfrm>
            <a:off x="7937524" y="2064730"/>
            <a:ext cx="2942706" cy="2728536"/>
          </a:xfrm>
        </p:spPr>
        <p:txBody>
          <a:bodyPr vert="horz" lIns="91440" tIns="45720" rIns="91440" bIns="45720" rtlCol="0" anchor="ctr">
            <a:normAutofit/>
          </a:bodyPr>
          <a:lstStyle/>
          <a:p>
            <a:pPr marL="0" indent="0">
              <a:buNone/>
            </a:pPr>
            <a:r>
              <a:rPr lang="en-US" sz="2800">
                <a:solidFill>
                  <a:schemeClr val="tx2"/>
                </a:solidFill>
              </a:rPr>
              <a:t>James although the teacher had had had had had had had had had had had favour with the teacher.</a:t>
            </a:r>
          </a:p>
        </p:txBody>
      </p:sp>
      <p:grpSp>
        <p:nvGrpSpPr>
          <p:cNvPr id="20" name="Group 1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21" name="Oval 2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6">
                <a:duotone>
                  <a:schemeClr val="accent1">
                    <a:shade val="45000"/>
                    <a:satMod val="135000"/>
                  </a:schemeClr>
                  <a:prstClr val="white"/>
                </a:duotone>
                <a:extLst>
                  <a:ext uri="{BEBA8EAE-BF5A-486C-A8C5-ECC9F3942E4B}">
                    <a14:imgProps xmlns:a14="http://schemas.microsoft.com/office/drawing/2010/main">
                      <a14:imgLayer r:embed="rId7">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2" name="Oval 2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44BE3347-16C7-4EE6-9765-29001B4CAEA0}"/>
              </a:ext>
            </a:extLst>
          </p:cNvPr>
          <p:cNvSpPr>
            <a:spLocks noGrp="1"/>
          </p:cNvSpPr>
          <p:nvPr>
            <p:ph type="title"/>
          </p:nvPr>
        </p:nvSpPr>
        <p:spPr>
          <a:xfrm>
            <a:off x="1717507" y="1316890"/>
            <a:ext cx="4606394" cy="4224216"/>
          </a:xfrm>
        </p:spPr>
        <p:txBody>
          <a:bodyPr vert="horz" lIns="91440" tIns="45720" rIns="91440" bIns="45720" rtlCol="0" anchor="ctr">
            <a:normAutofit/>
          </a:bodyPr>
          <a:lstStyle/>
          <a:p>
            <a:pPr algn="ctr">
              <a:lnSpc>
                <a:spcPct val="80000"/>
              </a:lnSpc>
            </a:pPr>
            <a:r>
              <a:rPr lang="en-US" sz="6000">
                <a:solidFill>
                  <a:srgbClr val="FFFFFF"/>
                </a:solidFill>
              </a:rPr>
              <a:t>What about punctuating this to make it make sense?</a:t>
            </a:r>
          </a:p>
        </p:txBody>
      </p:sp>
      <p:sp>
        <p:nvSpPr>
          <p:cNvPr id="24" name="Rectangle 2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4436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098D42C-F304-4103-8371-8F4F233D7A42}"/>
              </a:ext>
            </a:extLst>
          </p:cNvPr>
          <p:cNvSpPr>
            <a:spLocks noGrp="1"/>
          </p:cNvSpPr>
          <p:nvPr>
            <p:ph type="title"/>
          </p:nvPr>
        </p:nvSpPr>
        <p:spPr>
          <a:xfrm>
            <a:off x="1069848" y="484632"/>
            <a:ext cx="10058400" cy="1609344"/>
          </a:xfrm>
        </p:spPr>
        <p:txBody>
          <a:bodyPr>
            <a:normAutofit/>
          </a:bodyPr>
          <a:lstStyle/>
          <a:p>
            <a:r>
              <a:rPr lang="en-GB"/>
              <a:t>The answer...</a:t>
            </a:r>
          </a:p>
        </p:txBody>
      </p:sp>
      <p:sp>
        <p:nvSpPr>
          <p:cNvPr id="3" name="Content Placeholder 2">
            <a:extLst>
              <a:ext uri="{FF2B5EF4-FFF2-40B4-BE49-F238E27FC236}">
                <a16:creationId xmlns:a16="http://schemas.microsoft.com/office/drawing/2014/main" id="{F75FF09A-1C62-4C5E-B7A8-325149359058}"/>
              </a:ext>
            </a:extLst>
          </p:cNvPr>
          <p:cNvSpPr>
            <a:spLocks noGrp="1"/>
          </p:cNvSpPr>
          <p:nvPr>
            <p:ph idx="1"/>
          </p:nvPr>
        </p:nvSpPr>
        <p:spPr>
          <a:xfrm>
            <a:off x="1069848" y="2320412"/>
            <a:ext cx="10058400" cy="3851787"/>
          </a:xfrm>
        </p:spPr>
        <p:txBody>
          <a:bodyPr vert="horz" lIns="91440" tIns="45720" rIns="91440" bIns="45720" rtlCol="0" anchor="t">
            <a:normAutofit/>
          </a:bodyPr>
          <a:lstStyle/>
          <a:p>
            <a:r>
              <a:rPr lang="en-US" sz="2800" dirty="0">
                <a:ea typeface="+mn-lt"/>
                <a:cs typeface="+mn-lt"/>
              </a:rPr>
              <a:t>James, although the teacher had had 'had had', had had 'had'. 'Had had' had had </a:t>
            </a:r>
            <a:r>
              <a:rPr lang="en-US" sz="2800" dirty="0" err="1">
                <a:ea typeface="+mn-lt"/>
                <a:cs typeface="+mn-lt"/>
              </a:rPr>
              <a:t>favour</a:t>
            </a:r>
            <a:r>
              <a:rPr lang="en-US" sz="2800" dirty="0">
                <a:ea typeface="+mn-lt"/>
                <a:cs typeface="+mn-lt"/>
              </a:rPr>
              <a:t> with the teacher.</a:t>
            </a:r>
            <a:endParaRPr lang="en-GB" sz="2800" dirty="0"/>
          </a:p>
        </p:txBody>
      </p:sp>
      <p:sp>
        <p:nvSpPr>
          <p:cNvPr id="25" name="Oval 24">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7" name="Oval 26">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69118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0079E-1342-4DA1-A64E-2FDB39C0BCE7}"/>
              </a:ext>
            </a:extLst>
          </p:cNvPr>
          <p:cNvSpPr>
            <a:spLocks noGrp="1"/>
          </p:cNvSpPr>
          <p:nvPr>
            <p:ph type="title"/>
          </p:nvPr>
        </p:nvSpPr>
        <p:spPr/>
        <p:txBody>
          <a:bodyPr/>
          <a:lstStyle/>
          <a:p>
            <a:r>
              <a:rPr lang="en-GB" dirty="0"/>
              <a:t>Easter</a:t>
            </a:r>
          </a:p>
        </p:txBody>
      </p:sp>
      <p:sp>
        <p:nvSpPr>
          <p:cNvPr id="3" name="Content Placeholder 2">
            <a:extLst>
              <a:ext uri="{FF2B5EF4-FFF2-40B4-BE49-F238E27FC236}">
                <a16:creationId xmlns:a16="http://schemas.microsoft.com/office/drawing/2014/main" id="{0F9370A8-4381-48C8-9F39-5E1CC3525BEF}"/>
              </a:ext>
            </a:extLst>
          </p:cNvPr>
          <p:cNvSpPr>
            <a:spLocks noGrp="1"/>
          </p:cNvSpPr>
          <p:nvPr>
            <p:ph idx="1"/>
          </p:nvPr>
        </p:nvSpPr>
        <p:spPr/>
        <p:txBody>
          <a:bodyPr vert="horz" lIns="91440" tIns="45720" rIns="91440" bIns="45720" rtlCol="0" anchor="t">
            <a:normAutofit/>
          </a:bodyPr>
          <a:lstStyle/>
          <a:p>
            <a:endParaRPr lang="en-US" dirty="0">
              <a:solidFill>
                <a:schemeClr val="tx2"/>
              </a:solidFill>
              <a:ea typeface="+mn-lt"/>
              <a:cs typeface="+mn-lt"/>
            </a:endParaRPr>
          </a:p>
          <a:p>
            <a:endParaRPr lang="en-GB" dirty="0"/>
          </a:p>
        </p:txBody>
      </p:sp>
      <p:pic>
        <p:nvPicPr>
          <p:cNvPr id="4" name="Picture 4" descr="A basket of fruit is lying on the grass&#10;&#10;Description generated with high confidence">
            <a:extLst>
              <a:ext uri="{FF2B5EF4-FFF2-40B4-BE49-F238E27FC236}">
                <a16:creationId xmlns:a16="http://schemas.microsoft.com/office/drawing/2014/main" id="{AE4425BC-F4E3-45A3-A8FC-74C67E7E4093}"/>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273506" y="708013"/>
            <a:ext cx="4359214" cy="5226313"/>
          </a:xfrm>
          <a:prstGeom prst="rect">
            <a:avLst/>
          </a:prstGeom>
        </p:spPr>
      </p:pic>
      <p:sp>
        <p:nvSpPr>
          <p:cNvPr id="8" name="TextBox 7">
            <a:extLst>
              <a:ext uri="{FF2B5EF4-FFF2-40B4-BE49-F238E27FC236}">
                <a16:creationId xmlns:a16="http://schemas.microsoft.com/office/drawing/2014/main" id="{14FC3174-648E-417D-BA24-D3FD52DAF689}"/>
              </a:ext>
            </a:extLst>
          </p:cNvPr>
          <p:cNvSpPr txBox="1"/>
          <p:nvPr/>
        </p:nvSpPr>
        <p:spPr>
          <a:xfrm>
            <a:off x="1072551" y="1949570"/>
            <a:ext cx="5647427"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t>At this time of uncertainty:</a:t>
            </a:r>
          </a:p>
          <a:p>
            <a:endParaRPr lang="en-GB" b="1" dirty="0"/>
          </a:p>
          <a:p>
            <a:r>
              <a:rPr lang="en-GB" dirty="0"/>
              <a:t>Look after yourselves</a:t>
            </a:r>
          </a:p>
          <a:p>
            <a:r>
              <a:rPr lang="en-GB" dirty="0"/>
              <a:t>Take time to do other things</a:t>
            </a:r>
          </a:p>
          <a:p>
            <a:r>
              <a:rPr lang="en-GB" dirty="0"/>
              <a:t>Stay in touch with each other</a:t>
            </a:r>
          </a:p>
          <a:p>
            <a:r>
              <a:rPr lang="en-GB" dirty="0"/>
              <a:t>Volunteer/work</a:t>
            </a:r>
          </a:p>
          <a:p>
            <a:r>
              <a:rPr lang="en-GB" dirty="0"/>
              <a:t>Spend time with your family</a:t>
            </a:r>
          </a:p>
          <a:p>
            <a:r>
              <a:rPr lang="en-GB" dirty="0"/>
              <a:t>Avoid the news (apart from on exams, maybe...)</a:t>
            </a:r>
          </a:p>
          <a:p>
            <a:endParaRPr lang="en-GB" dirty="0"/>
          </a:p>
          <a:p>
            <a:r>
              <a:rPr lang="en-GB" dirty="0"/>
              <a:t>And do some gentle revision...</a:t>
            </a:r>
          </a:p>
          <a:p>
            <a:endParaRPr lang="en-GB" dirty="0"/>
          </a:p>
        </p:txBody>
      </p:sp>
    </p:spTree>
    <p:extLst>
      <p:ext uri="{BB962C8B-B14F-4D97-AF65-F5344CB8AC3E}">
        <p14:creationId xmlns:p14="http://schemas.microsoft.com/office/powerpoint/2010/main" val="2273217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2" ma:contentTypeDescription="Create a new document." ma:contentTypeScope="" ma:versionID="cca2a1b9050c9517223e0d05960cc77a">
  <xsd:schema xmlns:xsd="http://www.w3.org/2001/XMLSchema" xmlns:xs="http://www.w3.org/2001/XMLSchema" xmlns:p="http://schemas.microsoft.com/office/2006/metadata/properties" xmlns:ns2="506ac514-9468-4ce6-abae-8e7a4c758df2" targetNamespace="http://schemas.microsoft.com/office/2006/metadata/properties" ma:root="true" ma:fieldsID="b2cc00df0699d317fb15511ae0dfd42f" ns2:_="">
    <xsd:import namespace="506ac514-9468-4ce6-abae-8e7a4c758df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178278-B96D-4832-9811-7DC47BC56D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ac514-9468-4ce6-abae-8e7a4c758d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B8AF0E-4DDE-49D1-8E72-CD74113683E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FF60E29-0F4F-48BC-B148-21A0D315C9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Wood Type</vt:lpstr>
      <vt:lpstr>End of Term</vt:lpstr>
      <vt:lpstr>What do you make of this sentence?</vt:lpstr>
      <vt:lpstr>How about now?</vt:lpstr>
      <vt:lpstr>Punctuate this, twice (once as a love letter, once as a rejection letter)</vt:lpstr>
      <vt:lpstr>Love Letter</vt:lpstr>
      <vt:lpstr>Rejection letter</vt:lpstr>
      <vt:lpstr>What about punctuating this to make it make sense?</vt:lpstr>
      <vt:lpstr>The answer...</vt:lpstr>
      <vt:lpstr>Easter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141</cp:revision>
  <dcterms:created xsi:type="dcterms:W3CDTF">2020-04-03T09:09:58Z</dcterms:created>
  <dcterms:modified xsi:type="dcterms:W3CDTF">2020-04-03T09:36:46Z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