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9EE7DB-72DF-4FBA-BFF4-6837F48F0293}" v="5003" dt="2020-04-21T13:10:42.5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Hunter-Phillips" userId="S::jhp@godalming.ac.uk::d8dd174a-82df-4a22-b864-6b209672f5fe" providerId="AD" clId="Web-{9A9EE7DB-72DF-4FBA-BFF4-6837F48F0293}"/>
    <pc:docChg chg="addSld delSld modSld addMainMaster delMainMaster">
      <pc:chgData name="Jennifer Hunter-Phillips" userId="S::jhp@godalming.ac.uk::d8dd174a-82df-4a22-b864-6b209672f5fe" providerId="AD" clId="Web-{9A9EE7DB-72DF-4FBA-BFF4-6837F48F0293}" dt="2020-04-21T13:10:42.551" v="4993" actId="20577"/>
      <pc:docMkLst>
        <pc:docMk/>
      </pc:docMkLst>
      <pc:sldChg chg="addSp delSp modSp mod setBg modClrScheme delDesignElem chgLayout">
        <pc:chgData name="Jennifer Hunter-Phillips" userId="S::jhp@godalming.ac.uk::d8dd174a-82df-4a22-b864-6b209672f5fe" providerId="AD" clId="Web-{9A9EE7DB-72DF-4FBA-BFF4-6837F48F0293}" dt="2020-04-21T12:03:18.792" v="48"/>
        <pc:sldMkLst>
          <pc:docMk/>
          <pc:sldMk cId="109857222" sldId="256"/>
        </pc:sldMkLst>
        <pc:spChg chg="mod ord">
          <ac:chgData name="Jennifer Hunter-Phillips" userId="S::jhp@godalming.ac.uk::d8dd174a-82df-4a22-b864-6b209672f5fe" providerId="AD" clId="Web-{9A9EE7DB-72DF-4FBA-BFF4-6837F48F0293}" dt="2020-04-21T12:03:15.358" v="47"/>
          <ac:spMkLst>
            <pc:docMk/>
            <pc:sldMk cId="109857222" sldId="256"/>
            <ac:spMk id="2" creationId="{00000000-0000-0000-0000-000000000000}"/>
          </ac:spMkLst>
        </pc:spChg>
        <pc:spChg chg="mod ord">
          <ac:chgData name="Jennifer Hunter-Phillips" userId="S::jhp@godalming.ac.uk::d8dd174a-82df-4a22-b864-6b209672f5fe" providerId="AD" clId="Web-{9A9EE7DB-72DF-4FBA-BFF4-6837F48F0293}" dt="2020-04-21T12:03:15.358" v="47"/>
          <ac:spMkLst>
            <pc:docMk/>
            <pc:sldMk cId="109857222" sldId="256"/>
            <ac:spMk id="3" creationId="{00000000-0000-0000-0000-000000000000}"/>
          </ac:spMkLst>
        </pc:spChg>
        <pc:spChg chg="add">
          <ac:chgData name="Jennifer Hunter-Phillips" userId="S::jhp@godalming.ac.uk::d8dd174a-82df-4a22-b864-6b209672f5fe" providerId="AD" clId="Web-{9A9EE7DB-72DF-4FBA-BFF4-6837F48F0293}" dt="2020-04-21T12:03:18.792" v="48"/>
          <ac:spMkLst>
            <pc:docMk/>
            <pc:sldMk cId="109857222" sldId="256"/>
            <ac:spMk id="5" creationId="{9ABC736F-FD1E-4980-876D-E5C38773936B}"/>
          </ac:spMkLst>
        </pc:spChg>
        <pc:spChg chg="add">
          <ac:chgData name="Jennifer Hunter-Phillips" userId="S::jhp@godalming.ac.uk::d8dd174a-82df-4a22-b864-6b209672f5fe" providerId="AD" clId="Web-{9A9EE7DB-72DF-4FBA-BFF4-6837F48F0293}" dt="2020-04-21T12:03:18.792" v="48"/>
          <ac:spMkLst>
            <pc:docMk/>
            <pc:sldMk cId="109857222" sldId="256"/>
            <ac:spMk id="6" creationId="{8D98EE46-797C-45B8-8337-491B94E0583F}"/>
          </ac:spMkLst>
        </pc:spChg>
        <pc:spChg chg="add del">
          <ac:chgData name="Jennifer Hunter-Phillips" userId="S::jhp@godalming.ac.uk::d8dd174a-82df-4a22-b864-6b209672f5fe" providerId="AD" clId="Web-{9A9EE7DB-72DF-4FBA-BFF4-6837F48F0293}" dt="2020-04-21T12:03:11.123" v="46"/>
          <ac:spMkLst>
            <pc:docMk/>
            <pc:sldMk cId="109857222" sldId="256"/>
            <ac:spMk id="8" creationId="{9ABC736F-FD1E-4980-876D-E5C38773936B}"/>
          </ac:spMkLst>
        </pc:spChg>
        <pc:spChg chg="add">
          <ac:chgData name="Jennifer Hunter-Phillips" userId="S::jhp@godalming.ac.uk::d8dd174a-82df-4a22-b864-6b209672f5fe" providerId="AD" clId="Web-{9A9EE7DB-72DF-4FBA-BFF4-6837F48F0293}" dt="2020-04-21T12:03:18.792" v="48"/>
          <ac:spMkLst>
            <pc:docMk/>
            <pc:sldMk cId="109857222" sldId="256"/>
            <ac:spMk id="9" creationId="{3915B512-930A-40F0-82A6-4895B71A9566}"/>
          </ac:spMkLst>
        </pc:spChg>
        <pc:spChg chg="add del">
          <ac:chgData name="Jennifer Hunter-Phillips" userId="S::jhp@godalming.ac.uk::d8dd174a-82df-4a22-b864-6b209672f5fe" providerId="AD" clId="Web-{9A9EE7DB-72DF-4FBA-BFF4-6837F48F0293}" dt="2020-04-21T12:03:11.123" v="46"/>
          <ac:spMkLst>
            <pc:docMk/>
            <pc:sldMk cId="109857222" sldId="256"/>
            <ac:spMk id="10" creationId="{8D98EE46-797C-45B8-8337-491B94E0583F}"/>
          </ac:spMkLst>
        </pc:spChg>
        <pc:spChg chg="add del">
          <ac:chgData name="Jennifer Hunter-Phillips" userId="S::jhp@godalming.ac.uk::d8dd174a-82df-4a22-b864-6b209672f5fe" providerId="AD" clId="Web-{9A9EE7DB-72DF-4FBA-BFF4-6837F48F0293}" dt="2020-04-21T12:03:11.123" v="46"/>
          <ac:spMkLst>
            <pc:docMk/>
            <pc:sldMk cId="109857222" sldId="256"/>
            <ac:spMk id="14" creationId="{3915B512-930A-40F0-82A6-4895B71A9566}"/>
          </ac:spMkLst>
        </pc:spChg>
        <pc:cxnChg chg="add">
          <ac:chgData name="Jennifer Hunter-Phillips" userId="S::jhp@godalming.ac.uk::d8dd174a-82df-4a22-b864-6b209672f5fe" providerId="AD" clId="Web-{9A9EE7DB-72DF-4FBA-BFF4-6837F48F0293}" dt="2020-04-21T12:03:18.792" v="48"/>
          <ac:cxnSpMkLst>
            <pc:docMk/>
            <pc:sldMk cId="109857222" sldId="256"/>
            <ac:cxnSpMk id="7" creationId="{4E4CA735-62CB-4665-AA7D-4A259E3F7CE6}"/>
          </ac:cxnSpMkLst>
        </pc:cxnChg>
        <pc:cxnChg chg="add del">
          <ac:chgData name="Jennifer Hunter-Phillips" userId="S::jhp@godalming.ac.uk::d8dd174a-82df-4a22-b864-6b209672f5fe" providerId="AD" clId="Web-{9A9EE7DB-72DF-4FBA-BFF4-6837F48F0293}" dt="2020-04-21T12:03:11.123" v="46"/>
          <ac:cxnSpMkLst>
            <pc:docMk/>
            <pc:sldMk cId="109857222" sldId="256"/>
            <ac:cxnSpMk id="12" creationId="{4E4CA735-62CB-4665-AA7D-4A259E3F7CE6}"/>
          </ac:cxnSpMkLst>
        </pc:cxnChg>
      </pc:sldChg>
      <pc:sldChg chg="modSp new">
        <pc:chgData name="Jennifer Hunter-Phillips" userId="S::jhp@godalming.ac.uk::d8dd174a-82df-4a22-b864-6b209672f5fe" providerId="AD" clId="Web-{9A9EE7DB-72DF-4FBA-BFF4-6837F48F0293}" dt="2020-04-21T12:03:54.666" v="81" actId="20577"/>
        <pc:sldMkLst>
          <pc:docMk/>
          <pc:sldMk cId="528286070" sldId="257"/>
        </pc:sldMkLst>
        <pc:spChg chg="mod">
          <ac:chgData name="Jennifer Hunter-Phillips" userId="S::jhp@godalming.ac.uk::d8dd174a-82df-4a22-b864-6b209672f5fe" providerId="AD" clId="Web-{9A9EE7DB-72DF-4FBA-BFF4-6837F48F0293}" dt="2020-04-21T12:03:54.666" v="81" actId="20577"/>
          <ac:spMkLst>
            <pc:docMk/>
            <pc:sldMk cId="528286070" sldId="257"/>
            <ac:spMk id="2" creationId="{CC4ABC27-DD97-49C9-842A-CDA5144979A3}"/>
          </ac:spMkLst>
        </pc:spChg>
      </pc:sldChg>
      <pc:sldChg chg="addSp delSp modSp new mod setBg">
        <pc:chgData name="Jennifer Hunter-Phillips" userId="S::jhp@godalming.ac.uk::d8dd174a-82df-4a22-b864-6b209672f5fe" providerId="AD" clId="Web-{9A9EE7DB-72DF-4FBA-BFF4-6837F48F0293}" dt="2020-04-21T12:06:01.680" v="327"/>
        <pc:sldMkLst>
          <pc:docMk/>
          <pc:sldMk cId="2974614504" sldId="258"/>
        </pc:sldMkLst>
        <pc:spChg chg="mod">
          <ac:chgData name="Jennifer Hunter-Phillips" userId="S::jhp@godalming.ac.uk::d8dd174a-82df-4a22-b864-6b209672f5fe" providerId="AD" clId="Web-{9A9EE7DB-72DF-4FBA-BFF4-6837F48F0293}" dt="2020-04-21T12:06:01.680" v="327"/>
          <ac:spMkLst>
            <pc:docMk/>
            <pc:sldMk cId="2974614504" sldId="258"/>
            <ac:spMk id="2" creationId="{F5E3668D-225A-4E08-A9D6-20C1E2D7C4B5}"/>
          </ac:spMkLst>
        </pc:spChg>
        <pc:spChg chg="del mod">
          <ac:chgData name="Jennifer Hunter-Phillips" userId="S::jhp@godalming.ac.uk::d8dd174a-82df-4a22-b864-6b209672f5fe" providerId="AD" clId="Web-{9A9EE7DB-72DF-4FBA-BFF4-6837F48F0293}" dt="2020-04-21T12:06:01.680" v="327"/>
          <ac:spMkLst>
            <pc:docMk/>
            <pc:sldMk cId="2974614504" sldId="258"/>
            <ac:spMk id="3" creationId="{FD556E22-307D-4B80-9226-0F9375F83076}"/>
          </ac:spMkLst>
        </pc:spChg>
        <pc:graphicFrameChg chg="add">
          <ac:chgData name="Jennifer Hunter-Phillips" userId="S::jhp@godalming.ac.uk::d8dd174a-82df-4a22-b864-6b209672f5fe" providerId="AD" clId="Web-{9A9EE7DB-72DF-4FBA-BFF4-6837F48F0293}" dt="2020-04-21T12:06:01.680" v="327"/>
          <ac:graphicFrameMkLst>
            <pc:docMk/>
            <pc:sldMk cId="2974614504" sldId="258"/>
            <ac:graphicFrameMk id="5" creationId="{D83BA887-F6B9-48A7-A67A-1E7C5AD5A60F}"/>
          </ac:graphicFrameMkLst>
        </pc:graphicFrameChg>
      </pc:sldChg>
      <pc:sldChg chg="modSp new">
        <pc:chgData name="Jennifer Hunter-Phillips" userId="S::jhp@godalming.ac.uk::d8dd174a-82df-4a22-b864-6b209672f5fe" providerId="AD" clId="Web-{9A9EE7DB-72DF-4FBA-BFF4-6837F48F0293}" dt="2020-04-21T12:06:50.083" v="378" actId="20577"/>
        <pc:sldMkLst>
          <pc:docMk/>
          <pc:sldMk cId="1961029045" sldId="259"/>
        </pc:sldMkLst>
        <pc:spChg chg="mod">
          <ac:chgData name="Jennifer Hunter-Phillips" userId="S::jhp@godalming.ac.uk::d8dd174a-82df-4a22-b864-6b209672f5fe" providerId="AD" clId="Web-{9A9EE7DB-72DF-4FBA-BFF4-6837F48F0293}" dt="2020-04-21T12:06:50.083" v="378" actId="20577"/>
          <ac:spMkLst>
            <pc:docMk/>
            <pc:sldMk cId="1961029045" sldId="259"/>
            <ac:spMk id="2" creationId="{E11FB2F9-85EB-4A1C-AF62-2730B5E8FFB1}"/>
          </ac:spMkLst>
        </pc:spChg>
      </pc:sldChg>
      <pc:sldChg chg="addSp delSp modSp new mod setBg">
        <pc:chgData name="Jennifer Hunter-Phillips" userId="S::jhp@godalming.ac.uk::d8dd174a-82df-4a22-b864-6b209672f5fe" providerId="AD" clId="Web-{9A9EE7DB-72DF-4FBA-BFF4-6837F48F0293}" dt="2020-04-21T12:10:25.641" v="980"/>
        <pc:sldMkLst>
          <pc:docMk/>
          <pc:sldMk cId="969725990" sldId="260"/>
        </pc:sldMkLst>
        <pc:spChg chg="mod">
          <ac:chgData name="Jennifer Hunter-Phillips" userId="S::jhp@godalming.ac.uk::d8dd174a-82df-4a22-b864-6b209672f5fe" providerId="AD" clId="Web-{9A9EE7DB-72DF-4FBA-BFF4-6837F48F0293}" dt="2020-04-21T12:10:25.641" v="980"/>
          <ac:spMkLst>
            <pc:docMk/>
            <pc:sldMk cId="969725990" sldId="260"/>
            <ac:spMk id="2" creationId="{A2B79B6D-9D0D-4398-BAAE-161866FF82E8}"/>
          </ac:spMkLst>
        </pc:spChg>
        <pc:spChg chg="del mod">
          <ac:chgData name="Jennifer Hunter-Phillips" userId="S::jhp@godalming.ac.uk::d8dd174a-82df-4a22-b864-6b209672f5fe" providerId="AD" clId="Web-{9A9EE7DB-72DF-4FBA-BFF4-6837F48F0293}" dt="2020-04-21T12:10:25.641" v="980"/>
          <ac:spMkLst>
            <pc:docMk/>
            <pc:sldMk cId="969725990" sldId="260"/>
            <ac:spMk id="3" creationId="{2CD2D405-B2F4-4952-8469-E48C38BED523}"/>
          </ac:spMkLst>
        </pc:spChg>
        <pc:spChg chg="add">
          <ac:chgData name="Jennifer Hunter-Phillips" userId="S::jhp@godalming.ac.uk::d8dd174a-82df-4a22-b864-6b209672f5fe" providerId="AD" clId="Web-{9A9EE7DB-72DF-4FBA-BFF4-6837F48F0293}" dt="2020-04-21T12:10:25.641" v="980"/>
          <ac:spMkLst>
            <pc:docMk/>
            <pc:sldMk cId="969725990" sldId="260"/>
            <ac:spMk id="10" creationId="{F7422F06-6017-4361-8872-E0E2CEB20B48}"/>
          </ac:spMkLst>
        </pc:spChg>
        <pc:graphicFrameChg chg="add">
          <ac:chgData name="Jennifer Hunter-Phillips" userId="S::jhp@godalming.ac.uk::d8dd174a-82df-4a22-b864-6b209672f5fe" providerId="AD" clId="Web-{9A9EE7DB-72DF-4FBA-BFF4-6837F48F0293}" dt="2020-04-21T12:10:25.641" v="980"/>
          <ac:graphicFrameMkLst>
            <pc:docMk/>
            <pc:sldMk cId="969725990" sldId="260"/>
            <ac:graphicFrameMk id="5" creationId="{1EA4FA6A-4E4C-4846-AC1F-61B5DF551BA6}"/>
          </ac:graphicFrameMkLst>
        </pc:graphicFrameChg>
      </pc:sldChg>
      <pc:sldChg chg="addSp delSp modSp new">
        <pc:chgData name="Jennifer Hunter-Phillips" userId="S::jhp@godalming.ac.uk::d8dd174a-82df-4a22-b864-6b209672f5fe" providerId="AD" clId="Web-{9A9EE7DB-72DF-4FBA-BFF4-6837F48F0293}" dt="2020-04-21T12:23:29.124" v="987" actId="14100"/>
        <pc:sldMkLst>
          <pc:docMk/>
          <pc:sldMk cId="4200759862" sldId="261"/>
        </pc:sldMkLst>
        <pc:spChg chg="add mod">
          <ac:chgData name="Jennifer Hunter-Phillips" userId="S::jhp@godalming.ac.uk::d8dd174a-82df-4a22-b864-6b209672f5fe" providerId="AD" clId="Web-{9A9EE7DB-72DF-4FBA-BFF4-6837F48F0293}" dt="2020-04-21T12:23:29.124" v="987" actId="14100"/>
          <ac:spMkLst>
            <pc:docMk/>
            <pc:sldMk cId="4200759862" sldId="261"/>
            <ac:spMk id="4" creationId="{471B5622-4C89-451F-9BF2-A53108531AE3}"/>
          </ac:spMkLst>
        </pc:spChg>
        <pc:picChg chg="add del mod">
          <ac:chgData name="Jennifer Hunter-Phillips" userId="S::jhp@godalming.ac.uk::d8dd174a-82df-4a22-b864-6b209672f5fe" providerId="AD" clId="Web-{9A9EE7DB-72DF-4FBA-BFF4-6837F48F0293}" dt="2020-04-21T12:23:06.107" v="983"/>
          <ac:picMkLst>
            <pc:docMk/>
            <pc:sldMk cId="4200759862" sldId="261"/>
            <ac:picMk id="2" creationId="{8CDA92CA-C160-4A45-8E4E-EAC5F816EEB7}"/>
          </ac:picMkLst>
        </pc:picChg>
      </pc:sldChg>
      <pc:sldChg chg="addSp delSp modSp new mod setBg">
        <pc:chgData name="Jennifer Hunter-Phillips" userId="S::jhp@godalming.ac.uk::d8dd174a-82df-4a22-b864-6b209672f5fe" providerId="AD" clId="Web-{9A9EE7DB-72DF-4FBA-BFF4-6837F48F0293}" dt="2020-04-21T12:32:36.668" v="1520"/>
        <pc:sldMkLst>
          <pc:docMk/>
          <pc:sldMk cId="3179491632" sldId="262"/>
        </pc:sldMkLst>
        <pc:spChg chg="mod">
          <ac:chgData name="Jennifer Hunter-Phillips" userId="S::jhp@godalming.ac.uk::d8dd174a-82df-4a22-b864-6b209672f5fe" providerId="AD" clId="Web-{9A9EE7DB-72DF-4FBA-BFF4-6837F48F0293}" dt="2020-04-21T12:32:36.668" v="1520"/>
          <ac:spMkLst>
            <pc:docMk/>
            <pc:sldMk cId="3179491632" sldId="262"/>
            <ac:spMk id="2" creationId="{EB24B193-697B-46BB-ACF4-8886B3289F68}"/>
          </ac:spMkLst>
        </pc:spChg>
        <pc:spChg chg="del mod">
          <ac:chgData name="Jennifer Hunter-Phillips" userId="S::jhp@godalming.ac.uk::d8dd174a-82df-4a22-b864-6b209672f5fe" providerId="AD" clId="Web-{9A9EE7DB-72DF-4FBA-BFF4-6837F48F0293}" dt="2020-04-21T12:32:36.668" v="1520"/>
          <ac:spMkLst>
            <pc:docMk/>
            <pc:sldMk cId="3179491632" sldId="262"/>
            <ac:spMk id="3" creationId="{7AE7BA18-9A3E-4D76-B4CF-9D93BDBFA672}"/>
          </ac:spMkLst>
        </pc:spChg>
        <pc:graphicFrameChg chg="add">
          <ac:chgData name="Jennifer Hunter-Phillips" userId="S::jhp@godalming.ac.uk::d8dd174a-82df-4a22-b864-6b209672f5fe" providerId="AD" clId="Web-{9A9EE7DB-72DF-4FBA-BFF4-6837F48F0293}" dt="2020-04-21T12:32:36.668" v="1520"/>
          <ac:graphicFrameMkLst>
            <pc:docMk/>
            <pc:sldMk cId="3179491632" sldId="262"/>
            <ac:graphicFrameMk id="5" creationId="{72018AE9-5BAD-4DE2-BAE5-9267118DFFF3}"/>
          </ac:graphicFrameMkLst>
        </pc:graphicFrameChg>
      </pc:sldChg>
      <pc:sldChg chg="addSp modSp new mod setBg">
        <pc:chgData name="Jennifer Hunter-Phillips" userId="S::jhp@godalming.ac.uk::d8dd174a-82df-4a22-b864-6b209672f5fe" providerId="AD" clId="Web-{9A9EE7DB-72DF-4FBA-BFF4-6837F48F0293}" dt="2020-04-21T12:46:56.610" v="2658"/>
        <pc:sldMkLst>
          <pc:docMk/>
          <pc:sldMk cId="2383024925" sldId="263"/>
        </pc:sldMkLst>
        <pc:spChg chg="mod">
          <ac:chgData name="Jennifer Hunter-Phillips" userId="S::jhp@godalming.ac.uk::d8dd174a-82df-4a22-b864-6b209672f5fe" providerId="AD" clId="Web-{9A9EE7DB-72DF-4FBA-BFF4-6837F48F0293}" dt="2020-04-21T12:46:56.610" v="2658"/>
          <ac:spMkLst>
            <pc:docMk/>
            <pc:sldMk cId="2383024925" sldId="263"/>
            <ac:spMk id="2" creationId="{693D0E08-4854-43BA-9862-23FB3646E7C3}"/>
          </ac:spMkLst>
        </pc:spChg>
        <pc:spChg chg="mod">
          <ac:chgData name="Jennifer Hunter-Phillips" userId="S::jhp@godalming.ac.uk::d8dd174a-82df-4a22-b864-6b209672f5fe" providerId="AD" clId="Web-{9A9EE7DB-72DF-4FBA-BFF4-6837F48F0293}" dt="2020-04-21T12:46:56.610" v="2658"/>
          <ac:spMkLst>
            <pc:docMk/>
            <pc:sldMk cId="2383024925" sldId="263"/>
            <ac:spMk id="3" creationId="{498FD4B3-20E5-4B2C-A5DB-03B23B42A3ED}"/>
          </ac:spMkLst>
        </pc:spChg>
        <pc:spChg chg="add">
          <ac:chgData name="Jennifer Hunter-Phillips" userId="S::jhp@godalming.ac.uk::d8dd174a-82df-4a22-b864-6b209672f5fe" providerId="AD" clId="Web-{9A9EE7DB-72DF-4FBA-BFF4-6837F48F0293}" dt="2020-04-21T12:46:56.610" v="2658"/>
          <ac:spMkLst>
            <pc:docMk/>
            <pc:sldMk cId="2383024925" sldId="263"/>
            <ac:spMk id="8" creationId="{77D7B666-D5E6-48CE-B26A-FB5E5C34AF90}"/>
          </ac:spMkLst>
        </pc:spChg>
        <pc:spChg chg="add">
          <ac:chgData name="Jennifer Hunter-Phillips" userId="S::jhp@godalming.ac.uk::d8dd174a-82df-4a22-b864-6b209672f5fe" providerId="AD" clId="Web-{9A9EE7DB-72DF-4FBA-BFF4-6837F48F0293}" dt="2020-04-21T12:46:56.610" v="2658"/>
          <ac:spMkLst>
            <pc:docMk/>
            <pc:sldMk cId="2383024925" sldId="263"/>
            <ac:spMk id="10" creationId="{F6EE670A-A41A-44AD-BC1C-2090365EB5B3}"/>
          </ac:spMkLst>
        </pc:spChg>
      </pc:sldChg>
      <pc:sldChg chg="modSp new">
        <pc:chgData name="Jennifer Hunter-Phillips" userId="S::jhp@godalming.ac.uk::d8dd174a-82df-4a22-b864-6b209672f5fe" providerId="AD" clId="Web-{9A9EE7DB-72DF-4FBA-BFF4-6837F48F0293}" dt="2020-04-21T13:00:01.766" v="4292" actId="14100"/>
        <pc:sldMkLst>
          <pc:docMk/>
          <pc:sldMk cId="3441132965" sldId="264"/>
        </pc:sldMkLst>
        <pc:spChg chg="mod">
          <ac:chgData name="Jennifer Hunter-Phillips" userId="S::jhp@godalming.ac.uk::d8dd174a-82df-4a22-b864-6b209672f5fe" providerId="AD" clId="Web-{9A9EE7DB-72DF-4FBA-BFF4-6837F48F0293}" dt="2020-04-21T12:59:52.078" v="4290" actId="1076"/>
          <ac:spMkLst>
            <pc:docMk/>
            <pc:sldMk cId="3441132965" sldId="264"/>
            <ac:spMk id="2" creationId="{35B6B489-FF15-488A-8E00-BB2D3EAEF802}"/>
          </ac:spMkLst>
        </pc:spChg>
        <pc:spChg chg="mod">
          <ac:chgData name="Jennifer Hunter-Phillips" userId="S::jhp@godalming.ac.uk::d8dd174a-82df-4a22-b864-6b209672f5fe" providerId="AD" clId="Web-{9A9EE7DB-72DF-4FBA-BFF4-6837F48F0293}" dt="2020-04-21T13:00:01.766" v="4292" actId="14100"/>
          <ac:spMkLst>
            <pc:docMk/>
            <pc:sldMk cId="3441132965" sldId="264"/>
            <ac:spMk id="3" creationId="{960BE4E6-5EE0-43DF-8B32-D233E1CE5B38}"/>
          </ac:spMkLst>
        </pc:spChg>
      </pc:sldChg>
      <pc:sldChg chg="addSp delSp modSp new mod setBg">
        <pc:chgData name="Jennifer Hunter-Phillips" userId="S::jhp@godalming.ac.uk::d8dd174a-82df-4a22-b864-6b209672f5fe" providerId="AD" clId="Web-{9A9EE7DB-72DF-4FBA-BFF4-6837F48F0293}" dt="2020-04-21T13:01:58.588" v="4407"/>
        <pc:sldMkLst>
          <pc:docMk/>
          <pc:sldMk cId="2676806385" sldId="265"/>
        </pc:sldMkLst>
        <pc:spChg chg="mod">
          <ac:chgData name="Jennifer Hunter-Phillips" userId="S::jhp@godalming.ac.uk::d8dd174a-82df-4a22-b864-6b209672f5fe" providerId="AD" clId="Web-{9A9EE7DB-72DF-4FBA-BFF4-6837F48F0293}" dt="2020-04-21T13:01:58.588" v="4407"/>
          <ac:spMkLst>
            <pc:docMk/>
            <pc:sldMk cId="2676806385" sldId="265"/>
            <ac:spMk id="2" creationId="{D5F86AE1-A684-46B5-984E-7CC8C38B9207}"/>
          </ac:spMkLst>
        </pc:spChg>
        <pc:spChg chg="del mod">
          <ac:chgData name="Jennifer Hunter-Phillips" userId="S::jhp@godalming.ac.uk::d8dd174a-82df-4a22-b864-6b209672f5fe" providerId="AD" clId="Web-{9A9EE7DB-72DF-4FBA-BFF4-6837F48F0293}" dt="2020-04-21T13:01:58.588" v="4407"/>
          <ac:spMkLst>
            <pc:docMk/>
            <pc:sldMk cId="2676806385" sldId="265"/>
            <ac:spMk id="3" creationId="{D50836E7-E07E-44B2-A0B4-0D38BEA2CB6C}"/>
          </ac:spMkLst>
        </pc:spChg>
        <pc:spChg chg="add">
          <ac:chgData name="Jennifer Hunter-Phillips" userId="S::jhp@godalming.ac.uk::d8dd174a-82df-4a22-b864-6b209672f5fe" providerId="AD" clId="Web-{9A9EE7DB-72DF-4FBA-BFF4-6837F48F0293}" dt="2020-04-21T13:01:58.588" v="4407"/>
          <ac:spMkLst>
            <pc:docMk/>
            <pc:sldMk cId="2676806385" sldId="265"/>
            <ac:spMk id="10" creationId="{F7422F06-6017-4361-8872-E0E2CEB20B48}"/>
          </ac:spMkLst>
        </pc:spChg>
        <pc:graphicFrameChg chg="add">
          <ac:chgData name="Jennifer Hunter-Phillips" userId="S::jhp@godalming.ac.uk::d8dd174a-82df-4a22-b864-6b209672f5fe" providerId="AD" clId="Web-{9A9EE7DB-72DF-4FBA-BFF4-6837F48F0293}" dt="2020-04-21T13:01:58.588" v="4407"/>
          <ac:graphicFrameMkLst>
            <pc:docMk/>
            <pc:sldMk cId="2676806385" sldId="265"/>
            <ac:graphicFrameMk id="5" creationId="{340686EF-FC55-46B7-ABCB-F21D229326C1}"/>
          </ac:graphicFrameMkLst>
        </pc:graphicFrameChg>
      </pc:sldChg>
      <pc:sldChg chg="modSp new">
        <pc:chgData name="Jennifer Hunter-Phillips" userId="S::jhp@godalming.ac.uk::d8dd174a-82df-4a22-b864-6b209672f5fe" providerId="AD" clId="Web-{9A9EE7DB-72DF-4FBA-BFF4-6837F48F0293}" dt="2020-04-21T13:04:49.211" v="4681" actId="20577"/>
        <pc:sldMkLst>
          <pc:docMk/>
          <pc:sldMk cId="1400015498" sldId="266"/>
        </pc:sldMkLst>
        <pc:spChg chg="mod">
          <ac:chgData name="Jennifer Hunter-Phillips" userId="S::jhp@godalming.ac.uk::d8dd174a-82df-4a22-b864-6b209672f5fe" providerId="AD" clId="Web-{9A9EE7DB-72DF-4FBA-BFF4-6837F48F0293}" dt="2020-04-21T13:02:22.980" v="4414" actId="20577"/>
          <ac:spMkLst>
            <pc:docMk/>
            <pc:sldMk cId="1400015498" sldId="266"/>
            <ac:spMk id="2" creationId="{C3E64F54-8DA8-4C23-8B4A-2D07D81B47D2}"/>
          </ac:spMkLst>
        </pc:spChg>
        <pc:spChg chg="mod">
          <ac:chgData name="Jennifer Hunter-Phillips" userId="S::jhp@godalming.ac.uk::d8dd174a-82df-4a22-b864-6b209672f5fe" providerId="AD" clId="Web-{9A9EE7DB-72DF-4FBA-BFF4-6837F48F0293}" dt="2020-04-21T13:02:31.434" v="4423" actId="20577"/>
          <ac:spMkLst>
            <pc:docMk/>
            <pc:sldMk cId="1400015498" sldId="266"/>
            <ac:spMk id="3" creationId="{A053EFFD-E78F-410E-B076-A576CCD877D0}"/>
          </ac:spMkLst>
        </pc:spChg>
        <pc:spChg chg="mod">
          <ac:chgData name="Jennifer Hunter-Phillips" userId="S::jhp@godalming.ac.uk::d8dd174a-82df-4a22-b864-6b209672f5fe" providerId="AD" clId="Web-{9A9EE7DB-72DF-4FBA-BFF4-6837F48F0293}" dt="2020-04-21T13:03:32.595" v="4582" actId="20577"/>
          <ac:spMkLst>
            <pc:docMk/>
            <pc:sldMk cId="1400015498" sldId="266"/>
            <ac:spMk id="4" creationId="{6B9AA95D-AB5C-4362-9220-4616EFF36E27}"/>
          </ac:spMkLst>
        </pc:spChg>
        <pc:spChg chg="mod">
          <ac:chgData name="Jennifer Hunter-Phillips" userId="S::jhp@godalming.ac.uk::d8dd174a-82df-4a22-b864-6b209672f5fe" providerId="AD" clId="Web-{9A9EE7DB-72DF-4FBA-BFF4-6837F48F0293}" dt="2020-04-21T13:02:35.216" v="4426" actId="20577"/>
          <ac:spMkLst>
            <pc:docMk/>
            <pc:sldMk cId="1400015498" sldId="266"/>
            <ac:spMk id="5" creationId="{75D73440-F31F-46BA-AA95-D48F8C7A2AF0}"/>
          </ac:spMkLst>
        </pc:spChg>
        <pc:spChg chg="mod">
          <ac:chgData name="Jennifer Hunter-Phillips" userId="S::jhp@godalming.ac.uk::d8dd174a-82df-4a22-b864-6b209672f5fe" providerId="AD" clId="Web-{9A9EE7DB-72DF-4FBA-BFF4-6837F48F0293}" dt="2020-04-21T13:04:49.211" v="4681" actId="20577"/>
          <ac:spMkLst>
            <pc:docMk/>
            <pc:sldMk cId="1400015498" sldId="266"/>
            <ac:spMk id="6" creationId="{C72FD17F-E469-4D62-8DA9-F25C60975B24}"/>
          </ac:spMkLst>
        </pc:spChg>
      </pc:sldChg>
      <pc:sldChg chg="modSp new">
        <pc:chgData name="Jennifer Hunter-Phillips" userId="S::jhp@godalming.ac.uk::d8dd174a-82df-4a22-b864-6b209672f5fe" providerId="AD" clId="Web-{9A9EE7DB-72DF-4FBA-BFF4-6837F48F0293}" dt="2020-04-21T13:10:42.504" v="4991" actId="20577"/>
        <pc:sldMkLst>
          <pc:docMk/>
          <pc:sldMk cId="2351033463" sldId="267"/>
        </pc:sldMkLst>
        <pc:spChg chg="mod">
          <ac:chgData name="Jennifer Hunter-Phillips" userId="S::jhp@godalming.ac.uk::d8dd174a-82df-4a22-b864-6b209672f5fe" providerId="AD" clId="Web-{9A9EE7DB-72DF-4FBA-BFF4-6837F48F0293}" dt="2020-04-21T13:08:02.882" v="4695" actId="20577"/>
          <ac:spMkLst>
            <pc:docMk/>
            <pc:sldMk cId="2351033463" sldId="267"/>
            <ac:spMk id="2" creationId="{DB413456-2E1B-4474-AB2C-A2196EF98B42}"/>
          </ac:spMkLst>
        </pc:spChg>
        <pc:spChg chg="mod">
          <ac:chgData name="Jennifer Hunter-Phillips" userId="S::jhp@godalming.ac.uk::d8dd174a-82df-4a22-b864-6b209672f5fe" providerId="AD" clId="Web-{9A9EE7DB-72DF-4FBA-BFF4-6837F48F0293}" dt="2020-04-21T13:10:42.504" v="4991" actId="20577"/>
          <ac:spMkLst>
            <pc:docMk/>
            <pc:sldMk cId="2351033463" sldId="267"/>
            <ac:spMk id="3" creationId="{E0216CC9-B63B-41DC-809F-9CDA3A2261A6}"/>
          </ac:spMkLst>
        </pc:spChg>
      </pc:sldChg>
      <pc:sldChg chg="new del">
        <pc:chgData name="Jennifer Hunter-Phillips" userId="S::jhp@godalming.ac.uk::d8dd174a-82df-4a22-b864-6b209672f5fe" providerId="AD" clId="Web-{9A9EE7DB-72DF-4FBA-BFF4-6837F48F0293}" dt="2020-04-21T13:07:46.256" v="4685"/>
        <pc:sldMkLst>
          <pc:docMk/>
          <pc:sldMk cId="2704668251" sldId="267"/>
        </pc:sldMkLst>
      </pc:sldChg>
      <pc:sldMasterChg chg="del delSldLayout">
        <pc:chgData name="Jennifer Hunter-Phillips" userId="S::jhp@godalming.ac.uk::d8dd174a-82df-4a22-b864-6b209672f5fe" providerId="AD" clId="Web-{9A9EE7DB-72DF-4FBA-BFF4-6837F48F0293}" dt="2020-04-21T12:01:45.503" v="0"/>
        <pc:sldMasterMkLst>
          <pc:docMk/>
          <pc:sldMasterMk cId="2460954070" sldId="2147483660"/>
        </pc:sldMasterMkLst>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2385387890" sldId="2147483661"/>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949138452" sldId="2147483662"/>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2591524520" sldId="2147483663"/>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1203092039" sldId="2147483664"/>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3733172339" sldId="2147483665"/>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3210312558" sldId="2147483666"/>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3146388984" sldId="2147483667"/>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3171841454" sldId="2147483668"/>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1718958274" sldId="2147483669"/>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2202905451" sldId="2147483670"/>
          </pc:sldLayoutMkLst>
        </pc:sldLayoutChg>
        <pc:sldLayoutChg chg="del">
          <pc:chgData name="Jennifer Hunter-Phillips" userId="S::jhp@godalming.ac.uk::d8dd174a-82df-4a22-b864-6b209672f5fe" providerId="AD" clId="Web-{9A9EE7DB-72DF-4FBA-BFF4-6837F48F0293}" dt="2020-04-21T12:01:45.503" v="0"/>
          <pc:sldLayoutMkLst>
            <pc:docMk/>
            <pc:sldMasterMk cId="2460954070" sldId="2147483660"/>
            <pc:sldLayoutMk cId="3479445657" sldId="2147483671"/>
          </pc:sldLayoutMkLst>
        </pc:sldLayoutChg>
      </pc:sldMasterChg>
      <pc:sldMasterChg chg="add del addSldLayout delSldLayout modSldLayout">
        <pc:chgData name="Jennifer Hunter-Phillips" userId="S::jhp@godalming.ac.uk::d8dd174a-82df-4a22-b864-6b209672f5fe" providerId="AD" clId="Web-{9A9EE7DB-72DF-4FBA-BFF4-6837F48F0293}" dt="2020-04-21T12:03:11.123" v="46"/>
        <pc:sldMasterMkLst>
          <pc:docMk/>
          <pc:sldMasterMk cId="1609734408" sldId="2147483672"/>
        </pc:sldMasterMkLst>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967141159" sldId="2147483673"/>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2941003786" sldId="2147483674"/>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4126670731" sldId="2147483675"/>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922900777" sldId="2147483676"/>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3740569079" sldId="2147483677"/>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1965631112" sldId="2147483678"/>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3236935302" sldId="2147483679"/>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2498866106" sldId="2147483680"/>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4195404422" sldId="2147483681"/>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2223586541" sldId="2147483682"/>
          </pc:sldLayoutMkLst>
        </pc:sldLayoutChg>
        <pc:sldLayoutChg chg="add del mod replId">
          <pc:chgData name="Jennifer Hunter-Phillips" userId="S::jhp@godalming.ac.uk::d8dd174a-82df-4a22-b864-6b209672f5fe" providerId="AD" clId="Web-{9A9EE7DB-72DF-4FBA-BFF4-6837F48F0293}" dt="2020-04-21T12:03:11.123" v="46"/>
          <pc:sldLayoutMkLst>
            <pc:docMk/>
            <pc:sldMasterMk cId="1609734408" sldId="2147483672"/>
            <pc:sldLayoutMk cId="1547728819" sldId="2147483683"/>
          </pc:sldLayoutMkLst>
        </pc:sldLayoutChg>
      </pc:sldMasterChg>
      <pc:sldMasterChg chg="add del addSldLayout delSldLayout modSldLayout">
        <pc:chgData name="Jennifer Hunter-Phillips" userId="S::jhp@godalming.ac.uk::d8dd174a-82df-4a22-b864-6b209672f5fe" providerId="AD" clId="Web-{9A9EE7DB-72DF-4FBA-BFF4-6837F48F0293}" dt="2020-04-21T12:03:15.358" v="47"/>
        <pc:sldMasterMkLst>
          <pc:docMk/>
          <pc:sldMasterMk cId="1087636956" sldId="2147483684"/>
        </pc:sldMasterMkLst>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3588281706" sldId="2147483685"/>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4284942683" sldId="2147483686"/>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3469714977" sldId="2147483687"/>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3895906607" sldId="2147483688"/>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2980710846" sldId="2147483689"/>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3907702053" sldId="2147483690"/>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1279905206" sldId="2147483691"/>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2439539353" sldId="2147483692"/>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51290752" sldId="2147483693"/>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829315428" sldId="2147483694"/>
          </pc:sldLayoutMkLst>
        </pc:sldLayoutChg>
        <pc:sldLayoutChg chg="add del mod replId">
          <pc:chgData name="Jennifer Hunter-Phillips" userId="S::jhp@godalming.ac.uk::d8dd174a-82df-4a22-b864-6b209672f5fe" providerId="AD" clId="Web-{9A9EE7DB-72DF-4FBA-BFF4-6837F48F0293}" dt="2020-04-21T12:03:15.358" v="47"/>
          <pc:sldLayoutMkLst>
            <pc:docMk/>
            <pc:sldMasterMk cId="1087636956" sldId="2147483684"/>
            <pc:sldLayoutMk cId="424552141" sldId="2147483695"/>
          </pc:sldLayoutMkLst>
        </pc:sldLayoutChg>
      </pc:sldMasterChg>
      <pc:sldMasterChg chg="add addSldLayout modSldLayout">
        <pc:chgData name="Jennifer Hunter-Phillips" userId="S::jhp@godalming.ac.uk::d8dd174a-82df-4a22-b864-6b209672f5fe" providerId="AD" clId="Web-{9A9EE7DB-72DF-4FBA-BFF4-6837F48F0293}" dt="2020-04-21T12:03:15.358" v="47"/>
        <pc:sldMasterMkLst>
          <pc:docMk/>
          <pc:sldMasterMk cId="3822188580" sldId="2147483696"/>
        </pc:sldMasterMkLst>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2089328913" sldId="2147483697"/>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4284165768" sldId="2147483698"/>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1389609534" sldId="2147483699"/>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124730515" sldId="2147483700"/>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3328604622" sldId="2147483701"/>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1950560461" sldId="2147483702"/>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2877834987" sldId="2147483703"/>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2449466907" sldId="2147483704"/>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162824859" sldId="2147483705"/>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320648749" sldId="2147483706"/>
          </pc:sldLayoutMkLst>
        </pc:sldLayoutChg>
        <pc:sldLayoutChg chg="add mod replId">
          <pc:chgData name="Jennifer Hunter-Phillips" userId="S::jhp@godalming.ac.uk::d8dd174a-82df-4a22-b864-6b209672f5fe" providerId="AD" clId="Web-{9A9EE7DB-72DF-4FBA-BFF4-6837F48F0293}" dt="2020-04-21T12:03:15.358" v="47"/>
          <pc:sldLayoutMkLst>
            <pc:docMk/>
            <pc:sldMasterMk cId="3822188580" sldId="2147483696"/>
            <pc:sldLayoutMk cId="1210940236" sldId="2147483707"/>
          </pc:sldLayoutMkLst>
        </pc:sldLayoutChg>
      </pc:sldMaster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6" Type="http://schemas.openxmlformats.org/officeDocument/2006/relationships/image" Target="../media/image28.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 Id="rId14" Type="http://schemas.openxmlformats.org/officeDocument/2006/relationships/image" Target="../media/image26.svg"/></Relationships>
</file>

<file path=ppt/diagrams/_rels/data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6" Type="http://schemas.openxmlformats.org/officeDocument/2006/relationships/image" Target="../media/image28.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 Id="rId14" Type="http://schemas.openxmlformats.org/officeDocument/2006/relationships/image" Target="../media/image2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889E00-DA7F-48BD-9D8D-A2513AEE2ED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008D5F0-726C-4B09-A71E-2EE8924E4613}">
      <dgm:prSet/>
      <dgm:spPr/>
      <dgm:t>
        <a:bodyPr/>
        <a:lstStyle/>
        <a:p>
          <a:r>
            <a:rPr lang="en-GB"/>
            <a:t>You write in a particular genre</a:t>
          </a:r>
          <a:endParaRPr lang="en-US"/>
        </a:p>
      </dgm:t>
    </dgm:pt>
    <dgm:pt modelId="{2FC29EEC-8715-4B1E-BB52-9552B6C53045}" type="parTrans" cxnId="{B9DF2828-05C4-455E-BB90-04BB1FAE8DC9}">
      <dgm:prSet/>
      <dgm:spPr/>
      <dgm:t>
        <a:bodyPr/>
        <a:lstStyle/>
        <a:p>
          <a:endParaRPr lang="en-US"/>
        </a:p>
      </dgm:t>
    </dgm:pt>
    <dgm:pt modelId="{04EBE4F2-3093-4DAB-8DF0-67740E67F1CC}" type="sibTrans" cxnId="{B9DF2828-05C4-455E-BB90-04BB1FAE8DC9}">
      <dgm:prSet/>
      <dgm:spPr/>
      <dgm:t>
        <a:bodyPr/>
        <a:lstStyle/>
        <a:p>
          <a:endParaRPr lang="en-US"/>
        </a:p>
      </dgm:t>
    </dgm:pt>
    <dgm:pt modelId="{08039C2F-F8AF-4924-9B16-A60B3F730DBD}">
      <dgm:prSet/>
      <dgm:spPr/>
      <dgm:t>
        <a:bodyPr/>
        <a:lstStyle/>
        <a:p>
          <a:r>
            <a:rPr lang="en-GB"/>
            <a:t>You write about an aspect of language</a:t>
          </a:r>
          <a:endParaRPr lang="en-US"/>
        </a:p>
      </dgm:t>
    </dgm:pt>
    <dgm:pt modelId="{C42FBB75-2EA9-48DE-B98F-09DA2BDF0683}" type="parTrans" cxnId="{741E1BB5-12A7-4D29-BAE2-D34656822871}">
      <dgm:prSet/>
      <dgm:spPr/>
      <dgm:t>
        <a:bodyPr/>
        <a:lstStyle/>
        <a:p>
          <a:endParaRPr lang="en-US"/>
        </a:p>
      </dgm:t>
    </dgm:pt>
    <dgm:pt modelId="{DCBE48BC-F693-45A5-8B03-1DD02B125094}" type="sibTrans" cxnId="{741E1BB5-12A7-4D29-BAE2-D34656822871}">
      <dgm:prSet/>
      <dgm:spPr/>
      <dgm:t>
        <a:bodyPr/>
        <a:lstStyle/>
        <a:p>
          <a:endParaRPr lang="en-US"/>
        </a:p>
      </dgm:t>
    </dgm:pt>
    <dgm:pt modelId="{C91323CB-D6C5-49A6-A285-358D6118BAAC}">
      <dgm:prSet/>
      <dgm:spPr/>
      <dgm:t>
        <a:bodyPr/>
        <a:lstStyle/>
        <a:p>
          <a:r>
            <a:rPr lang="en-GB"/>
            <a:t>You write around 500 words</a:t>
          </a:r>
          <a:endParaRPr lang="en-US"/>
        </a:p>
      </dgm:t>
    </dgm:pt>
    <dgm:pt modelId="{00FAFCFE-1CBA-4480-9BE0-37F79888CAA3}" type="parTrans" cxnId="{77975103-37AE-4162-BF11-CC25DAD29D34}">
      <dgm:prSet/>
      <dgm:spPr/>
      <dgm:t>
        <a:bodyPr/>
        <a:lstStyle/>
        <a:p>
          <a:endParaRPr lang="en-US"/>
        </a:p>
      </dgm:t>
    </dgm:pt>
    <dgm:pt modelId="{768113B8-6306-497C-811A-FEDBA66A122B}" type="sibTrans" cxnId="{77975103-37AE-4162-BF11-CC25DAD29D34}">
      <dgm:prSet/>
      <dgm:spPr/>
      <dgm:t>
        <a:bodyPr/>
        <a:lstStyle/>
        <a:p>
          <a:endParaRPr lang="en-US"/>
        </a:p>
      </dgm:t>
    </dgm:pt>
    <dgm:pt modelId="{8FAB2B7D-B903-4524-AB4F-235AB53B8DE4}">
      <dgm:prSet/>
      <dgm:spPr/>
      <dgm:t>
        <a:bodyPr/>
        <a:lstStyle/>
        <a:p>
          <a:r>
            <a:rPr lang="en-GB"/>
            <a:t>You respond to a controversial quotation about language</a:t>
          </a:r>
          <a:endParaRPr lang="en-US"/>
        </a:p>
      </dgm:t>
    </dgm:pt>
    <dgm:pt modelId="{2E86E321-327A-4B87-8647-C8C2254AFF55}" type="parTrans" cxnId="{7ADCC405-67E8-4736-B688-6FD687777C87}">
      <dgm:prSet/>
      <dgm:spPr/>
      <dgm:t>
        <a:bodyPr/>
        <a:lstStyle/>
        <a:p>
          <a:endParaRPr lang="en-US"/>
        </a:p>
      </dgm:t>
    </dgm:pt>
    <dgm:pt modelId="{C222954D-F143-450F-9BFC-AFD8C36F936A}" type="sibTrans" cxnId="{7ADCC405-67E8-4736-B688-6FD687777C87}">
      <dgm:prSet/>
      <dgm:spPr/>
      <dgm:t>
        <a:bodyPr/>
        <a:lstStyle/>
        <a:p>
          <a:endParaRPr lang="en-US"/>
        </a:p>
      </dgm:t>
    </dgm:pt>
    <dgm:pt modelId="{C78A656E-D951-46AC-BA9F-63B74D38CB1F}">
      <dgm:prSet/>
      <dgm:spPr/>
      <dgm:t>
        <a:bodyPr/>
        <a:lstStyle/>
        <a:p>
          <a:r>
            <a:rPr lang="en-GB"/>
            <a:t>You write for an intelligent but non-specialist audience</a:t>
          </a:r>
          <a:endParaRPr lang="en-US"/>
        </a:p>
      </dgm:t>
    </dgm:pt>
    <dgm:pt modelId="{2587181E-74E4-4106-861F-98B9762C29A4}" type="parTrans" cxnId="{C4F2166F-8160-4DB0-A435-1BADB888F9C4}">
      <dgm:prSet/>
      <dgm:spPr/>
      <dgm:t>
        <a:bodyPr/>
        <a:lstStyle/>
        <a:p>
          <a:endParaRPr lang="en-US"/>
        </a:p>
      </dgm:t>
    </dgm:pt>
    <dgm:pt modelId="{1F482F87-78CD-4B1C-98B5-C41C7C2583DD}" type="sibTrans" cxnId="{C4F2166F-8160-4DB0-A435-1BADB888F9C4}">
      <dgm:prSet/>
      <dgm:spPr/>
      <dgm:t>
        <a:bodyPr/>
        <a:lstStyle/>
        <a:p>
          <a:endParaRPr lang="en-US"/>
        </a:p>
      </dgm:t>
    </dgm:pt>
    <dgm:pt modelId="{37DD51BF-F849-4AB8-826B-E7D9A6B68716}" type="pres">
      <dgm:prSet presAssocID="{9D889E00-DA7F-48BD-9D8D-A2513AEE2ED9}" presName="root" presStyleCnt="0">
        <dgm:presLayoutVars>
          <dgm:dir/>
          <dgm:resizeHandles val="exact"/>
        </dgm:presLayoutVars>
      </dgm:prSet>
      <dgm:spPr/>
    </dgm:pt>
    <dgm:pt modelId="{C9DD34C9-C929-405E-BB71-1C107359D584}" type="pres">
      <dgm:prSet presAssocID="{C008D5F0-726C-4B09-A71E-2EE8924E4613}" presName="compNode" presStyleCnt="0"/>
      <dgm:spPr/>
    </dgm:pt>
    <dgm:pt modelId="{362AE4AA-72CE-432F-B3FE-D3372DD544F8}" type="pres">
      <dgm:prSet presAssocID="{C008D5F0-726C-4B09-A71E-2EE8924E461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ncil"/>
        </a:ext>
      </dgm:extLst>
    </dgm:pt>
    <dgm:pt modelId="{8D4A3913-C63A-41DF-885E-A8F566EF6822}" type="pres">
      <dgm:prSet presAssocID="{C008D5F0-726C-4B09-A71E-2EE8924E4613}" presName="spaceRect" presStyleCnt="0"/>
      <dgm:spPr/>
    </dgm:pt>
    <dgm:pt modelId="{D5B179C6-D795-4FCE-8AD8-2B01D57AAEC4}" type="pres">
      <dgm:prSet presAssocID="{C008D5F0-726C-4B09-A71E-2EE8924E4613}" presName="textRect" presStyleLbl="revTx" presStyleIdx="0" presStyleCnt="5">
        <dgm:presLayoutVars>
          <dgm:chMax val="1"/>
          <dgm:chPref val="1"/>
        </dgm:presLayoutVars>
      </dgm:prSet>
      <dgm:spPr/>
    </dgm:pt>
    <dgm:pt modelId="{BB8B0ABD-7271-4D4C-8AC0-0ACC065BA7EC}" type="pres">
      <dgm:prSet presAssocID="{04EBE4F2-3093-4DAB-8DF0-67740E67F1CC}" presName="sibTrans" presStyleCnt="0"/>
      <dgm:spPr/>
    </dgm:pt>
    <dgm:pt modelId="{94C711B9-39F8-4D9C-B4C2-D440182B16AA}" type="pres">
      <dgm:prSet presAssocID="{08039C2F-F8AF-4924-9B16-A60B3F730DBD}" presName="compNode" presStyleCnt="0"/>
      <dgm:spPr/>
    </dgm:pt>
    <dgm:pt modelId="{2FC5E8A0-62D8-4FE5-923A-1650F60AB73C}" type="pres">
      <dgm:prSet presAssocID="{08039C2F-F8AF-4924-9B16-A60B3F730DB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titles"/>
        </a:ext>
      </dgm:extLst>
    </dgm:pt>
    <dgm:pt modelId="{FD066206-20B1-4C4F-88DB-6BB77D16092C}" type="pres">
      <dgm:prSet presAssocID="{08039C2F-F8AF-4924-9B16-A60B3F730DBD}" presName="spaceRect" presStyleCnt="0"/>
      <dgm:spPr/>
    </dgm:pt>
    <dgm:pt modelId="{0D50CA58-7271-40BB-883B-05461F5D9FDE}" type="pres">
      <dgm:prSet presAssocID="{08039C2F-F8AF-4924-9B16-A60B3F730DBD}" presName="textRect" presStyleLbl="revTx" presStyleIdx="1" presStyleCnt="5">
        <dgm:presLayoutVars>
          <dgm:chMax val="1"/>
          <dgm:chPref val="1"/>
        </dgm:presLayoutVars>
      </dgm:prSet>
      <dgm:spPr/>
    </dgm:pt>
    <dgm:pt modelId="{FFC8A77B-E196-4E45-9670-0E3D3EDF563F}" type="pres">
      <dgm:prSet presAssocID="{DCBE48BC-F693-45A5-8B03-1DD02B125094}" presName="sibTrans" presStyleCnt="0"/>
      <dgm:spPr/>
    </dgm:pt>
    <dgm:pt modelId="{830BB921-2C22-4CBB-B14C-9FD7EF2F76CE}" type="pres">
      <dgm:prSet presAssocID="{C91323CB-D6C5-49A6-A285-358D6118BAAC}" presName="compNode" presStyleCnt="0"/>
      <dgm:spPr/>
    </dgm:pt>
    <dgm:pt modelId="{FCC6D4F3-F60D-434F-A9C4-8B54515F40FB}" type="pres">
      <dgm:prSet presAssocID="{C91323CB-D6C5-49A6-A285-358D6118BAA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Quotation Mark"/>
        </a:ext>
      </dgm:extLst>
    </dgm:pt>
    <dgm:pt modelId="{416CBEC3-C93F-491E-AB34-45B4EB862590}" type="pres">
      <dgm:prSet presAssocID="{C91323CB-D6C5-49A6-A285-358D6118BAAC}" presName="spaceRect" presStyleCnt="0"/>
      <dgm:spPr/>
    </dgm:pt>
    <dgm:pt modelId="{DC82FC15-19D9-41E6-80D9-26F402F5EFB5}" type="pres">
      <dgm:prSet presAssocID="{C91323CB-D6C5-49A6-A285-358D6118BAAC}" presName="textRect" presStyleLbl="revTx" presStyleIdx="2" presStyleCnt="5">
        <dgm:presLayoutVars>
          <dgm:chMax val="1"/>
          <dgm:chPref val="1"/>
        </dgm:presLayoutVars>
      </dgm:prSet>
      <dgm:spPr/>
    </dgm:pt>
    <dgm:pt modelId="{5580D76A-5DA7-43DD-8170-6C87832B5C71}" type="pres">
      <dgm:prSet presAssocID="{768113B8-6306-497C-811A-FEDBA66A122B}" presName="sibTrans" presStyleCnt="0"/>
      <dgm:spPr/>
    </dgm:pt>
    <dgm:pt modelId="{6661ED7B-E4C4-48B4-9FE8-6B7156F52179}" type="pres">
      <dgm:prSet presAssocID="{8FAB2B7D-B903-4524-AB4F-235AB53B8DE4}" presName="compNode" presStyleCnt="0"/>
      <dgm:spPr/>
    </dgm:pt>
    <dgm:pt modelId="{D0E04025-2C6C-4E52-BFDB-8FA2F4B49F7D}" type="pres">
      <dgm:prSet presAssocID="{8FAB2B7D-B903-4524-AB4F-235AB53B8DE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Bubble"/>
        </a:ext>
      </dgm:extLst>
    </dgm:pt>
    <dgm:pt modelId="{5F6A7E5E-94E8-4FAA-ABF6-0E06D11E8364}" type="pres">
      <dgm:prSet presAssocID="{8FAB2B7D-B903-4524-AB4F-235AB53B8DE4}" presName="spaceRect" presStyleCnt="0"/>
      <dgm:spPr/>
    </dgm:pt>
    <dgm:pt modelId="{F0D1CFF5-6F3A-4028-A0E1-AC51A39E5DAB}" type="pres">
      <dgm:prSet presAssocID="{8FAB2B7D-B903-4524-AB4F-235AB53B8DE4}" presName="textRect" presStyleLbl="revTx" presStyleIdx="3" presStyleCnt="5">
        <dgm:presLayoutVars>
          <dgm:chMax val="1"/>
          <dgm:chPref val="1"/>
        </dgm:presLayoutVars>
      </dgm:prSet>
      <dgm:spPr/>
    </dgm:pt>
    <dgm:pt modelId="{131F7139-D30A-4CD2-9C74-70D7AE37DDA5}" type="pres">
      <dgm:prSet presAssocID="{C222954D-F143-450F-9BFC-AFD8C36F936A}" presName="sibTrans" presStyleCnt="0"/>
      <dgm:spPr/>
    </dgm:pt>
    <dgm:pt modelId="{436FE9F0-5EB6-4D67-AF35-F717B173371C}" type="pres">
      <dgm:prSet presAssocID="{C78A656E-D951-46AC-BA9F-63B74D38CB1F}" presName="compNode" presStyleCnt="0"/>
      <dgm:spPr/>
    </dgm:pt>
    <dgm:pt modelId="{06B7DD94-65C5-44E2-905D-32C53F650DDB}" type="pres">
      <dgm:prSet presAssocID="{C78A656E-D951-46AC-BA9F-63B74D38CB1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Influencer"/>
        </a:ext>
      </dgm:extLst>
    </dgm:pt>
    <dgm:pt modelId="{6B568991-AB3E-4DEE-AB1A-C4B2CA38A79C}" type="pres">
      <dgm:prSet presAssocID="{C78A656E-D951-46AC-BA9F-63B74D38CB1F}" presName="spaceRect" presStyleCnt="0"/>
      <dgm:spPr/>
    </dgm:pt>
    <dgm:pt modelId="{856C2B78-6B75-49EA-B5AE-43BEA2885EF8}" type="pres">
      <dgm:prSet presAssocID="{C78A656E-D951-46AC-BA9F-63B74D38CB1F}" presName="textRect" presStyleLbl="revTx" presStyleIdx="4" presStyleCnt="5">
        <dgm:presLayoutVars>
          <dgm:chMax val="1"/>
          <dgm:chPref val="1"/>
        </dgm:presLayoutVars>
      </dgm:prSet>
      <dgm:spPr/>
    </dgm:pt>
  </dgm:ptLst>
  <dgm:cxnLst>
    <dgm:cxn modelId="{77975103-37AE-4162-BF11-CC25DAD29D34}" srcId="{9D889E00-DA7F-48BD-9D8D-A2513AEE2ED9}" destId="{C91323CB-D6C5-49A6-A285-358D6118BAAC}" srcOrd="2" destOrd="0" parTransId="{00FAFCFE-1CBA-4480-9BE0-37F79888CAA3}" sibTransId="{768113B8-6306-497C-811A-FEDBA66A122B}"/>
    <dgm:cxn modelId="{7ADCC405-67E8-4736-B688-6FD687777C87}" srcId="{9D889E00-DA7F-48BD-9D8D-A2513AEE2ED9}" destId="{8FAB2B7D-B903-4524-AB4F-235AB53B8DE4}" srcOrd="3" destOrd="0" parTransId="{2E86E321-327A-4B87-8647-C8C2254AFF55}" sibTransId="{C222954D-F143-450F-9BFC-AFD8C36F936A}"/>
    <dgm:cxn modelId="{C9ABEF19-8FEA-4425-A888-AB6F906BA07B}" type="presOf" srcId="{9D889E00-DA7F-48BD-9D8D-A2513AEE2ED9}" destId="{37DD51BF-F849-4AB8-826B-E7D9A6B68716}" srcOrd="0" destOrd="0" presId="urn:microsoft.com/office/officeart/2018/2/layout/IconLabelList"/>
    <dgm:cxn modelId="{B9DF2828-05C4-455E-BB90-04BB1FAE8DC9}" srcId="{9D889E00-DA7F-48BD-9D8D-A2513AEE2ED9}" destId="{C008D5F0-726C-4B09-A71E-2EE8924E4613}" srcOrd="0" destOrd="0" parTransId="{2FC29EEC-8715-4B1E-BB52-9552B6C53045}" sibTransId="{04EBE4F2-3093-4DAB-8DF0-67740E67F1CC}"/>
    <dgm:cxn modelId="{2FE7DA39-A79B-43AB-9F7E-75C29C5289B5}" type="presOf" srcId="{C78A656E-D951-46AC-BA9F-63B74D38CB1F}" destId="{856C2B78-6B75-49EA-B5AE-43BEA2885EF8}" srcOrd="0" destOrd="0" presId="urn:microsoft.com/office/officeart/2018/2/layout/IconLabelList"/>
    <dgm:cxn modelId="{F020816E-E27D-4C80-A53F-C10033C342A4}" type="presOf" srcId="{08039C2F-F8AF-4924-9B16-A60B3F730DBD}" destId="{0D50CA58-7271-40BB-883B-05461F5D9FDE}" srcOrd="0" destOrd="0" presId="urn:microsoft.com/office/officeart/2018/2/layout/IconLabelList"/>
    <dgm:cxn modelId="{C4F2166F-8160-4DB0-A435-1BADB888F9C4}" srcId="{9D889E00-DA7F-48BD-9D8D-A2513AEE2ED9}" destId="{C78A656E-D951-46AC-BA9F-63B74D38CB1F}" srcOrd="4" destOrd="0" parTransId="{2587181E-74E4-4106-861F-98B9762C29A4}" sibTransId="{1F482F87-78CD-4B1C-98B5-C41C7C2583DD}"/>
    <dgm:cxn modelId="{48398173-F8FF-448F-94EA-168462CD2E74}" type="presOf" srcId="{8FAB2B7D-B903-4524-AB4F-235AB53B8DE4}" destId="{F0D1CFF5-6F3A-4028-A0E1-AC51A39E5DAB}" srcOrd="0" destOrd="0" presId="urn:microsoft.com/office/officeart/2018/2/layout/IconLabelList"/>
    <dgm:cxn modelId="{8B6CCB74-3845-401E-BFE8-0179A7F8104E}" type="presOf" srcId="{C91323CB-D6C5-49A6-A285-358D6118BAAC}" destId="{DC82FC15-19D9-41E6-80D9-26F402F5EFB5}" srcOrd="0" destOrd="0" presId="urn:microsoft.com/office/officeart/2018/2/layout/IconLabelList"/>
    <dgm:cxn modelId="{741E1BB5-12A7-4D29-BAE2-D34656822871}" srcId="{9D889E00-DA7F-48BD-9D8D-A2513AEE2ED9}" destId="{08039C2F-F8AF-4924-9B16-A60B3F730DBD}" srcOrd="1" destOrd="0" parTransId="{C42FBB75-2EA9-48DE-B98F-09DA2BDF0683}" sibTransId="{DCBE48BC-F693-45A5-8B03-1DD02B125094}"/>
    <dgm:cxn modelId="{D91434BF-38FF-4887-B446-BAB249BBF3D5}" type="presOf" srcId="{C008D5F0-726C-4B09-A71E-2EE8924E4613}" destId="{D5B179C6-D795-4FCE-8AD8-2B01D57AAEC4}" srcOrd="0" destOrd="0" presId="urn:microsoft.com/office/officeart/2018/2/layout/IconLabelList"/>
    <dgm:cxn modelId="{9075A0C7-364F-42AC-93DC-DA2B78AAA85B}" type="presParOf" srcId="{37DD51BF-F849-4AB8-826B-E7D9A6B68716}" destId="{C9DD34C9-C929-405E-BB71-1C107359D584}" srcOrd="0" destOrd="0" presId="urn:microsoft.com/office/officeart/2018/2/layout/IconLabelList"/>
    <dgm:cxn modelId="{9D0F4941-C4CB-4EC2-A20B-C175A3F762B4}" type="presParOf" srcId="{C9DD34C9-C929-405E-BB71-1C107359D584}" destId="{362AE4AA-72CE-432F-B3FE-D3372DD544F8}" srcOrd="0" destOrd="0" presId="urn:microsoft.com/office/officeart/2018/2/layout/IconLabelList"/>
    <dgm:cxn modelId="{2CF1550A-CF1C-413F-B760-A4E7CDD1BB45}" type="presParOf" srcId="{C9DD34C9-C929-405E-BB71-1C107359D584}" destId="{8D4A3913-C63A-41DF-885E-A8F566EF6822}" srcOrd="1" destOrd="0" presId="urn:microsoft.com/office/officeart/2018/2/layout/IconLabelList"/>
    <dgm:cxn modelId="{A23BD97D-14AB-4F70-B738-489BE70A0D92}" type="presParOf" srcId="{C9DD34C9-C929-405E-BB71-1C107359D584}" destId="{D5B179C6-D795-4FCE-8AD8-2B01D57AAEC4}" srcOrd="2" destOrd="0" presId="urn:microsoft.com/office/officeart/2018/2/layout/IconLabelList"/>
    <dgm:cxn modelId="{5DDB787F-D175-41C0-8A0D-413F22140343}" type="presParOf" srcId="{37DD51BF-F849-4AB8-826B-E7D9A6B68716}" destId="{BB8B0ABD-7271-4D4C-8AC0-0ACC065BA7EC}" srcOrd="1" destOrd="0" presId="urn:microsoft.com/office/officeart/2018/2/layout/IconLabelList"/>
    <dgm:cxn modelId="{E5C72135-B3B7-4D94-850B-AEBA8F4E9ADB}" type="presParOf" srcId="{37DD51BF-F849-4AB8-826B-E7D9A6B68716}" destId="{94C711B9-39F8-4D9C-B4C2-D440182B16AA}" srcOrd="2" destOrd="0" presId="urn:microsoft.com/office/officeart/2018/2/layout/IconLabelList"/>
    <dgm:cxn modelId="{52AC7E5A-E05C-49B7-9E12-A08B6AD91EFF}" type="presParOf" srcId="{94C711B9-39F8-4D9C-B4C2-D440182B16AA}" destId="{2FC5E8A0-62D8-4FE5-923A-1650F60AB73C}" srcOrd="0" destOrd="0" presId="urn:microsoft.com/office/officeart/2018/2/layout/IconLabelList"/>
    <dgm:cxn modelId="{DF9F1EC9-24DD-439C-800D-530A09C831EF}" type="presParOf" srcId="{94C711B9-39F8-4D9C-B4C2-D440182B16AA}" destId="{FD066206-20B1-4C4F-88DB-6BB77D16092C}" srcOrd="1" destOrd="0" presId="urn:microsoft.com/office/officeart/2018/2/layout/IconLabelList"/>
    <dgm:cxn modelId="{C6990B88-6F80-47A2-B343-141F68342B32}" type="presParOf" srcId="{94C711B9-39F8-4D9C-B4C2-D440182B16AA}" destId="{0D50CA58-7271-40BB-883B-05461F5D9FDE}" srcOrd="2" destOrd="0" presId="urn:microsoft.com/office/officeart/2018/2/layout/IconLabelList"/>
    <dgm:cxn modelId="{4578E09C-0825-42F4-A973-5A1C61F1F519}" type="presParOf" srcId="{37DD51BF-F849-4AB8-826B-E7D9A6B68716}" destId="{FFC8A77B-E196-4E45-9670-0E3D3EDF563F}" srcOrd="3" destOrd="0" presId="urn:microsoft.com/office/officeart/2018/2/layout/IconLabelList"/>
    <dgm:cxn modelId="{5DB72913-9FA3-43C5-BB40-6BE6D1C050BD}" type="presParOf" srcId="{37DD51BF-F849-4AB8-826B-E7D9A6B68716}" destId="{830BB921-2C22-4CBB-B14C-9FD7EF2F76CE}" srcOrd="4" destOrd="0" presId="urn:microsoft.com/office/officeart/2018/2/layout/IconLabelList"/>
    <dgm:cxn modelId="{AAC9B9BA-823D-4C8B-96E5-56B53B8399B7}" type="presParOf" srcId="{830BB921-2C22-4CBB-B14C-9FD7EF2F76CE}" destId="{FCC6D4F3-F60D-434F-A9C4-8B54515F40FB}" srcOrd="0" destOrd="0" presId="urn:microsoft.com/office/officeart/2018/2/layout/IconLabelList"/>
    <dgm:cxn modelId="{33681D33-FD4C-4939-A260-09E91E062329}" type="presParOf" srcId="{830BB921-2C22-4CBB-B14C-9FD7EF2F76CE}" destId="{416CBEC3-C93F-491E-AB34-45B4EB862590}" srcOrd="1" destOrd="0" presId="urn:microsoft.com/office/officeart/2018/2/layout/IconLabelList"/>
    <dgm:cxn modelId="{5CA5FF53-4F96-44C5-839C-3EF14CB4744B}" type="presParOf" srcId="{830BB921-2C22-4CBB-B14C-9FD7EF2F76CE}" destId="{DC82FC15-19D9-41E6-80D9-26F402F5EFB5}" srcOrd="2" destOrd="0" presId="urn:microsoft.com/office/officeart/2018/2/layout/IconLabelList"/>
    <dgm:cxn modelId="{DC56DD1A-1A68-4AD0-9443-293D7E9A802A}" type="presParOf" srcId="{37DD51BF-F849-4AB8-826B-E7D9A6B68716}" destId="{5580D76A-5DA7-43DD-8170-6C87832B5C71}" srcOrd="5" destOrd="0" presId="urn:microsoft.com/office/officeart/2018/2/layout/IconLabelList"/>
    <dgm:cxn modelId="{CFFC8EFC-788A-4AC6-B2B1-1BB1B660B998}" type="presParOf" srcId="{37DD51BF-F849-4AB8-826B-E7D9A6B68716}" destId="{6661ED7B-E4C4-48B4-9FE8-6B7156F52179}" srcOrd="6" destOrd="0" presId="urn:microsoft.com/office/officeart/2018/2/layout/IconLabelList"/>
    <dgm:cxn modelId="{79C9E113-2A98-4CA7-8F34-72AF197E8472}" type="presParOf" srcId="{6661ED7B-E4C4-48B4-9FE8-6B7156F52179}" destId="{D0E04025-2C6C-4E52-BFDB-8FA2F4B49F7D}" srcOrd="0" destOrd="0" presId="urn:microsoft.com/office/officeart/2018/2/layout/IconLabelList"/>
    <dgm:cxn modelId="{48C0ACFD-3889-4319-894F-C9932D46B616}" type="presParOf" srcId="{6661ED7B-E4C4-48B4-9FE8-6B7156F52179}" destId="{5F6A7E5E-94E8-4FAA-ABF6-0E06D11E8364}" srcOrd="1" destOrd="0" presId="urn:microsoft.com/office/officeart/2018/2/layout/IconLabelList"/>
    <dgm:cxn modelId="{378A682D-9041-4423-BAD1-359252C2DFDD}" type="presParOf" srcId="{6661ED7B-E4C4-48B4-9FE8-6B7156F52179}" destId="{F0D1CFF5-6F3A-4028-A0E1-AC51A39E5DAB}" srcOrd="2" destOrd="0" presId="urn:microsoft.com/office/officeart/2018/2/layout/IconLabelList"/>
    <dgm:cxn modelId="{529366EB-88FD-4ADB-9417-408698239C27}" type="presParOf" srcId="{37DD51BF-F849-4AB8-826B-E7D9A6B68716}" destId="{131F7139-D30A-4CD2-9C74-70D7AE37DDA5}" srcOrd="7" destOrd="0" presId="urn:microsoft.com/office/officeart/2018/2/layout/IconLabelList"/>
    <dgm:cxn modelId="{8EDA58C2-758E-4338-90DD-5639520BCEE1}" type="presParOf" srcId="{37DD51BF-F849-4AB8-826B-E7D9A6B68716}" destId="{436FE9F0-5EB6-4D67-AF35-F717B173371C}" srcOrd="8" destOrd="0" presId="urn:microsoft.com/office/officeart/2018/2/layout/IconLabelList"/>
    <dgm:cxn modelId="{E9658D5B-055C-4C1D-99FA-407FCC77B98A}" type="presParOf" srcId="{436FE9F0-5EB6-4D67-AF35-F717B173371C}" destId="{06B7DD94-65C5-44E2-905D-32C53F650DDB}" srcOrd="0" destOrd="0" presId="urn:microsoft.com/office/officeart/2018/2/layout/IconLabelList"/>
    <dgm:cxn modelId="{04EBC30B-0223-4D71-9C56-A0C26715423D}" type="presParOf" srcId="{436FE9F0-5EB6-4D67-AF35-F717B173371C}" destId="{6B568991-AB3E-4DEE-AB1A-C4B2CA38A79C}" srcOrd="1" destOrd="0" presId="urn:microsoft.com/office/officeart/2018/2/layout/IconLabelList"/>
    <dgm:cxn modelId="{135D5ABD-DD46-4D0B-9D6C-7EDDAFA20F19}" type="presParOf" srcId="{436FE9F0-5EB6-4D67-AF35-F717B173371C}" destId="{856C2B78-6B75-49EA-B5AE-43BEA2885EF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A3F860-53F9-44AD-AA46-693D27412FB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31ACFB2-F38E-4AF7-8175-FEBB2B454002}">
      <dgm:prSet/>
      <dgm:spPr/>
      <dgm:t>
        <a:bodyPr/>
        <a:lstStyle/>
        <a:p>
          <a:r>
            <a:rPr lang="en-GB"/>
            <a:t>Use an appropriate layout, including headlines, captions, links etc.</a:t>
          </a:r>
          <a:endParaRPr lang="en-US"/>
        </a:p>
      </dgm:t>
    </dgm:pt>
    <dgm:pt modelId="{BC6560C3-0D6F-42E6-AF8D-B5FE95A0A27B}" type="parTrans" cxnId="{E52864A2-0AD0-4378-8A0C-DB8E2936CE00}">
      <dgm:prSet/>
      <dgm:spPr/>
      <dgm:t>
        <a:bodyPr/>
        <a:lstStyle/>
        <a:p>
          <a:endParaRPr lang="en-US"/>
        </a:p>
      </dgm:t>
    </dgm:pt>
    <dgm:pt modelId="{78F2C288-BBBD-447E-96BC-05B12E5684FE}" type="sibTrans" cxnId="{E52864A2-0AD0-4378-8A0C-DB8E2936CE00}">
      <dgm:prSet/>
      <dgm:spPr/>
      <dgm:t>
        <a:bodyPr/>
        <a:lstStyle/>
        <a:p>
          <a:endParaRPr lang="en-US"/>
        </a:p>
      </dgm:t>
    </dgm:pt>
    <dgm:pt modelId="{5D6CDDD5-D38B-4CA4-8BEB-E6F4B5DE437D}">
      <dgm:prSet/>
      <dgm:spPr/>
      <dgm:t>
        <a:bodyPr/>
        <a:lstStyle/>
        <a:p>
          <a:r>
            <a:rPr lang="en-GB"/>
            <a:t>Mix your register (this is challenging)</a:t>
          </a:r>
          <a:endParaRPr lang="en-US"/>
        </a:p>
      </dgm:t>
    </dgm:pt>
    <dgm:pt modelId="{EC264D24-23C1-4015-BC49-4FFEFA04F833}" type="parTrans" cxnId="{06A56FE2-1EF0-48E8-ACA9-F15934745CB8}">
      <dgm:prSet/>
      <dgm:spPr/>
      <dgm:t>
        <a:bodyPr/>
        <a:lstStyle/>
        <a:p>
          <a:endParaRPr lang="en-US"/>
        </a:p>
      </dgm:t>
    </dgm:pt>
    <dgm:pt modelId="{79A8B303-B393-41DD-AA56-A0370F8DCBC4}" type="sibTrans" cxnId="{06A56FE2-1EF0-48E8-ACA9-F15934745CB8}">
      <dgm:prSet/>
      <dgm:spPr/>
      <dgm:t>
        <a:bodyPr/>
        <a:lstStyle/>
        <a:p>
          <a:endParaRPr lang="en-US"/>
        </a:p>
      </dgm:t>
    </dgm:pt>
    <dgm:pt modelId="{B8CC2DD1-1A72-4AE2-B5D3-B102679AF17F}">
      <dgm:prSet/>
      <dgm:spPr/>
      <dgm:t>
        <a:bodyPr/>
        <a:lstStyle/>
        <a:p>
          <a:r>
            <a:rPr lang="en-GB"/>
            <a:t>You'll probably need to inform, persuade and entertain</a:t>
          </a:r>
          <a:endParaRPr lang="en-US"/>
        </a:p>
      </dgm:t>
    </dgm:pt>
    <dgm:pt modelId="{53CE482E-525E-44C9-B7DC-43583BE131D3}" type="parTrans" cxnId="{553EF61C-3AE0-4CCC-A648-5C28EE087C6A}">
      <dgm:prSet/>
      <dgm:spPr/>
      <dgm:t>
        <a:bodyPr/>
        <a:lstStyle/>
        <a:p>
          <a:endParaRPr lang="en-US"/>
        </a:p>
      </dgm:t>
    </dgm:pt>
    <dgm:pt modelId="{7A6227E6-0D21-44AC-8149-F0A9F366046A}" type="sibTrans" cxnId="{553EF61C-3AE0-4CCC-A648-5C28EE087C6A}">
      <dgm:prSet/>
      <dgm:spPr/>
      <dgm:t>
        <a:bodyPr/>
        <a:lstStyle/>
        <a:p>
          <a:endParaRPr lang="en-US"/>
        </a:p>
      </dgm:t>
    </dgm:pt>
    <dgm:pt modelId="{DD1DD6C5-6C6A-4CB5-BEC3-67B148D6BD81}">
      <dgm:prSet/>
      <dgm:spPr/>
      <dgm:t>
        <a:bodyPr/>
        <a:lstStyle/>
        <a:p>
          <a:r>
            <a:rPr lang="en-GB"/>
            <a:t>You need to consider your structure</a:t>
          </a:r>
          <a:endParaRPr lang="en-US"/>
        </a:p>
      </dgm:t>
    </dgm:pt>
    <dgm:pt modelId="{405DBDEB-2D7B-4FED-B252-F7CF11A8CD9D}" type="parTrans" cxnId="{642FC42A-C613-42B7-ACA7-F600C18CAAE3}">
      <dgm:prSet/>
      <dgm:spPr/>
      <dgm:t>
        <a:bodyPr/>
        <a:lstStyle/>
        <a:p>
          <a:endParaRPr lang="en-US"/>
        </a:p>
      </dgm:t>
    </dgm:pt>
    <dgm:pt modelId="{3E39FA61-929F-4336-B54E-39EE26CE13E9}" type="sibTrans" cxnId="{642FC42A-C613-42B7-ACA7-F600C18CAAE3}">
      <dgm:prSet/>
      <dgm:spPr/>
      <dgm:t>
        <a:bodyPr/>
        <a:lstStyle/>
        <a:p>
          <a:endParaRPr lang="en-US"/>
        </a:p>
      </dgm:t>
    </dgm:pt>
    <dgm:pt modelId="{3D54E4B8-D920-4706-97D3-316A1FDD65B7}">
      <dgm:prSet/>
      <dgm:spPr/>
      <dgm:t>
        <a:bodyPr/>
        <a:lstStyle/>
        <a:p>
          <a:r>
            <a:rPr lang="en-GB"/>
            <a:t>You must show an understanding of audience</a:t>
          </a:r>
          <a:endParaRPr lang="en-US"/>
        </a:p>
      </dgm:t>
    </dgm:pt>
    <dgm:pt modelId="{B1342700-6723-44BC-827A-E5035DB23A47}" type="parTrans" cxnId="{1826830F-DBDA-4F51-9743-D23E79B9A395}">
      <dgm:prSet/>
      <dgm:spPr/>
      <dgm:t>
        <a:bodyPr/>
        <a:lstStyle/>
        <a:p>
          <a:endParaRPr lang="en-US"/>
        </a:p>
      </dgm:t>
    </dgm:pt>
    <dgm:pt modelId="{22B32B14-3D41-4456-9A29-1CB14B5E24D6}" type="sibTrans" cxnId="{1826830F-DBDA-4F51-9743-D23E79B9A395}">
      <dgm:prSet/>
      <dgm:spPr/>
      <dgm:t>
        <a:bodyPr/>
        <a:lstStyle/>
        <a:p>
          <a:endParaRPr lang="en-US"/>
        </a:p>
      </dgm:t>
    </dgm:pt>
    <dgm:pt modelId="{D36EEDE1-8173-462A-9923-669BEC4951EC}">
      <dgm:prSet/>
      <dgm:spPr/>
      <dgm:t>
        <a:bodyPr/>
        <a:lstStyle/>
        <a:p>
          <a:r>
            <a:rPr lang="en-GB"/>
            <a:t>Avoid linguistic terminology but convey linguistic knowledge (also challenging)</a:t>
          </a:r>
          <a:endParaRPr lang="en-US"/>
        </a:p>
      </dgm:t>
    </dgm:pt>
    <dgm:pt modelId="{D76D9EF2-809D-44F2-B863-BF9F2FC34F9B}" type="parTrans" cxnId="{05896506-3173-40F9-BA4A-476777EBF9C8}">
      <dgm:prSet/>
      <dgm:spPr/>
      <dgm:t>
        <a:bodyPr/>
        <a:lstStyle/>
        <a:p>
          <a:endParaRPr lang="en-US"/>
        </a:p>
      </dgm:t>
    </dgm:pt>
    <dgm:pt modelId="{7F0AC373-5263-407D-9D3D-F105D67438BA}" type="sibTrans" cxnId="{05896506-3173-40F9-BA4A-476777EBF9C8}">
      <dgm:prSet/>
      <dgm:spPr/>
      <dgm:t>
        <a:bodyPr/>
        <a:lstStyle/>
        <a:p>
          <a:endParaRPr lang="en-US"/>
        </a:p>
      </dgm:t>
    </dgm:pt>
    <dgm:pt modelId="{43097B47-75A8-43C7-9201-7EDE5F690425}">
      <dgm:prSet/>
      <dgm:spPr/>
      <dgm:t>
        <a:bodyPr/>
        <a:lstStyle/>
        <a:p>
          <a:r>
            <a:rPr lang="en-GB"/>
            <a:t>Avoid anything that makes it sound like an essay such as 'in conclusion' or 'on the one hand'</a:t>
          </a:r>
          <a:endParaRPr lang="en-US"/>
        </a:p>
      </dgm:t>
    </dgm:pt>
    <dgm:pt modelId="{73F46CC5-9E37-42F1-8822-4CD8E941EEAE}" type="parTrans" cxnId="{48D61C64-4278-4F38-9734-023DEF3BA825}">
      <dgm:prSet/>
      <dgm:spPr/>
      <dgm:t>
        <a:bodyPr/>
        <a:lstStyle/>
        <a:p>
          <a:endParaRPr lang="en-US"/>
        </a:p>
      </dgm:t>
    </dgm:pt>
    <dgm:pt modelId="{033090F9-4284-40AE-A90E-A7B358A16795}" type="sibTrans" cxnId="{48D61C64-4278-4F38-9734-023DEF3BA825}">
      <dgm:prSet/>
      <dgm:spPr/>
      <dgm:t>
        <a:bodyPr/>
        <a:lstStyle/>
        <a:p>
          <a:endParaRPr lang="en-US"/>
        </a:p>
      </dgm:t>
    </dgm:pt>
    <dgm:pt modelId="{D8D8CDDE-B0DD-492F-AC6D-AB2631900288}">
      <dgm:prSet/>
      <dgm:spPr/>
      <dgm:t>
        <a:bodyPr/>
        <a:lstStyle/>
        <a:p>
          <a:r>
            <a:rPr lang="en-GB"/>
            <a:t>Try to make it current</a:t>
          </a:r>
          <a:endParaRPr lang="en-US"/>
        </a:p>
      </dgm:t>
    </dgm:pt>
    <dgm:pt modelId="{713ECA5C-9FA1-4D06-899E-B6F0C12FF484}" type="parTrans" cxnId="{2EDA8CED-1CCD-440B-AA15-81B9F5ECD428}">
      <dgm:prSet/>
      <dgm:spPr/>
      <dgm:t>
        <a:bodyPr/>
        <a:lstStyle/>
        <a:p>
          <a:endParaRPr lang="en-US"/>
        </a:p>
      </dgm:t>
    </dgm:pt>
    <dgm:pt modelId="{513C1B3D-3AF8-4CDB-8B92-DBA205B5C82F}" type="sibTrans" cxnId="{2EDA8CED-1CCD-440B-AA15-81B9F5ECD428}">
      <dgm:prSet/>
      <dgm:spPr/>
      <dgm:t>
        <a:bodyPr/>
        <a:lstStyle/>
        <a:p>
          <a:endParaRPr lang="en-US"/>
        </a:p>
      </dgm:t>
    </dgm:pt>
    <dgm:pt modelId="{B5639E3F-174A-48B5-8F02-54C55D7675FE}" type="pres">
      <dgm:prSet presAssocID="{9BA3F860-53F9-44AD-AA46-693D27412FBB}" presName="root" presStyleCnt="0">
        <dgm:presLayoutVars>
          <dgm:dir/>
          <dgm:resizeHandles val="exact"/>
        </dgm:presLayoutVars>
      </dgm:prSet>
      <dgm:spPr/>
    </dgm:pt>
    <dgm:pt modelId="{C139E201-9F27-425E-BFB1-E45CFDE345E7}" type="pres">
      <dgm:prSet presAssocID="{F31ACFB2-F38E-4AF7-8175-FEBB2B454002}" presName="compNode" presStyleCnt="0"/>
      <dgm:spPr/>
    </dgm:pt>
    <dgm:pt modelId="{54128D6E-6217-4ED5-ADC7-108DB8F3738E}" type="pres">
      <dgm:prSet presAssocID="{F31ACFB2-F38E-4AF7-8175-FEBB2B454002}" presName="bgRect" presStyleLbl="bgShp" presStyleIdx="0" presStyleCnt="8"/>
      <dgm:spPr/>
    </dgm:pt>
    <dgm:pt modelId="{32057EA8-E2A4-462D-9165-DE2D315B8694}" type="pres">
      <dgm:prSet presAssocID="{F31ACFB2-F38E-4AF7-8175-FEBB2B454002}"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5EBA573D-DEE7-438B-8D8C-4A4E15DA2B21}" type="pres">
      <dgm:prSet presAssocID="{F31ACFB2-F38E-4AF7-8175-FEBB2B454002}" presName="spaceRect" presStyleCnt="0"/>
      <dgm:spPr/>
    </dgm:pt>
    <dgm:pt modelId="{0E30285A-5DBB-4C31-B70B-95200528ED6D}" type="pres">
      <dgm:prSet presAssocID="{F31ACFB2-F38E-4AF7-8175-FEBB2B454002}" presName="parTx" presStyleLbl="revTx" presStyleIdx="0" presStyleCnt="8">
        <dgm:presLayoutVars>
          <dgm:chMax val="0"/>
          <dgm:chPref val="0"/>
        </dgm:presLayoutVars>
      </dgm:prSet>
      <dgm:spPr/>
    </dgm:pt>
    <dgm:pt modelId="{A8501BED-01A9-4D8F-A483-3B074DC3FE22}" type="pres">
      <dgm:prSet presAssocID="{78F2C288-BBBD-447E-96BC-05B12E5684FE}" presName="sibTrans" presStyleCnt="0"/>
      <dgm:spPr/>
    </dgm:pt>
    <dgm:pt modelId="{5F7AB75D-F7D0-4B5D-A7C8-7C223622E826}" type="pres">
      <dgm:prSet presAssocID="{5D6CDDD5-D38B-4CA4-8BEB-E6F4B5DE437D}" presName="compNode" presStyleCnt="0"/>
      <dgm:spPr/>
    </dgm:pt>
    <dgm:pt modelId="{08799BA8-2539-4B64-B70A-14DF5982C46C}" type="pres">
      <dgm:prSet presAssocID="{5D6CDDD5-D38B-4CA4-8BEB-E6F4B5DE437D}" presName="bgRect" presStyleLbl="bgShp" presStyleIdx="1" presStyleCnt="8"/>
      <dgm:spPr/>
    </dgm:pt>
    <dgm:pt modelId="{E3730241-218D-4DCF-9969-E48E0DC54839}" type="pres">
      <dgm:prSet presAssocID="{5D6CDDD5-D38B-4CA4-8BEB-E6F4B5DE437D}"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33A31066-99BE-4CEB-B6B1-C4614167A380}" type="pres">
      <dgm:prSet presAssocID="{5D6CDDD5-D38B-4CA4-8BEB-E6F4B5DE437D}" presName="spaceRect" presStyleCnt="0"/>
      <dgm:spPr/>
    </dgm:pt>
    <dgm:pt modelId="{6BC3E3F6-7972-4954-850D-371D0A38D28B}" type="pres">
      <dgm:prSet presAssocID="{5D6CDDD5-D38B-4CA4-8BEB-E6F4B5DE437D}" presName="parTx" presStyleLbl="revTx" presStyleIdx="1" presStyleCnt="8">
        <dgm:presLayoutVars>
          <dgm:chMax val="0"/>
          <dgm:chPref val="0"/>
        </dgm:presLayoutVars>
      </dgm:prSet>
      <dgm:spPr/>
    </dgm:pt>
    <dgm:pt modelId="{2A7D5179-F6DE-4F3E-99B2-DFA571F81140}" type="pres">
      <dgm:prSet presAssocID="{79A8B303-B393-41DD-AA56-A0370F8DCBC4}" presName="sibTrans" presStyleCnt="0"/>
      <dgm:spPr/>
    </dgm:pt>
    <dgm:pt modelId="{45727D48-7FDF-49F6-95F5-E37B83E930F4}" type="pres">
      <dgm:prSet presAssocID="{B8CC2DD1-1A72-4AE2-B5D3-B102679AF17F}" presName="compNode" presStyleCnt="0"/>
      <dgm:spPr/>
    </dgm:pt>
    <dgm:pt modelId="{0A63ED04-CF13-4D1F-9C6B-7F5D74B1DE54}" type="pres">
      <dgm:prSet presAssocID="{B8CC2DD1-1A72-4AE2-B5D3-B102679AF17F}" presName="bgRect" presStyleLbl="bgShp" presStyleIdx="2" presStyleCnt="8"/>
      <dgm:spPr/>
    </dgm:pt>
    <dgm:pt modelId="{CFA2F711-6CE5-471B-A000-37A371696EA8}" type="pres">
      <dgm:prSet presAssocID="{B8CC2DD1-1A72-4AE2-B5D3-B102679AF17F}"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oker Hat"/>
        </a:ext>
      </dgm:extLst>
    </dgm:pt>
    <dgm:pt modelId="{D692FE8F-5FE1-4FBE-9E50-623025CD00B6}" type="pres">
      <dgm:prSet presAssocID="{B8CC2DD1-1A72-4AE2-B5D3-B102679AF17F}" presName="spaceRect" presStyleCnt="0"/>
      <dgm:spPr/>
    </dgm:pt>
    <dgm:pt modelId="{84973104-7337-4447-9BAD-ACBE5D853B7F}" type="pres">
      <dgm:prSet presAssocID="{B8CC2DD1-1A72-4AE2-B5D3-B102679AF17F}" presName="parTx" presStyleLbl="revTx" presStyleIdx="2" presStyleCnt="8">
        <dgm:presLayoutVars>
          <dgm:chMax val="0"/>
          <dgm:chPref val="0"/>
        </dgm:presLayoutVars>
      </dgm:prSet>
      <dgm:spPr/>
    </dgm:pt>
    <dgm:pt modelId="{4A668912-E11B-43AF-AFB6-F870CFABD437}" type="pres">
      <dgm:prSet presAssocID="{7A6227E6-0D21-44AC-8149-F0A9F366046A}" presName="sibTrans" presStyleCnt="0"/>
      <dgm:spPr/>
    </dgm:pt>
    <dgm:pt modelId="{CBE133FD-0739-4DE9-B865-4C2501B1BCB2}" type="pres">
      <dgm:prSet presAssocID="{DD1DD6C5-6C6A-4CB5-BEC3-67B148D6BD81}" presName="compNode" presStyleCnt="0"/>
      <dgm:spPr/>
    </dgm:pt>
    <dgm:pt modelId="{550F9B1B-A023-44B9-AB43-B92542F2A089}" type="pres">
      <dgm:prSet presAssocID="{DD1DD6C5-6C6A-4CB5-BEC3-67B148D6BD81}" presName="bgRect" presStyleLbl="bgShp" presStyleIdx="3" presStyleCnt="8"/>
      <dgm:spPr/>
    </dgm:pt>
    <dgm:pt modelId="{CA4A4F52-00F3-41E8-8E31-BA1641404094}" type="pres">
      <dgm:prSet presAssocID="{DD1DD6C5-6C6A-4CB5-BEC3-67B148D6BD81}"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ierarchy"/>
        </a:ext>
      </dgm:extLst>
    </dgm:pt>
    <dgm:pt modelId="{C96DFDF3-23C0-4309-A2C5-34A2860442C4}" type="pres">
      <dgm:prSet presAssocID="{DD1DD6C5-6C6A-4CB5-BEC3-67B148D6BD81}" presName="spaceRect" presStyleCnt="0"/>
      <dgm:spPr/>
    </dgm:pt>
    <dgm:pt modelId="{71C21576-29CF-4DB7-89B5-7045296CFDF7}" type="pres">
      <dgm:prSet presAssocID="{DD1DD6C5-6C6A-4CB5-BEC3-67B148D6BD81}" presName="parTx" presStyleLbl="revTx" presStyleIdx="3" presStyleCnt="8">
        <dgm:presLayoutVars>
          <dgm:chMax val="0"/>
          <dgm:chPref val="0"/>
        </dgm:presLayoutVars>
      </dgm:prSet>
      <dgm:spPr/>
    </dgm:pt>
    <dgm:pt modelId="{A9798104-569D-4D8C-970A-7D6C88DD3A6F}" type="pres">
      <dgm:prSet presAssocID="{3E39FA61-929F-4336-B54E-39EE26CE13E9}" presName="sibTrans" presStyleCnt="0"/>
      <dgm:spPr/>
    </dgm:pt>
    <dgm:pt modelId="{696BC2CB-1B61-4A25-8516-450451C27EDD}" type="pres">
      <dgm:prSet presAssocID="{3D54E4B8-D920-4706-97D3-316A1FDD65B7}" presName="compNode" presStyleCnt="0"/>
      <dgm:spPr/>
    </dgm:pt>
    <dgm:pt modelId="{852758A2-6FF6-4A8D-948B-98357437C33F}" type="pres">
      <dgm:prSet presAssocID="{3D54E4B8-D920-4706-97D3-316A1FDD65B7}" presName="bgRect" presStyleLbl="bgShp" presStyleIdx="4" presStyleCnt="8"/>
      <dgm:spPr/>
    </dgm:pt>
    <dgm:pt modelId="{F4E1E7F4-C014-455A-81E4-F637482520CE}" type="pres">
      <dgm:prSet presAssocID="{3D54E4B8-D920-4706-97D3-316A1FDD65B7}"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rama"/>
        </a:ext>
      </dgm:extLst>
    </dgm:pt>
    <dgm:pt modelId="{2C5504FB-4378-429C-8F12-59E18D5838DA}" type="pres">
      <dgm:prSet presAssocID="{3D54E4B8-D920-4706-97D3-316A1FDD65B7}" presName="spaceRect" presStyleCnt="0"/>
      <dgm:spPr/>
    </dgm:pt>
    <dgm:pt modelId="{AC4AC040-3770-4DC3-95D8-2DFD6C247DA4}" type="pres">
      <dgm:prSet presAssocID="{3D54E4B8-D920-4706-97D3-316A1FDD65B7}" presName="parTx" presStyleLbl="revTx" presStyleIdx="4" presStyleCnt="8">
        <dgm:presLayoutVars>
          <dgm:chMax val="0"/>
          <dgm:chPref val="0"/>
        </dgm:presLayoutVars>
      </dgm:prSet>
      <dgm:spPr/>
    </dgm:pt>
    <dgm:pt modelId="{A20033AD-8C3F-491B-AA2B-89BA943C6F64}" type="pres">
      <dgm:prSet presAssocID="{22B32B14-3D41-4456-9A29-1CB14B5E24D6}" presName="sibTrans" presStyleCnt="0"/>
      <dgm:spPr/>
    </dgm:pt>
    <dgm:pt modelId="{2E00C01E-70BF-4A26-B8BA-B17E69AAF6C0}" type="pres">
      <dgm:prSet presAssocID="{D36EEDE1-8173-462A-9923-669BEC4951EC}" presName="compNode" presStyleCnt="0"/>
      <dgm:spPr/>
    </dgm:pt>
    <dgm:pt modelId="{67ABF57C-9E4A-4559-AAA3-B057E0174B0B}" type="pres">
      <dgm:prSet presAssocID="{D36EEDE1-8173-462A-9923-669BEC4951EC}" presName="bgRect" presStyleLbl="bgShp" presStyleIdx="5" presStyleCnt="8"/>
      <dgm:spPr/>
    </dgm:pt>
    <dgm:pt modelId="{4E348303-EDC4-4914-AFA0-A05AAE3687E5}" type="pres">
      <dgm:prSet presAssocID="{D36EEDE1-8173-462A-9923-669BEC4951EC}"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ad with Gears"/>
        </a:ext>
      </dgm:extLst>
    </dgm:pt>
    <dgm:pt modelId="{21167399-CB07-4863-8C03-F48A4801B1F9}" type="pres">
      <dgm:prSet presAssocID="{D36EEDE1-8173-462A-9923-669BEC4951EC}" presName="spaceRect" presStyleCnt="0"/>
      <dgm:spPr/>
    </dgm:pt>
    <dgm:pt modelId="{14B505BF-DD2F-4DCA-888B-398A6E2477D8}" type="pres">
      <dgm:prSet presAssocID="{D36EEDE1-8173-462A-9923-669BEC4951EC}" presName="parTx" presStyleLbl="revTx" presStyleIdx="5" presStyleCnt="8">
        <dgm:presLayoutVars>
          <dgm:chMax val="0"/>
          <dgm:chPref val="0"/>
        </dgm:presLayoutVars>
      </dgm:prSet>
      <dgm:spPr/>
    </dgm:pt>
    <dgm:pt modelId="{A4A0A313-A14F-471B-9E03-4E4C08B281E3}" type="pres">
      <dgm:prSet presAssocID="{7F0AC373-5263-407D-9D3D-F105D67438BA}" presName="sibTrans" presStyleCnt="0"/>
      <dgm:spPr/>
    </dgm:pt>
    <dgm:pt modelId="{B2A17CA9-70E7-4595-BBAD-2AA8A6E456F7}" type="pres">
      <dgm:prSet presAssocID="{43097B47-75A8-43C7-9201-7EDE5F690425}" presName="compNode" presStyleCnt="0"/>
      <dgm:spPr/>
    </dgm:pt>
    <dgm:pt modelId="{F43D7DCA-0C66-4886-8939-AA7700817B85}" type="pres">
      <dgm:prSet presAssocID="{43097B47-75A8-43C7-9201-7EDE5F690425}" presName="bgRect" presStyleLbl="bgShp" presStyleIdx="6" presStyleCnt="8"/>
      <dgm:spPr/>
    </dgm:pt>
    <dgm:pt modelId="{9372BCE4-562C-4658-B172-0FC5CC6C1620}" type="pres">
      <dgm:prSet presAssocID="{43097B47-75A8-43C7-9201-7EDE5F690425}"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Quotes"/>
        </a:ext>
      </dgm:extLst>
    </dgm:pt>
    <dgm:pt modelId="{5E6382BA-2B2B-4F09-BBA8-DB87905E14E0}" type="pres">
      <dgm:prSet presAssocID="{43097B47-75A8-43C7-9201-7EDE5F690425}" presName="spaceRect" presStyleCnt="0"/>
      <dgm:spPr/>
    </dgm:pt>
    <dgm:pt modelId="{ADF432B4-9226-4047-AB56-89A27F4C6140}" type="pres">
      <dgm:prSet presAssocID="{43097B47-75A8-43C7-9201-7EDE5F690425}" presName="parTx" presStyleLbl="revTx" presStyleIdx="6" presStyleCnt="8">
        <dgm:presLayoutVars>
          <dgm:chMax val="0"/>
          <dgm:chPref val="0"/>
        </dgm:presLayoutVars>
      </dgm:prSet>
      <dgm:spPr/>
    </dgm:pt>
    <dgm:pt modelId="{E7203E6C-472A-4976-9658-E2E979568AC4}" type="pres">
      <dgm:prSet presAssocID="{033090F9-4284-40AE-A90E-A7B358A16795}" presName="sibTrans" presStyleCnt="0"/>
      <dgm:spPr/>
    </dgm:pt>
    <dgm:pt modelId="{781B3814-D168-4383-9CAC-4AD2497D3ED1}" type="pres">
      <dgm:prSet presAssocID="{D8D8CDDE-B0DD-492F-AC6D-AB2631900288}" presName="compNode" presStyleCnt="0"/>
      <dgm:spPr/>
    </dgm:pt>
    <dgm:pt modelId="{F4A10A20-B0F9-40B0-8ADC-38659B25FF22}" type="pres">
      <dgm:prSet presAssocID="{D8D8CDDE-B0DD-492F-AC6D-AB2631900288}" presName="bgRect" presStyleLbl="bgShp" presStyleIdx="7" presStyleCnt="8"/>
      <dgm:spPr/>
    </dgm:pt>
    <dgm:pt modelId="{426D5681-1C9C-4532-8059-78F29F99F076}" type="pres">
      <dgm:prSet presAssocID="{D8D8CDDE-B0DD-492F-AC6D-AB2631900288}"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DoNotWashingMachine"/>
        </a:ext>
      </dgm:extLst>
    </dgm:pt>
    <dgm:pt modelId="{CD6F1B54-6284-4B22-B49B-E2FA8256EA60}" type="pres">
      <dgm:prSet presAssocID="{D8D8CDDE-B0DD-492F-AC6D-AB2631900288}" presName="spaceRect" presStyleCnt="0"/>
      <dgm:spPr/>
    </dgm:pt>
    <dgm:pt modelId="{67E55C51-7C41-4A2F-B78F-D61FFA5D748F}" type="pres">
      <dgm:prSet presAssocID="{D8D8CDDE-B0DD-492F-AC6D-AB2631900288}" presName="parTx" presStyleLbl="revTx" presStyleIdx="7" presStyleCnt="8">
        <dgm:presLayoutVars>
          <dgm:chMax val="0"/>
          <dgm:chPref val="0"/>
        </dgm:presLayoutVars>
      </dgm:prSet>
      <dgm:spPr/>
    </dgm:pt>
  </dgm:ptLst>
  <dgm:cxnLst>
    <dgm:cxn modelId="{05896506-3173-40F9-BA4A-476777EBF9C8}" srcId="{9BA3F860-53F9-44AD-AA46-693D27412FBB}" destId="{D36EEDE1-8173-462A-9923-669BEC4951EC}" srcOrd="5" destOrd="0" parTransId="{D76D9EF2-809D-44F2-B863-BF9F2FC34F9B}" sibTransId="{7F0AC373-5263-407D-9D3D-F105D67438BA}"/>
    <dgm:cxn modelId="{1826830F-DBDA-4F51-9743-D23E79B9A395}" srcId="{9BA3F860-53F9-44AD-AA46-693D27412FBB}" destId="{3D54E4B8-D920-4706-97D3-316A1FDD65B7}" srcOrd="4" destOrd="0" parTransId="{B1342700-6723-44BC-827A-E5035DB23A47}" sibTransId="{22B32B14-3D41-4456-9A29-1CB14B5E24D6}"/>
    <dgm:cxn modelId="{553EF61C-3AE0-4CCC-A648-5C28EE087C6A}" srcId="{9BA3F860-53F9-44AD-AA46-693D27412FBB}" destId="{B8CC2DD1-1A72-4AE2-B5D3-B102679AF17F}" srcOrd="2" destOrd="0" parTransId="{53CE482E-525E-44C9-B7DC-43583BE131D3}" sibTransId="{7A6227E6-0D21-44AC-8149-F0A9F366046A}"/>
    <dgm:cxn modelId="{642FC42A-C613-42B7-ACA7-F600C18CAAE3}" srcId="{9BA3F860-53F9-44AD-AA46-693D27412FBB}" destId="{DD1DD6C5-6C6A-4CB5-BEC3-67B148D6BD81}" srcOrd="3" destOrd="0" parTransId="{405DBDEB-2D7B-4FED-B252-F7CF11A8CD9D}" sibTransId="{3E39FA61-929F-4336-B54E-39EE26CE13E9}"/>
    <dgm:cxn modelId="{48D61C64-4278-4F38-9734-023DEF3BA825}" srcId="{9BA3F860-53F9-44AD-AA46-693D27412FBB}" destId="{43097B47-75A8-43C7-9201-7EDE5F690425}" srcOrd="6" destOrd="0" parTransId="{73F46CC5-9E37-42F1-8822-4CD8E941EEAE}" sibTransId="{033090F9-4284-40AE-A90E-A7B358A16795}"/>
    <dgm:cxn modelId="{E7CA6E64-D4ED-44A5-A648-AE0364B6E26D}" type="presOf" srcId="{DD1DD6C5-6C6A-4CB5-BEC3-67B148D6BD81}" destId="{71C21576-29CF-4DB7-89B5-7045296CFDF7}" srcOrd="0" destOrd="0" presId="urn:microsoft.com/office/officeart/2018/2/layout/IconVerticalSolidList"/>
    <dgm:cxn modelId="{90ED2848-262C-4AA2-8AA4-E7F491274098}" type="presOf" srcId="{D8D8CDDE-B0DD-492F-AC6D-AB2631900288}" destId="{67E55C51-7C41-4A2F-B78F-D61FFA5D748F}" srcOrd="0" destOrd="0" presId="urn:microsoft.com/office/officeart/2018/2/layout/IconVerticalSolidList"/>
    <dgm:cxn modelId="{028C0450-D457-4A4D-A8C8-688C5530E301}" type="presOf" srcId="{3D54E4B8-D920-4706-97D3-316A1FDD65B7}" destId="{AC4AC040-3770-4DC3-95D8-2DFD6C247DA4}" srcOrd="0" destOrd="0" presId="urn:microsoft.com/office/officeart/2018/2/layout/IconVerticalSolidList"/>
    <dgm:cxn modelId="{CFE14873-5F06-4884-90AD-EEB1F768774C}" type="presOf" srcId="{5D6CDDD5-D38B-4CA4-8BEB-E6F4B5DE437D}" destId="{6BC3E3F6-7972-4954-850D-371D0A38D28B}" srcOrd="0" destOrd="0" presId="urn:microsoft.com/office/officeart/2018/2/layout/IconVerticalSolidList"/>
    <dgm:cxn modelId="{E7E8E955-B31A-4A19-980D-72BB52A12D8A}" type="presOf" srcId="{F31ACFB2-F38E-4AF7-8175-FEBB2B454002}" destId="{0E30285A-5DBB-4C31-B70B-95200528ED6D}" srcOrd="0" destOrd="0" presId="urn:microsoft.com/office/officeart/2018/2/layout/IconVerticalSolidList"/>
    <dgm:cxn modelId="{42A7CC77-E400-4201-A6EE-B9F9360EA68B}" type="presOf" srcId="{43097B47-75A8-43C7-9201-7EDE5F690425}" destId="{ADF432B4-9226-4047-AB56-89A27F4C6140}" srcOrd="0" destOrd="0" presId="urn:microsoft.com/office/officeart/2018/2/layout/IconVerticalSolidList"/>
    <dgm:cxn modelId="{E52864A2-0AD0-4378-8A0C-DB8E2936CE00}" srcId="{9BA3F860-53F9-44AD-AA46-693D27412FBB}" destId="{F31ACFB2-F38E-4AF7-8175-FEBB2B454002}" srcOrd="0" destOrd="0" parTransId="{BC6560C3-0D6F-42E6-AF8D-B5FE95A0A27B}" sibTransId="{78F2C288-BBBD-447E-96BC-05B12E5684FE}"/>
    <dgm:cxn modelId="{774673CA-B2D8-4476-A240-C7A49AE64095}" type="presOf" srcId="{9BA3F860-53F9-44AD-AA46-693D27412FBB}" destId="{B5639E3F-174A-48B5-8F02-54C55D7675FE}" srcOrd="0" destOrd="0" presId="urn:microsoft.com/office/officeart/2018/2/layout/IconVerticalSolidList"/>
    <dgm:cxn modelId="{5F6FCACB-6CF4-483E-B77F-5D1B44CDEF60}" type="presOf" srcId="{D36EEDE1-8173-462A-9923-669BEC4951EC}" destId="{14B505BF-DD2F-4DCA-888B-398A6E2477D8}" srcOrd="0" destOrd="0" presId="urn:microsoft.com/office/officeart/2018/2/layout/IconVerticalSolidList"/>
    <dgm:cxn modelId="{06A56FE2-1EF0-48E8-ACA9-F15934745CB8}" srcId="{9BA3F860-53F9-44AD-AA46-693D27412FBB}" destId="{5D6CDDD5-D38B-4CA4-8BEB-E6F4B5DE437D}" srcOrd="1" destOrd="0" parTransId="{EC264D24-23C1-4015-BC49-4FFEFA04F833}" sibTransId="{79A8B303-B393-41DD-AA56-A0370F8DCBC4}"/>
    <dgm:cxn modelId="{2EDA8CED-1CCD-440B-AA15-81B9F5ECD428}" srcId="{9BA3F860-53F9-44AD-AA46-693D27412FBB}" destId="{D8D8CDDE-B0DD-492F-AC6D-AB2631900288}" srcOrd="7" destOrd="0" parTransId="{713ECA5C-9FA1-4D06-899E-B6F0C12FF484}" sibTransId="{513C1B3D-3AF8-4CDB-8B92-DBA205B5C82F}"/>
    <dgm:cxn modelId="{6269CBEE-1DFD-4336-8A4E-5C8F7B747A18}" type="presOf" srcId="{B8CC2DD1-1A72-4AE2-B5D3-B102679AF17F}" destId="{84973104-7337-4447-9BAD-ACBE5D853B7F}" srcOrd="0" destOrd="0" presId="urn:microsoft.com/office/officeart/2018/2/layout/IconVerticalSolidList"/>
    <dgm:cxn modelId="{22C94C3A-D1B4-4A75-AF7D-4D914121D37B}" type="presParOf" srcId="{B5639E3F-174A-48B5-8F02-54C55D7675FE}" destId="{C139E201-9F27-425E-BFB1-E45CFDE345E7}" srcOrd="0" destOrd="0" presId="urn:microsoft.com/office/officeart/2018/2/layout/IconVerticalSolidList"/>
    <dgm:cxn modelId="{BC1081D4-C7CA-4A22-B86C-1305A519D040}" type="presParOf" srcId="{C139E201-9F27-425E-BFB1-E45CFDE345E7}" destId="{54128D6E-6217-4ED5-ADC7-108DB8F3738E}" srcOrd="0" destOrd="0" presId="urn:microsoft.com/office/officeart/2018/2/layout/IconVerticalSolidList"/>
    <dgm:cxn modelId="{D0F75800-D730-4084-A7BC-3CE0FA45D74C}" type="presParOf" srcId="{C139E201-9F27-425E-BFB1-E45CFDE345E7}" destId="{32057EA8-E2A4-462D-9165-DE2D315B8694}" srcOrd="1" destOrd="0" presId="urn:microsoft.com/office/officeart/2018/2/layout/IconVerticalSolidList"/>
    <dgm:cxn modelId="{8EBC2F86-9B32-4333-9C05-2E464532D8AE}" type="presParOf" srcId="{C139E201-9F27-425E-BFB1-E45CFDE345E7}" destId="{5EBA573D-DEE7-438B-8D8C-4A4E15DA2B21}" srcOrd="2" destOrd="0" presId="urn:microsoft.com/office/officeart/2018/2/layout/IconVerticalSolidList"/>
    <dgm:cxn modelId="{3B2B3787-3A5E-443B-A640-D90A5A0712FA}" type="presParOf" srcId="{C139E201-9F27-425E-BFB1-E45CFDE345E7}" destId="{0E30285A-5DBB-4C31-B70B-95200528ED6D}" srcOrd="3" destOrd="0" presId="urn:microsoft.com/office/officeart/2018/2/layout/IconVerticalSolidList"/>
    <dgm:cxn modelId="{1BABDE85-A2B8-41E4-A649-CABB34363301}" type="presParOf" srcId="{B5639E3F-174A-48B5-8F02-54C55D7675FE}" destId="{A8501BED-01A9-4D8F-A483-3B074DC3FE22}" srcOrd="1" destOrd="0" presId="urn:microsoft.com/office/officeart/2018/2/layout/IconVerticalSolidList"/>
    <dgm:cxn modelId="{AB8AB0E2-1498-458A-9F9B-595AD50AA7FF}" type="presParOf" srcId="{B5639E3F-174A-48B5-8F02-54C55D7675FE}" destId="{5F7AB75D-F7D0-4B5D-A7C8-7C223622E826}" srcOrd="2" destOrd="0" presId="urn:microsoft.com/office/officeart/2018/2/layout/IconVerticalSolidList"/>
    <dgm:cxn modelId="{E850134B-F703-4BE6-93B5-B6A462A1AD9E}" type="presParOf" srcId="{5F7AB75D-F7D0-4B5D-A7C8-7C223622E826}" destId="{08799BA8-2539-4B64-B70A-14DF5982C46C}" srcOrd="0" destOrd="0" presId="urn:microsoft.com/office/officeart/2018/2/layout/IconVerticalSolidList"/>
    <dgm:cxn modelId="{D91DB09D-7A25-49AB-8781-5466A079EB38}" type="presParOf" srcId="{5F7AB75D-F7D0-4B5D-A7C8-7C223622E826}" destId="{E3730241-218D-4DCF-9969-E48E0DC54839}" srcOrd="1" destOrd="0" presId="urn:microsoft.com/office/officeart/2018/2/layout/IconVerticalSolidList"/>
    <dgm:cxn modelId="{69A88B46-CFEB-4B61-9DBF-48613C2E432A}" type="presParOf" srcId="{5F7AB75D-F7D0-4B5D-A7C8-7C223622E826}" destId="{33A31066-99BE-4CEB-B6B1-C4614167A380}" srcOrd="2" destOrd="0" presId="urn:microsoft.com/office/officeart/2018/2/layout/IconVerticalSolidList"/>
    <dgm:cxn modelId="{9F87C628-5290-44DA-8D53-EB65F6104972}" type="presParOf" srcId="{5F7AB75D-F7D0-4B5D-A7C8-7C223622E826}" destId="{6BC3E3F6-7972-4954-850D-371D0A38D28B}" srcOrd="3" destOrd="0" presId="urn:microsoft.com/office/officeart/2018/2/layout/IconVerticalSolidList"/>
    <dgm:cxn modelId="{0CD90421-57A8-493B-B536-19B3732A45DC}" type="presParOf" srcId="{B5639E3F-174A-48B5-8F02-54C55D7675FE}" destId="{2A7D5179-F6DE-4F3E-99B2-DFA571F81140}" srcOrd="3" destOrd="0" presId="urn:microsoft.com/office/officeart/2018/2/layout/IconVerticalSolidList"/>
    <dgm:cxn modelId="{99BBA4BD-1284-4326-9D2A-0724CB0DDEDB}" type="presParOf" srcId="{B5639E3F-174A-48B5-8F02-54C55D7675FE}" destId="{45727D48-7FDF-49F6-95F5-E37B83E930F4}" srcOrd="4" destOrd="0" presId="urn:microsoft.com/office/officeart/2018/2/layout/IconVerticalSolidList"/>
    <dgm:cxn modelId="{A4EF795F-86C4-4FE4-9896-FE6AEC191371}" type="presParOf" srcId="{45727D48-7FDF-49F6-95F5-E37B83E930F4}" destId="{0A63ED04-CF13-4D1F-9C6B-7F5D74B1DE54}" srcOrd="0" destOrd="0" presId="urn:microsoft.com/office/officeart/2018/2/layout/IconVerticalSolidList"/>
    <dgm:cxn modelId="{508EB833-06D3-45FD-A741-C8DE19A2DD99}" type="presParOf" srcId="{45727D48-7FDF-49F6-95F5-E37B83E930F4}" destId="{CFA2F711-6CE5-471B-A000-37A371696EA8}" srcOrd="1" destOrd="0" presId="urn:microsoft.com/office/officeart/2018/2/layout/IconVerticalSolidList"/>
    <dgm:cxn modelId="{B0DF8F78-68D1-48B4-A3C4-791471800F1F}" type="presParOf" srcId="{45727D48-7FDF-49F6-95F5-E37B83E930F4}" destId="{D692FE8F-5FE1-4FBE-9E50-623025CD00B6}" srcOrd="2" destOrd="0" presId="urn:microsoft.com/office/officeart/2018/2/layout/IconVerticalSolidList"/>
    <dgm:cxn modelId="{D67246EC-3099-411F-B70F-584DBFC8FA5E}" type="presParOf" srcId="{45727D48-7FDF-49F6-95F5-E37B83E930F4}" destId="{84973104-7337-4447-9BAD-ACBE5D853B7F}" srcOrd="3" destOrd="0" presId="urn:microsoft.com/office/officeart/2018/2/layout/IconVerticalSolidList"/>
    <dgm:cxn modelId="{B0172963-96BC-49C2-9DF7-471938FD6465}" type="presParOf" srcId="{B5639E3F-174A-48B5-8F02-54C55D7675FE}" destId="{4A668912-E11B-43AF-AFB6-F870CFABD437}" srcOrd="5" destOrd="0" presId="urn:microsoft.com/office/officeart/2018/2/layout/IconVerticalSolidList"/>
    <dgm:cxn modelId="{EA765EB4-007B-4D79-B5C3-FCD0AAE13DA6}" type="presParOf" srcId="{B5639E3F-174A-48B5-8F02-54C55D7675FE}" destId="{CBE133FD-0739-4DE9-B865-4C2501B1BCB2}" srcOrd="6" destOrd="0" presId="urn:microsoft.com/office/officeart/2018/2/layout/IconVerticalSolidList"/>
    <dgm:cxn modelId="{87CD61F3-12E1-47B3-867C-ED812672F05C}" type="presParOf" srcId="{CBE133FD-0739-4DE9-B865-4C2501B1BCB2}" destId="{550F9B1B-A023-44B9-AB43-B92542F2A089}" srcOrd="0" destOrd="0" presId="urn:microsoft.com/office/officeart/2018/2/layout/IconVerticalSolidList"/>
    <dgm:cxn modelId="{E6EA25D1-F421-45E6-98E4-C6044EA07884}" type="presParOf" srcId="{CBE133FD-0739-4DE9-B865-4C2501B1BCB2}" destId="{CA4A4F52-00F3-41E8-8E31-BA1641404094}" srcOrd="1" destOrd="0" presId="urn:microsoft.com/office/officeart/2018/2/layout/IconVerticalSolidList"/>
    <dgm:cxn modelId="{94706E61-697A-46A8-8C8C-E4B784AAAC4B}" type="presParOf" srcId="{CBE133FD-0739-4DE9-B865-4C2501B1BCB2}" destId="{C96DFDF3-23C0-4309-A2C5-34A2860442C4}" srcOrd="2" destOrd="0" presId="urn:microsoft.com/office/officeart/2018/2/layout/IconVerticalSolidList"/>
    <dgm:cxn modelId="{0DA815D5-68B6-47A0-903A-8468231D3D25}" type="presParOf" srcId="{CBE133FD-0739-4DE9-B865-4C2501B1BCB2}" destId="{71C21576-29CF-4DB7-89B5-7045296CFDF7}" srcOrd="3" destOrd="0" presId="urn:microsoft.com/office/officeart/2018/2/layout/IconVerticalSolidList"/>
    <dgm:cxn modelId="{D801CA5F-E0E4-4572-825D-CE2F14C66ABC}" type="presParOf" srcId="{B5639E3F-174A-48B5-8F02-54C55D7675FE}" destId="{A9798104-569D-4D8C-970A-7D6C88DD3A6F}" srcOrd="7" destOrd="0" presId="urn:microsoft.com/office/officeart/2018/2/layout/IconVerticalSolidList"/>
    <dgm:cxn modelId="{A9B20136-49FA-4F7D-BF72-E5A35F190662}" type="presParOf" srcId="{B5639E3F-174A-48B5-8F02-54C55D7675FE}" destId="{696BC2CB-1B61-4A25-8516-450451C27EDD}" srcOrd="8" destOrd="0" presId="urn:microsoft.com/office/officeart/2018/2/layout/IconVerticalSolidList"/>
    <dgm:cxn modelId="{70FC897A-7D9E-4B95-8483-0875F695408F}" type="presParOf" srcId="{696BC2CB-1B61-4A25-8516-450451C27EDD}" destId="{852758A2-6FF6-4A8D-948B-98357437C33F}" srcOrd="0" destOrd="0" presId="urn:microsoft.com/office/officeart/2018/2/layout/IconVerticalSolidList"/>
    <dgm:cxn modelId="{E98D7880-9701-4FBE-99D3-7CC847019CED}" type="presParOf" srcId="{696BC2CB-1B61-4A25-8516-450451C27EDD}" destId="{F4E1E7F4-C014-455A-81E4-F637482520CE}" srcOrd="1" destOrd="0" presId="urn:microsoft.com/office/officeart/2018/2/layout/IconVerticalSolidList"/>
    <dgm:cxn modelId="{BB5B344F-AF07-48B0-BB3E-B9A0583C5A05}" type="presParOf" srcId="{696BC2CB-1B61-4A25-8516-450451C27EDD}" destId="{2C5504FB-4378-429C-8F12-59E18D5838DA}" srcOrd="2" destOrd="0" presId="urn:microsoft.com/office/officeart/2018/2/layout/IconVerticalSolidList"/>
    <dgm:cxn modelId="{FAFD3F02-24AF-41C7-A650-77FEC05CC4AE}" type="presParOf" srcId="{696BC2CB-1B61-4A25-8516-450451C27EDD}" destId="{AC4AC040-3770-4DC3-95D8-2DFD6C247DA4}" srcOrd="3" destOrd="0" presId="urn:microsoft.com/office/officeart/2018/2/layout/IconVerticalSolidList"/>
    <dgm:cxn modelId="{EC8A8D7D-CF64-484A-8DAF-20A5DCA70187}" type="presParOf" srcId="{B5639E3F-174A-48B5-8F02-54C55D7675FE}" destId="{A20033AD-8C3F-491B-AA2B-89BA943C6F64}" srcOrd="9" destOrd="0" presId="urn:microsoft.com/office/officeart/2018/2/layout/IconVerticalSolidList"/>
    <dgm:cxn modelId="{40D77BBE-0DA0-4FDF-8937-3EF0BF95B60E}" type="presParOf" srcId="{B5639E3F-174A-48B5-8F02-54C55D7675FE}" destId="{2E00C01E-70BF-4A26-B8BA-B17E69AAF6C0}" srcOrd="10" destOrd="0" presId="urn:microsoft.com/office/officeart/2018/2/layout/IconVerticalSolidList"/>
    <dgm:cxn modelId="{470476EA-2831-4D60-877E-6084AB5E3B60}" type="presParOf" srcId="{2E00C01E-70BF-4A26-B8BA-B17E69AAF6C0}" destId="{67ABF57C-9E4A-4559-AAA3-B057E0174B0B}" srcOrd="0" destOrd="0" presId="urn:microsoft.com/office/officeart/2018/2/layout/IconVerticalSolidList"/>
    <dgm:cxn modelId="{06CB3592-9D9B-4591-B375-73ED5B94C745}" type="presParOf" srcId="{2E00C01E-70BF-4A26-B8BA-B17E69AAF6C0}" destId="{4E348303-EDC4-4914-AFA0-A05AAE3687E5}" srcOrd="1" destOrd="0" presId="urn:microsoft.com/office/officeart/2018/2/layout/IconVerticalSolidList"/>
    <dgm:cxn modelId="{D78D4544-3BB2-4FC3-AE84-9FB6BADFDEC1}" type="presParOf" srcId="{2E00C01E-70BF-4A26-B8BA-B17E69AAF6C0}" destId="{21167399-CB07-4863-8C03-F48A4801B1F9}" srcOrd="2" destOrd="0" presId="urn:microsoft.com/office/officeart/2018/2/layout/IconVerticalSolidList"/>
    <dgm:cxn modelId="{737B14BB-8D31-4D3D-BBBE-8A4A9E7FFEEE}" type="presParOf" srcId="{2E00C01E-70BF-4A26-B8BA-B17E69AAF6C0}" destId="{14B505BF-DD2F-4DCA-888B-398A6E2477D8}" srcOrd="3" destOrd="0" presId="urn:microsoft.com/office/officeart/2018/2/layout/IconVerticalSolidList"/>
    <dgm:cxn modelId="{5E564921-C273-49D0-959D-FBE55A420678}" type="presParOf" srcId="{B5639E3F-174A-48B5-8F02-54C55D7675FE}" destId="{A4A0A313-A14F-471B-9E03-4E4C08B281E3}" srcOrd="11" destOrd="0" presId="urn:microsoft.com/office/officeart/2018/2/layout/IconVerticalSolidList"/>
    <dgm:cxn modelId="{191CA60F-F9AD-4812-938C-0F0EA6EAFF5A}" type="presParOf" srcId="{B5639E3F-174A-48B5-8F02-54C55D7675FE}" destId="{B2A17CA9-70E7-4595-BBAD-2AA8A6E456F7}" srcOrd="12" destOrd="0" presId="urn:microsoft.com/office/officeart/2018/2/layout/IconVerticalSolidList"/>
    <dgm:cxn modelId="{B332BF97-B30E-4DC8-A53C-9976B43A1E3D}" type="presParOf" srcId="{B2A17CA9-70E7-4595-BBAD-2AA8A6E456F7}" destId="{F43D7DCA-0C66-4886-8939-AA7700817B85}" srcOrd="0" destOrd="0" presId="urn:microsoft.com/office/officeart/2018/2/layout/IconVerticalSolidList"/>
    <dgm:cxn modelId="{782F6AAB-99C9-4D7C-ABC2-285E949AC098}" type="presParOf" srcId="{B2A17CA9-70E7-4595-BBAD-2AA8A6E456F7}" destId="{9372BCE4-562C-4658-B172-0FC5CC6C1620}" srcOrd="1" destOrd="0" presId="urn:microsoft.com/office/officeart/2018/2/layout/IconVerticalSolidList"/>
    <dgm:cxn modelId="{6BB099C9-E9F1-47D8-896E-B80EA46ECA57}" type="presParOf" srcId="{B2A17CA9-70E7-4595-BBAD-2AA8A6E456F7}" destId="{5E6382BA-2B2B-4F09-BBA8-DB87905E14E0}" srcOrd="2" destOrd="0" presId="urn:microsoft.com/office/officeart/2018/2/layout/IconVerticalSolidList"/>
    <dgm:cxn modelId="{CC6A2CA1-E53C-4B5F-B483-501369E72060}" type="presParOf" srcId="{B2A17CA9-70E7-4595-BBAD-2AA8A6E456F7}" destId="{ADF432B4-9226-4047-AB56-89A27F4C6140}" srcOrd="3" destOrd="0" presId="urn:microsoft.com/office/officeart/2018/2/layout/IconVerticalSolidList"/>
    <dgm:cxn modelId="{0F827AA9-9B14-4C66-B256-B982A328D533}" type="presParOf" srcId="{B5639E3F-174A-48B5-8F02-54C55D7675FE}" destId="{E7203E6C-472A-4976-9658-E2E979568AC4}" srcOrd="13" destOrd="0" presId="urn:microsoft.com/office/officeart/2018/2/layout/IconVerticalSolidList"/>
    <dgm:cxn modelId="{C132A426-D1CF-4B5E-AD33-10EF9588B258}" type="presParOf" srcId="{B5639E3F-174A-48B5-8F02-54C55D7675FE}" destId="{781B3814-D168-4383-9CAC-4AD2497D3ED1}" srcOrd="14" destOrd="0" presId="urn:microsoft.com/office/officeart/2018/2/layout/IconVerticalSolidList"/>
    <dgm:cxn modelId="{CCB6F121-FF37-4769-9DBE-E73722C802C0}" type="presParOf" srcId="{781B3814-D168-4383-9CAC-4AD2497D3ED1}" destId="{F4A10A20-B0F9-40B0-8ADC-38659B25FF22}" srcOrd="0" destOrd="0" presId="urn:microsoft.com/office/officeart/2018/2/layout/IconVerticalSolidList"/>
    <dgm:cxn modelId="{BFE4FAFC-F6A0-457A-90D9-B0396754DA49}" type="presParOf" srcId="{781B3814-D168-4383-9CAC-4AD2497D3ED1}" destId="{426D5681-1C9C-4532-8059-78F29F99F076}" srcOrd="1" destOrd="0" presId="urn:microsoft.com/office/officeart/2018/2/layout/IconVerticalSolidList"/>
    <dgm:cxn modelId="{FBC063B4-BCA3-428A-8026-A215173BA8B3}" type="presParOf" srcId="{781B3814-D168-4383-9CAC-4AD2497D3ED1}" destId="{CD6F1B54-6284-4B22-B49B-E2FA8256EA60}" srcOrd="2" destOrd="0" presId="urn:microsoft.com/office/officeart/2018/2/layout/IconVerticalSolidList"/>
    <dgm:cxn modelId="{A84FB4C7-6C14-4FB4-8430-EC3E8047E2E1}" type="presParOf" srcId="{781B3814-D168-4383-9CAC-4AD2497D3ED1}" destId="{67E55C51-7C41-4A2F-B78F-D61FFA5D748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62C678-B57B-4999-8FC4-9EA22DF6430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E141D675-231E-497F-A7F9-E4E77B239E75}">
      <dgm:prSet/>
      <dgm:spPr/>
      <dgm:t>
        <a:bodyPr/>
        <a:lstStyle/>
        <a:p>
          <a:r>
            <a:rPr lang="en-GB"/>
            <a:t>Interesting headline through emotive language such as the adjective 'evil'</a:t>
          </a:r>
          <a:endParaRPr lang="en-US"/>
        </a:p>
      </dgm:t>
    </dgm:pt>
    <dgm:pt modelId="{431E9482-3BF5-41A0-BDDA-B372CBBB68D5}" type="parTrans" cxnId="{6DDF8C1C-4285-4CAC-ABED-F00BEFC180EA}">
      <dgm:prSet/>
      <dgm:spPr/>
      <dgm:t>
        <a:bodyPr/>
        <a:lstStyle/>
        <a:p>
          <a:endParaRPr lang="en-US"/>
        </a:p>
      </dgm:t>
    </dgm:pt>
    <dgm:pt modelId="{ACDBEBA6-F7C5-4274-8A29-15077AF711A8}" type="sibTrans" cxnId="{6DDF8C1C-4285-4CAC-ABED-F00BEFC180EA}">
      <dgm:prSet/>
      <dgm:spPr/>
      <dgm:t>
        <a:bodyPr/>
        <a:lstStyle/>
        <a:p>
          <a:endParaRPr lang="en-US"/>
        </a:p>
      </dgm:t>
    </dgm:pt>
    <dgm:pt modelId="{2718C46E-A561-4B78-A7C4-54FD7C497A5E}">
      <dgm:prSet/>
      <dgm:spPr/>
      <dgm:t>
        <a:bodyPr/>
        <a:lstStyle/>
        <a:p>
          <a:r>
            <a:rPr lang="en-GB"/>
            <a:t>Subheading summary</a:t>
          </a:r>
          <a:endParaRPr lang="en-US"/>
        </a:p>
      </dgm:t>
    </dgm:pt>
    <dgm:pt modelId="{DF3F8A85-1175-49E6-91A1-6C87BFD3907F}" type="parTrans" cxnId="{9A810363-867E-4BF9-A966-A19C6A5B3BF5}">
      <dgm:prSet/>
      <dgm:spPr/>
      <dgm:t>
        <a:bodyPr/>
        <a:lstStyle/>
        <a:p>
          <a:endParaRPr lang="en-US"/>
        </a:p>
      </dgm:t>
    </dgm:pt>
    <dgm:pt modelId="{6C10503B-0D88-424D-88A1-1C2FEAD2C3AE}" type="sibTrans" cxnId="{9A810363-867E-4BF9-A966-A19C6A5B3BF5}">
      <dgm:prSet/>
      <dgm:spPr/>
      <dgm:t>
        <a:bodyPr/>
        <a:lstStyle/>
        <a:p>
          <a:endParaRPr lang="en-US"/>
        </a:p>
      </dgm:t>
    </dgm:pt>
    <dgm:pt modelId="{F636B8A9-A0FE-4629-BAEE-98ED6B91A54B}">
      <dgm:prSet/>
      <dgm:spPr/>
      <dgm:t>
        <a:bodyPr/>
        <a:lstStyle/>
        <a:p>
          <a:r>
            <a:rPr lang="en-GB"/>
            <a:t>Link to current context – contemporary intro</a:t>
          </a:r>
          <a:endParaRPr lang="en-US"/>
        </a:p>
      </dgm:t>
    </dgm:pt>
    <dgm:pt modelId="{F0DA37CB-4342-483D-B3EE-91D1F82579FE}" type="parTrans" cxnId="{9F8EB257-97D3-4E3D-9757-A4AAEDF7E8DE}">
      <dgm:prSet/>
      <dgm:spPr/>
      <dgm:t>
        <a:bodyPr/>
        <a:lstStyle/>
        <a:p>
          <a:endParaRPr lang="en-US"/>
        </a:p>
      </dgm:t>
    </dgm:pt>
    <dgm:pt modelId="{635DC0E5-96FF-41FE-9A07-BA49F2802E1E}" type="sibTrans" cxnId="{9F8EB257-97D3-4E3D-9757-A4AAEDF7E8DE}">
      <dgm:prSet/>
      <dgm:spPr/>
      <dgm:t>
        <a:bodyPr/>
        <a:lstStyle/>
        <a:p>
          <a:endParaRPr lang="en-US"/>
        </a:p>
      </dgm:t>
    </dgm:pt>
    <dgm:pt modelId="{72D88E8D-66A4-4CFD-805F-FB78C2C72412}">
      <dgm:prSet/>
      <dgm:spPr/>
      <dgm:t>
        <a:bodyPr/>
        <a:lstStyle/>
        <a:p>
          <a:r>
            <a:rPr lang="en-GB"/>
            <a:t>Rhetorical question but just the one...</a:t>
          </a:r>
          <a:endParaRPr lang="en-US"/>
        </a:p>
      </dgm:t>
    </dgm:pt>
    <dgm:pt modelId="{1C421918-2D0D-4C9A-B800-9BD0012DFEFF}" type="parTrans" cxnId="{FE2723CD-7FD8-4319-A222-809F37B82B6E}">
      <dgm:prSet/>
      <dgm:spPr/>
      <dgm:t>
        <a:bodyPr/>
        <a:lstStyle/>
        <a:p>
          <a:endParaRPr lang="en-US"/>
        </a:p>
      </dgm:t>
    </dgm:pt>
    <dgm:pt modelId="{E55D35F9-DACF-41B5-BD0D-9BEE0C0DA88B}" type="sibTrans" cxnId="{FE2723CD-7FD8-4319-A222-809F37B82B6E}">
      <dgm:prSet/>
      <dgm:spPr/>
      <dgm:t>
        <a:bodyPr/>
        <a:lstStyle/>
        <a:p>
          <a:endParaRPr lang="en-US"/>
        </a:p>
      </dgm:t>
    </dgm:pt>
    <dgm:pt modelId="{A7AC3911-3CE4-491E-ABE6-98CBD56E6972}">
      <dgm:prSet/>
      <dgm:spPr/>
      <dgm:t>
        <a:bodyPr/>
        <a:lstStyle/>
        <a:p>
          <a:r>
            <a:rPr lang="en-GB"/>
            <a:t>Metaphors, alliteration, mixed register, exclamatives, mixed sentence types...</a:t>
          </a:r>
          <a:endParaRPr lang="en-US"/>
        </a:p>
      </dgm:t>
    </dgm:pt>
    <dgm:pt modelId="{439443E2-6549-46A0-B3AB-020086798799}" type="parTrans" cxnId="{9F41D6C6-7ABB-4326-A8F8-354FAE35C715}">
      <dgm:prSet/>
      <dgm:spPr/>
      <dgm:t>
        <a:bodyPr/>
        <a:lstStyle/>
        <a:p>
          <a:endParaRPr lang="en-US"/>
        </a:p>
      </dgm:t>
    </dgm:pt>
    <dgm:pt modelId="{5E05A1F0-A5E3-450E-B4E0-10167399166F}" type="sibTrans" cxnId="{9F41D6C6-7ABB-4326-A8F8-354FAE35C715}">
      <dgm:prSet/>
      <dgm:spPr/>
      <dgm:t>
        <a:bodyPr/>
        <a:lstStyle/>
        <a:p>
          <a:endParaRPr lang="en-US"/>
        </a:p>
      </dgm:t>
    </dgm:pt>
    <dgm:pt modelId="{43B6E0ED-378E-4F42-8A8A-1581DF44F33B}">
      <dgm:prSet/>
      <dgm:spPr/>
      <dgm:t>
        <a:bodyPr/>
        <a:lstStyle/>
        <a:p>
          <a:r>
            <a:rPr lang="en-GB"/>
            <a:t>Bias shown via adjectives and adverbs</a:t>
          </a:r>
          <a:endParaRPr lang="en-US"/>
        </a:p>
      </dgm:t>
    </dgm:pt>
    <dgm:pt modelId="{40EBCDD7-D702-4F4E-9F5D-483873A5318F}" type="parTrans" cxnId="{6E798801-3EBB-47ED-A2D6-B28E24D4EBB7}">
      <dgm:prSet/>
      <dgm:spPr/>
      <dgm:t>
        <a:bodyPr/>
        <a:lstStyle/>
        <a:p>
          <a:endParaRPr lang="en-US"/>
        </a:p>
      </dgm:t>
    </dgm:pt>
    <dgm:pt modelId="{B1D03243-E58C-4D9F-A345-E4194C6770FA}" type="sibTrans" cxnId="{6E798801-3EBB-47ED-A2D6-B28E24D4EBB7}">
      <dgm:prSet/>
      <dgm:spPr/>
      <dgm:t>
        <a:bodyPr/>
        <a:lstStyle/>
        <a:p>
          <a:endParaRPr lang="en-US"/>
        </a:p>
      </dgm:t>
    </dgm:pt>
    <dgm:pt modelId="{5E43F502-4FA3-4150-BE78-04EA2C0BFFB8}">
      <dgm:prSet/>
      <dgm:spPr/>
      <dgm:t>
        <a:bodyPr/>
        <a:lstStyle/>
        <a:p>
          <a:r>
            <a:rPr lang="en-GB"/>
            <a:t>Satire</a:t>
          </a:r>
          <a:endParaRPr lang="en-US"/>
        </a:p>
      </dgm:t>
    </dgm:pt>
    <dgm:pt modelId="{96AC8F65-9D86-479D-9A6F-944521DFDA5C}" type="parTrans" cxnId="{58796BBC-D2F5-4E13-B4BE-E009F75B21A1}">
      <dgm:prSet/>
      <dgm:spPr/>
      <dgm:t>
        <a:bodyPr/>
        <a:lstStyle/>
        <a:p>
          <a:endParaRPr lang="en-US"/>
        </a:p>
      </dgm:t>
    </dgm:pt>
    <dgm:pt modelId="{D0F0C78C-59CA-4B37-A826-675EDD078BA9}" type="sibTrans" cxnId="{58796BBC-D2F5-4E13-B4BE-E009F75B21A1}">
      <dgm:prSet/>
      <dgm:spPr/>
      <dgm:t>
        <a:bodyPr/>
        <a:lstStyle/>
        <a:p>
          <a:endParaRPr lang="en-US"/>
        </a:p>
      </dgm:t>
    </dgm:pt>
    <dgm:pt modelId="{7C93112F-A58F-44F3-93AF-ED0C7AEC2874}">
      <dgm:prSet/>
      <dgm:spPr/>
      <dgm:t>
        <a:bodyPr/>
        <a:lstStyle/>
        <a:p>
          <a:r>
            <a:rPr lang="en-GB"/>
            <a:t>Mixed pronouns</a:t>
          </a:r>
          <a:endParaRPr lang="en-US"/>
        </a:p>
      </dgm:t>
    </dgm:pt>
    <dgm:pt modelId="{68FDB885-1870-460E-91B5-5C8B2C9D1826}" type="parTrans" cxnId="{B0D751DE-A649-48DC-83ED-9D6B0E1759D1}">
      <dgm:prSet/>
      <dgm:spPr/>
      <dgm:t>
        <a:bodyPr/>
        <a:lstStyle/>
        <a:p>
          <a:endParaRPr lang="en-US"/>
        </a:p>
      </dgm:t>
    </dgm:pt>
    <dgm:pt modelId="{0F318B98-A55D-4406-B4D9-35E91325425E}" type="sibTrans" cxnId="{B0D751DE-A649-48DC-83ED-9D6B0E1759D1}">
      <dgm:prSet/>
      <dgm:spPr/>
      <dgm:t>
        <a:bodyPr/>
        <a:lstStyle/>
        <a:p>
          <a:endParaRPr lang="en-US"/>
        </a:p>
      </dgm:t>
    </dgm:pt>
    <dgm:pt modelId="{CFEAE308-37A8-47AD-97F9-980B9FE460FD}">
      <dgm:prSet/>
      <dgm:spPr/>
      <dgm:t>
        <a:bodyPr/>
        <a:lstStyle/>
        <a:p>
          <a:r>
            <a:rPr lang="en-GB"/>
            <a:t>A clear but implicit (sort of) argument</a:t>
          </a:r>
          <a:endParaRPr lang="en-US"/>
        </a:p>
      </dgm:t>
    </dgm:pt>
    <dgm:pt modelId="{34C985DB-81C6-472D-B27C-A63C2EAF1B7D}" type="parTrans" cxnId="{F507D373-CC67-4D37-8A2F-D0403557942B}">
      <dgm:prSet/>
      <dgm:spPr/>
      <dgm:t>
        <a:bodyPr/>
        <a:lstStyle/>
        <a:p>
          <a:endParaRPr lang="en-US"/>
        </a:p>
      </dgm:t>
    </dgm:pt>
    <dgm:pt modelId="{B71337A1-0319-496F-B80B-788C678067CB}" type="sibTrans" cxnId="{F507D373-CC67-4D37-8A2F-D0403557942B}">
      <dgm:prSet/>
      <dgm:spPr/>
      <dgm:t>
        <a:bodyPr/>
        <a:lstStyle/>
        <a:p>
          <a:endParaRPr lang="en-US"/>
        </a:p>
      </dgm:t>
    </dgm:pt>
    <dgm:pt modelId="{107CE470-3F33-4D05-94F2-38DEFFE87778}" type="pres">
      <dgm:prSet presAssocID="{DE62C678-B57B-4999-8FC4-9EA22DF64302}" presName="diagram" presStyleCnt="0">
        <dgm:presLayoutVars>
          <dgm:dir/>
          <dgm:resizeHandles val="exact"/>
        </dgm:presLayoutVars>
      </dgm:prSet>
      <dgm:spPr/>
    </dgm:pt>
    <dgm:pt modelId="{9BB0FCB7-DD1D-4425-89BC-F42F499868F5}" type="pres">
      <dgm:prSet presAssocID="{E141D675-231E-497F-A7F9-E4E77B239E75}" presName="node" presStyleLbl="node1" presStyleIdx="0" presStyleCnt="9">
        <dgm:presLayoutVars>
          <dgm:bulletEnabled val="1"/>
        </dgm:presLayoutVars>
      </dgm:prSet>
      <dgm:spPr/>
    </dgm:pt>
    <dgm:pt modelId="{B50418D6-BA46-433C-8BDD-FA5531877AE7}" type="pres">
      <dgm:prSet presAssocID="{ACDBEBA6-F7C5-4274-8A29-15077AF711A8}" presName="sibTrans" presStyleCnt="0"/>
      <dgm:spPr/>
    </dgm:pt>
    <dgm:pt modelId="{4E492B7D-1A7A-4860-AF4F-44967F6DFBCB}" type="pres">
      <dgm:prSet presAssocID="{2718C46E-A561-4B78-A7C4-54FD7C497A5E}" presName="node" presStyleLbl="node1" presStyleIdx="1" presStyleCnt="9">
        <dgm:presLayoutVars>
          <dgm:bulletEnabled val="1"/>
        </dgm:presLayoutVars>
      </dgm:prSet>
      <dgm:spPr/>
    </dgm:pt>
    <dgm:pt modelId="{733E21B0-6435-4741-81F8-6BBBF19C872D}" type="pres">
      <dgm:prSet presAssocID="{6C10503B-0D88-424D-88A1-1C2FEAD2C3AE}" presName="sibTrans" presStyleCnt="0"/>
      <dgm:spPr/>
    </dgm:pt>
    <dgm:pt modelId="{E6AC6C85-90D4-4A8E-8516-3199A695BA2A}" type="pres">
      <dgm:prSet presAssocID="{F636B8A9-A0FE-4629-BAEE-98ED6B91A54B}" presName="node" presStyleLbl="node1" presStyleIdx="2" presStyleCnt="9">
        <dgm:presLayoutVars>
          <dgm:bulletEnabled val="1"/>
        </dgm:presLayoutVars>
      </dgm:prSet>
      <dgm:spPr/>
    </dgm:pt>
    <dgm:pt modelId="{A3AC6B76-8416-4DBE-BF1C-CAE59BFA9A41}" type="pres">
      <dgm:prSet presAssocID="{635DC0E5-96FF-41FE-9A07-BA49F2802E1E}" presName="sibTrans" presStyleCnt="0"/>
      <dgm:spPr/>
    </dgm:pt>
    <dgm:pt modelId="{4A0EB8F5-9D4E-4784-95D4-47D429132E29}" type="pres">
      <dgm:prSet presAssocID="{72D88E8D-66A4-4CFD-805F-FB78C2C72412}" presName="node" presStyleLbl="node1" presStyleIdx="3" presStyleCnt="9">
        <dgm:presLayoutVars>
          <dgm:bulletEnabled val="1"/>
        </dgm:presLayoutVars>
      </dgm:prSet>
      <dgm:spPr/>
    </dgm:pt>
    <dgm:pt modelId="{FCA52FF0-F4D4-440D-8D14-DBF7BCB136A2}" type="pres">
      <dgm:prSet presAssocID="{E55D35F9-DACF-41B5-BD0D-9BEE0C0DA88B}" presName="sibTrans" presStyleCnt="0"/>
      <dgm:spPr/>
    </dgm:pt>
    <dgm:pt modelId="{7F7BCE31-1081-4D94-A519-3562E3DB146D}" type="pres">
      <dgm:prSet presAssocID="{A7AC3911-3CE4-491E-ABE6-98CBD56E6972}" presName="node" presStyleLbl="node1" presStyleIdx="4" presStyleCnt="9">
        <dgm:presLayoutVars>
          <dgm:bulletEnabled val="1"/>
        </dgm:presLayoutVars>
      </dgm:prSet>
      <dgm:spPr/>
    </dgm:pt>
    <dgm:pt modelId="{CB54E590-3656-4C42-9E78-DBF121462797}" type="pres">
      <dgm:prSet presAssocID="{5E05A1F0-A5E3-450E-B4E0-10167399166F}" presName="sibTrans" presStyleCnt="0"/>
      <dgm:spPr/>
    </dgm:pt>
    <dgm:pt modelId="{BA6DBA86-6B38-498A-8093-2447094CB823}" type="pres">
      <dgm:prSet presAssocID="{43B6E0ED-378E-4F42-8A8A-1581DF44F33B}" presName="node" presStyleLbl="node1" presStyleIdx="5" presStyleCnt="9">
        <dgm:presLayoutVars>
          <dgm:bulletEnabled val="1"/>
        </dgm:presLayoutVars>
      </dgm:prSet>
      <dgm:spPr/>
    </dgm:pt>
    <dgm:pt modelId="{DEFFE046-BBCA-4465-9C73-17ADE9D1FB5C}" type="pres">
      <dgm:prSet presAssocID="{B1D03243-E58C-4D9F-A345-E4194C6770FA}" presName="sibTrans" presStyleCnt="0"/>
      <dgm:spPr/>
    </dgm:pt>
    <dgm:pt modelId="{711E1497-15AC-4584-9127-736C73642F8D}" type="pres">
      <dgm:prSet presAssocID="{5E43F502-4FA3-4150-BE78-04EA2C0BFFB8}" presName="node" presStyleLbl="node1" presStyleIdx="6" presStyleCnt="9">
        <dgm:presLayoutVars>
          <dgm:bulletEnabled val="1"/>
        </dgm:presLayoutVars>
      </dgm:prSet>
      <dgm:spPr/>
    </dgm:pt>
    <dgm:pt modelId="{9D0C7769-2F14-48ED-943F-D845D6443210}" type="pres">
      <dgm:prSet presAssocID="{D0F0C78C-59CA-4B37-A826-675EDD078BA9}" presName="sibTrans" presStyleCnt="0"/>
      <dgm:spPr/>
    </dgm:pt>
    <dgm:pt modelId="{28E579A4-3AD1-4FBC-9FE7-913F4221D0AA}" type="pres">
      <dgm:prSet presAssocID="{7C93112F-A58F-44F3-93AF-ED0C7AEC2874}" presName="node" presStyleLbl="node1" presStyleIdx="7" presStyleCnt="9">
        <dgm:presLayoutVars>
          <dgm:bulletEnabled val="1"/>
        </dgm:presLayoutVars>
      </dgm:prSet>
      <dgm:spPr/>
    </dgm:pt>
    <dgm:pt modelId="{AE2B4E71-8027-4B00-A738-098643CFEBB9}" type="pres">
      <dgm:prSet presAssocID="{0F318B98-A55D-4406-B4D9-35E91325425E}" presName="sibTrans" presStyleCnt="0"/>
      <dgm:spPr/>
    </dgm:pt>
    <dgm:pt modelId="{8D1E1027-1B4E-4244-ACAC-A23822D6D886}" type="pres">
      <dgm:prSet presAssocID="{CFEAE308-37A8-47AD-97F9-980B9FE460FD}" presName="node" presStyleLbl="node1" presStyleIdx="8" presStyleCnt="9">
        <dgm:presLayoutVars>
          <dgm:bulletEnabled val="1"/>
        </dgm:presLayoutVars>
      </dgm:prSet>
      <dgm:spPr/>
    </dgm:pt>
  </dgm:ptLst>
  <dgm:cxnLst>
    <dgm:cxn modelId="{6E798801-3EBB-47ED-A2D6-B28E24D4EBB7}" srcId="{DE62C678-B57B-4999-8FC4-9EA22DF64302}" destId="{43B6E0ED-378E-4F42-8A8A-1581DF44F33B}" srcOrd="5" destOrd="0" parTransId="{40EBCDD7-D702-4F4E-9F5D-483873A5318F}" sibTransId="{B1D03243-E58C-4D9F-A345-E4194C6770FA}"/>
    <dgm:cxn modelId="{6DDF8C1C-4285-4CAC-ABED-F00BEFC180EA}" srcId="{DE62C678-B57B-4999-8FC4-9EA22DF64302}" destId="{E141D675-231E-497F-A7F9-E4E77B239E75}" srcOrd="0" destOrd="0" parTransId="{431E9482-3BF5-41A0-BDDA-B372CBBB68D5}" sibTransId="{ACDBEBA6-F7C5-4274-8A29-15077AF711A8}"/>
    <dgm:cxn modelId="{BF925532-0935-439F-BD15-0A895681D5A8}" type="presOf" srcId="{CFEAE308-37A8-47AD-97F9-980B9FE460FD}" destId="{8D1E1027-1B4E-4244-ACAC-A23822D6D886}" srcOrd="0" destOrd="0" presId="urn:microsoft.com/office/officeart/2005/8/layout/default"/>
    <dgm:cxn modelId="{D4E8E360-300E-4431-9C37-373CF80D6495}" type="presOf" srcId="{43B6E0ED-378E-4F42-8A8A-1581DF44F33B}" destId="{BA6DBA86-6B38-498A-8093-2447094CB823}" srcOrd="0" destOrd="0" presId="urn:microsoft.com/office/officeart/2005/8/layout/default"/>
    <dgm:cxn modelId="{9A810363-867E-4BF9-A966-A19C6A5B3BF5}" srcId="{DE62C678-B57B-4999-8FC4-9EA22DF64302}" destId="{2718C46E-A561-4B78-A7C4-54FD7C497A5E}" srcOrd="1" destOrd="0" parTransId="{DF3F8A85-1175-49E6-91A1-6C87BFD3907F}" sibTransId="{6C10503B-0D88-424D-88A1-1C2FEAD2C3AE}"/>
    <dgm:cxn modelId="{AA5E0473-3FAB-4656-AD7A-106CF72C640C}" type="presOf" srcId="{5E43F502-4FA3-4150-BE78-04EA2C0BFFB8}" destId="{711E1497-15AC-4584-9127-736C73642F8D}" srcOrd="0" destOrd="0" presId="urn:microsoft.com/office/officeart/2005/8/layout/default"/>
    <dgm:cxn modelId="{F507D373-CC67-4D37-8A2F-D0403557942B}" srcId="{DE62C678-B57B-4999-8FC4-9EA22DF64302}" destId="{CFEAE308-37A8-47AD-97F9-980B9FE460FD}" srcOrd="8" destOrd="0" parTransId="{34C985DB-81C6-472D-B27C-A63C2EAF1B7D}" sibTransId="{B71337A1-0319-496F-B80B-788C678067CB}"/>
    <dgm:cxn modelId="{9F8EB257-97D3-4E3D-9757-A4AAEDF7E8DE}" srcId="{DE62C678-B57B-4999-8FC4-9EA22DF64302}" destId="{F636B8A9-A0FE-4629-BAEE-98ED6B91A54B}" srcOrd="2" destOrd="0" parTransId="{F0DA37CB-4342-483D-B3EE-91D1F82579FE}" sibTransId="{635DC0E5-96FF-41FE-9A07-BA49F2802E1E}"/>
    <dgm:cxn modelId="{F0C4509F-670D-4B52-B88C-C6094EA3692E}" type="presOf" srcId="{DE62C678-B57B-4999-8FC4-9EA22DF64302}" destId="{107CE470-3F33-4D05-94F2-38DEFFE87778}" srcOrd="0" destOrd="0" presId="urn:microsoft.com/office/officeart/2005/8/layout/default"/>
    <dgm:cxn modelId="{9E88A19F-5A90-4847-9037-BE92A84737C4}" type="presOf" srcId="{A7AC3911-3CE4-491E-ABE6-98CBD56E6972}" destId="{7F7BCE31-1081-4D94-A519-3562E3DB146D}" srcOrd="0" destOrd="0" presId="urn:microsoft.com/office/officeart/2005/8/layout/default"/>
    <dgm:cxn modelId="{58796BBC-D2F5-4E13-B4BE-E009F75B21A1}" srcId="{DE62C678-B57B-4999-8FC4-9EA22DF64302}" destId="{5E43F502-4FA3-4150-BE78-04EA2C0BFFB8}" srcOrd="6" destOrd="0" parTransId="{96AC8F65-9D86-479D-9A6F-944521DFDA5C}" sibTransId="{D0F0C78C-59CA-4B37-A826-675EDD078BA9}"/>
    <dgm:cxn modelId="{2EFC9CC3-02F0-4458-9FAD-993906175B38}" type="presOf" srcId="{F636B8A9-A0FE-4629-BAEE-98ED6B91A54B}" destId="{E6AC6C85-90D4-4A8E-8516-3199A695BA2A}" srcOrd="0" destOrd="0" presId="urn:microsoft.com/office/officeart/2005/8/layout/default"/>
    <dgm:cxn modelId="{9F41D6C6-7ABB-4326-A8F8-354FAE35C715}" srcId="{DE62C678-B57B-4999-8FC4-9EA22DF64302}" destId="{A7AC3911-3CE4-491E-ABE6-98CBD56E6972}" srcOrd="4" destOrd="0" parTransId="{439443E2-6549-46A0-B3AB-020086798799}" sibTransId="{5E05A1F0-A5E3-450E-B4E0-10167399166F}"/>
    <dgm:cxn modelId="{FE2723CD-7FD8-4319-A222-809F37B82B6E}" srcId="{DE62C678-B57B-4999-8FC4-9EA22DF64302}" destId="{72D88E8D-66A4-4CFD-805F-FB78C2C72412}" srcOrd="3" destOrd="0" parTransId="{1C421918-2D0D-4C9A-B800-9BD0012DFEFF}" sibTransId="{E55D35F9-DACF-41B5-BD0D-9BEE0C0DA88B}"/>
    <dgm:cxn modelId="{D25250D1-11AE-43A0-9713-13A28B738599}" type="presOf" srcId="{2718C46E-A561-4B78-A7C4-54FD7C497A5E}" destId="{4E492B7D-1A7A-4860-AF4F-44967F6DFBCB}" srcOrd="0" destOrd="0" presId="urn:microsoft.com/office/officeart/2005/8/layout/default"/>
    <dgm:cxn modelId="{B0D751DE-A649-48DC-83ED-9D6B0E1759D1}" srcId="{DE62C678-B57B-4999-8FC4-9EA22DF64302}" destId="{7C93112F-A58F-44F3-93AF-ED0C7AEC2874}" srcOrd="7" destOrd="0" parTransId="{68FDB885-1870-460E-91B5-5C8B2C9D1826}" sibTransId="{0F318B98-A55D-4406-B4D9-35E91325425E}"/>
    <dgm:cxn modelId="{F7E9FBEF-830D-4915-BC16-CA8C41CCFC8C}" type="presOf" srcId="{72D88E8D-66A4-4CFD-805F-FB78C2C72412}" destId="{4A0EB8F5-9D4E-4784-95D4-47D429132E29}" srcOrd="0" destOrd="0" presId="urn:microsoft.com/office/officeart/2005/8/layout/default"/>
    <dgm:cxn modelId="{95FB1FF8-7959-4529-AEDF-6511F518022F}" type="presOf" srcId="{7C93112F-A58F-44F3-93AF-ED0C7AEC2874}" destId="{28E579A4-3AD1-4FBC-9FE7-913F4221D0AA}" srcOrd="0" destOrd="0" presId="urn:microsoft.com/office/officeart/2005/8/layout/default"/>
    <dgm:cxn modelId="{4507CAFC-50D0-44D2-8EA2-45F4FAAA2F81}" type="presOf" srcId="{E141D675-231E-497F-A7F9-E4E77B239E75}" destId="{9BB0FCB7-DD1D-4425-89BC-F42F499868F5}" srcOrd="0" destOrd="0" presId="urn:microsoft.com/office/officeart/2005/8/layout/default"/>
    <dgm:cxn modelId="{4AAAC8B3-B862-43D9-A905-9966C56D0EF9}" type="presParOf" srcId="{107CE470-3F33-4D05-94F2-38DEFFE87778}" destId="{9BB0FCB7-DD1D-4425-89BC-F42F499868F5}" srcOrd="0" destOrd="0" presId="urn:microsoft.com/office/officeart/2005/8/layout/default"/>
    <dgm:cxn modelId="{61319ED9-1CAF-4D88-A415-F01180EAC908}" type="presParOf" srcId="{107CE470-3F33-4D05-94F2-38DEFFE87778}" destId="{B50418D6-BA46-433C-8BDD-FA5531877AE7}" srcOrd="1" destOrd="0" presId="urn:microsoft.com/office/officeart/2005/8/layout/default"/>
    <dgm:cxn modelId="{AB3F2DDF-C959-46F3-861B-DCFC43E0CAAC}" type="presParOf" srcId="{107CE470-3F33-4D05-94F2-38DEFFE87778}" destId="{4E492B7D-1A7A-4860-AF4F-44967F6DFBCB}" srcOrd="2" destOrd="0" presId="urn:microsoft.com/office/officeart/2005/8/layout/default"/>
    <dgm:cxn modelId="{C4C254D9-4DEE-46BE-991F-8376556BC9AB}" type="presParOf" srcId="{107CE470-3F33-4D05-94F2-38DEFFE87778}" destId="{733E21B0-6435-4741-81F8-6BBBF19C872D}" srcOrd="3" destOrd="0" presId="urn:microsoft.com/office/officeart/2005/8/layout/default"/>
    <dgm:cxn modelId="{BF57C902-9F96-43B9-8C4A-964B4E9BE188}" type="presParOf" srcId="{107CE470-3F33-4D05-94F2-38DEFFE87778}" destId="{E6AC6C85-90D4-4A8E-8516-3199A695BA2A}" srcOrd="4" destOrd="0" presId="urn:microsoft.com/office/officeart/2005/8/layout/default"/>
    <dgm:cxn modelId="{7C6E9628-1327-4E62-BA3E-303462D452C7}" type="presParOf" srcId="{107CE470-3F33-4D05-94F2-38DEFFE87778}" destId="{A3AC6B76-8416-4DBE-BF1C-CAE59BFA9A41}" srcOrd="5" destOrd="0" presId="urn:microsoft.com/office/officeart/2005/8/layout/default"/>
    <dgm:cxn modelId="{FF438185-303B-4197-AD31-C868876C77D6}" type="presParOf" srcId="{107CE470-3F33-4D05-94F2-38DEFFE87778}" destId="{4A0EB8F5-9D4E-4784-95D4-47D429132E29}" srcOrd="6" destOrd="0" presId="urn:microsoft.com/office/officeart/2005/8/layout/default"/>
    <dgm:cxn modelId="{69EEB67E-0D65-4BBF-AAD0-DFA4F5B014F6}" type="presParOf" srcId="{107CE470-3F33-4D05-94F2-38DEFFE87778}" destId="{FCA52FF0-F4D4-440D-8D14-DBF7BCB136A2}" srcOrd="7" destOrd="0" presId="urn:microsoft.com/office/officeart/2005/8/layout/default"/>
    <dgm:cxn modelId="{2396F30A-FAB5-426C-A639-9D531D1D96A5}" type="presParOf" srcId="{107CE470-3F33-4D05-94F2-38DEFFE87778}" destId="{7F7BCE31-1081-4D94-A519-3562E3DB146D}" srcOrd="8" destOrd="0" presId="urn:microsoft.com/office/officeart/2005/8/layout/default"/>
    <dgm:cxn modelId="{75D773C1-6402-49A2-B40C-C3911D8A1763}" type="presParOf" srcId="{107CE470-3F33-4D05-94F2-38DEFFE87778}" destId="{CB54E590-3656-4C42-9E78-DBF121462797}" srcOrd="9" destOrd="0" presId="urn:microsoft.com/office/officeart/2005/8/layout/default"/>
    <dgm:cxn modelId="{E47A98DF-C543-48AB-9BA9-0332EB6216A2}" type="presParOf" srcId="{107CE470-3F33-4D05-94F2-38DEFFE87778}" destId="{BA6DBA86-6B38-498A-8093-2447094CB823}" srcOrd="10" destOrd="0" presId="urn:microsoft.com/office/officeart/2005/8/layout/default"/>
    <dgm:cxn modelId="{D9AA8A02-24DC-4E14-A1B9-7EB744FCEDAB}" type="presParOf" srcId="{107CE470-3F33-4D05-94F2-38DEFFE87778}" destId="{DEFFE046-BBCA-4465-9C73-17ADE9D1FB5C}" srcOrd="11" destOrd="0" presId="urn:microsoft.com/office/officeart/2005/8/layout/default"/>
    <dgm:cxn modelId="{E5F3CE00-59D8-4F59-8949-F9ECC8DA65E1}" type="presParOf" srcId="{107CE470-3F33-4D05-94F2-38DEFFE87778}" destId="{711E1497-15AC-4584-9127-736C73642F8D}" srcOrd="12" destOrd="0" presId="urn:microsoft.com/office/officeart/2005/8/layout/default"/>
    <dgm:cxn modelId="{830C1BC3-D002-44B5-9220-BB92D9DD335B}" type="presParOf" srcId="{107CE470-3F33-4D05-94F2-38DEFFE87778}" destId="{9D0C7769-2F14-48ED-943F-D845D6443210}" srcOrd="13" destOrd="0" presId="urn:microsoft.com/office/officeart/2005/8/layout/default"/>
    <dgm:cxn modelId="{7FC4AAF3-9249-41DB-B430-95B43CBC6DE7}" type="presParOf" srcId="{107CE470-3F33-4D05-94F2-38DEFFE87778}" destId="{28E579A4-3AD1-4FBC-9FE7-913F4221D0AA}" srcOrd="14" destOrd="0" presId="urn:microsoft.com/office/officeart/2005/8/layout/default"/>
    <dgm:cxn modelId="{72683218-0CAB-4DCE-80F6-543914D17732}" type="presParOf" srcId="{107CE470-3F33-4D05-94F2-38DEFFE87778}" destId="{AE2B4E71-8027-4B00-A738-098643CFEBB9}" srcOrd="15" destOrd="0" presId="urn:microsoft.com/office/officeart/2005/8/layout/default"/>
    <dgm:cxn modelId="{7F564D77-410E-4F5C-B94F-8A8DAC8484E5}" type="presParOf" srcId="{107CE470-3F33-4D05-94F2-38DEFFE87778}" destId="{8D1E1027-1B4E-4244-ACAC-A23822D6D886}"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7FE8CB-AC35-4987-9E0E-DF0E89925A3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842F8C8-4F4F-4B8C-9CE3-44624383032A}">
      <dgm:prSet/>
      <dgm:spPr/>
      <dgm:t>
        <a:bodyPr/>
        <a:lstStyle/>
        <a:p>
          <a:r>
            <a:rPr lang="en-GB"/>
            <a:t>AO2 (knowledge) - /12</a:t>
          </a:r>
          <a:endParaRPr lang="en-US"/>
        </a:p>
      </dgm:t>
    </dgm:pt>
    <dgm:pt modelId="{44A1D5EB-81C0-49C7-AA1F-0D5CF93E3AB2}" type="parTrans" cxnId="{C614580F-4F3B-4397-B284-D4023FE18027}">
      <dgm:prSet/>
      <dgm:spPr/>
      <dgm:t>
        <a:bodyPr/>
        <a:lstStyle/>
        <a:p>
          <a:endParaRPr lang="en-US"/>
        </a:p>
      </dgm:t>
    </dgm:pt>
    <dgm:pt modelId="{09F451D9-95C1-45EC-B052-A550C3F816D5}" type="sibTrans" cxnId="{C614580F-4F3B-4397-B284-D4023FE18027}">
      <dgm:prSet/>
      <dgm:spPr/>
      <dgm:t>
        <a:bodyPr/>
        <a:lstStyle/>
        <a:p>
          <a:endParaRPr lang="en-US"/>
        </a:p>
      </dgm:t>
    </dgm:pt>
    <dgm:pt modelId="{231628AD-11E5-4B29-AC47-350B6BCF77BC}">
      <dgm:prSet/>
      <dgm:spPr/>
      <dgm:t>
        <a:bodyPr/>
        <a:lstStyle/>
        <a:p>
          <a:r>
            <a:rPr lang="en-GB"/>
            <a:t>AO5 (creativity) - /12</a:t>
          </a:r>
          <a:endParaRPr lang="en-US"/>
        </a:p>
      </dgm:t>
    </dgm:pt>
    <dgm:pt modelId="{5D327B31-82D5-4D06-83DF-2F702B7A537B}" type="parTrans" cxnId="{E44F64D1-8A39-41A0-AEEF-7A8AC95799B8}">
      <dgm:prSet/>
      <dgm:spPr/>
      <dgm:t>
        <a:bodyPr/>
        <a:lstStyle/>
        <a:p>
          <a:endParaRPr lang="en-US"/>
        </a:p>
      </dgm:t>
    </dgm:pt>
    <dgm:pt modelId="{567B07E4-8F22-4C1F-87F6-DB5CAAC21BE2}" type="sibTrans" cxnId="{E44F64D1-8A39-41A0-AEEF-7A8AC95799B8}">
      <dgm:prSet/>
      <dgm:spPr/>
      <dgm:t>
        <a:bodyPr/>
        <a:lstStyle/>
        <a:p>
          <a:endParaRPr lang="en-US"/>
        </a:p>
      </dgm:t>
    </dgm:pt>
    <dgm:pt modelId="{EAF663C7-28E1-4C5A-87E8-553E92AF00C9}" type="pres">
      <dgm:prSet presAssocID="{6A7FE8CB-AC35-4987-9E0E-DF0E89925A3B}" presName="root" presStyleCnt="0">
        <dgm:presLayoutVars>
          <dgm:dir/>
          <dgm:resizeHandles val="exact"/>
        </dgm:presLayoutVars>
      </dgm:prSet>
      <dgm:spPr/>
    </dgm:pt>
    <dgm:pt modelId="{9573760C-0445-456D-A615-B1A8A8596F19}" type="pres">
      <dgm:prSet presAssocID="{F842F8C8-4F4F-4B8C-9CE3-44624383032A}" presName="compNode" presStyleCnt="0"/>
      <dgm:spPr/>
    </dgm:pt>
    <dgm:pt modelId="{9440217E-3EBF-4BC0-AB52-294285E06492}" type="pres">
      <dgm:prSet presAssocID="{F842F8C8-4F4F-4B8C-9CE3-44624383032A}" presName="bgRect" presStyleLbl="bgShp" presStyleIdx="0" presStyleCnt="2"/>
      <dgm:spPr/>
    </dgm:pt>
    <dgm:pt modelId="{E16B2336-95F8-425C-9826-3F526212AB7D}" type="pres">
      <dgm:prSet presAssocID="{F842F8C8-4F4F-4B8C-9CE3-44624383032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5CB2C4BE-5949-48D2-A12F-4CAFB33A7F7E}" type="pres">
      <dgm:prSet presAssocID="{F842F8C8-4F4F-4B8C-9CE3-44624383032A}" presName="spaceRect" presStyleCnt="0"/>
      <dgm:spPr/>
    </dgm:pt>
    <dgm:pt modelId="{0809B935-E30E-4E1F-9FC1-100A2E40C044}" type="pres">
      <dgm:prSet presAssocID="{F842F8C8-4F4F-4B8C-9CE3-44624383032A}" presName="parTx" presStyleLbl="revTx" presStyleIdx="0" presStyleCnt="2">
        <dgm:presLayoutVars>
          <dgm:chMax val="0"/>
          <dgm:chPref val="0"/>
        </dgm:presLayoutVars>
      </dgm:prSet>
      <dgm:spPr/>
    </dgm:pt>
    <dgm:pt modelId="{63AF9505-1A2C-4136-BD44-1C1096980F7F}" type="pres">
      <dgm:prSet presAssocID="{09F451D9-95C1-45EC-B052-A550C3F816D5}" presName="sibTrans" presStyleCnt="0"/>
      <dgm:spPr/>
    </dgm:pt>
    <dgm:pt modelId="{730093E5-FBF9-4A7C-9C40-E45598604B21}" type="pres">
      <dgm:prSet presAssocID="{231628AD-11E5-4B29-AC47-350B6BCF77BC}" presName="compNode" presStyleCnt="0"/>
      <dgm:spPr/>
    </dgm:pt>
    <dgm:pt modelId="{15B5D89A-0187-45B0-AD6C-387F82FCE0B7}" type="pres">
      <dgm:prSet presAssocID="{231628AD-11E5-4B29-AC47-350B6BCF77BC}" presName="bgRect" presStyleLbl="bgShp" presStyleIdx="1" presStyleCnt="2"/>
      <dgm:spPr/>
    </dgm:pt>
    <dgm:pt modelId="{0BE03963-3E3E-41AF-A500-01FB78305C58}" type="pres">
      <dgm:prSet presAssocID="{231628AD-11E5-4B29-AC47-350B6BCF77B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ind Chime"/>
        </a:ext>
      </dgm:extLst>
    </dgm:pt>
    <dgm:pt modelId="{787126B9-057C-4B5F-B931-FAE16418C480}" type="pres">
      <dgm:prSet presAssocID="{231628AD-11E5-4B29-AC47-350B6BCF77BC}" presName="spaceRect" presStyleCnt="0"/>
      <dgm:spPr/>
    </dgm:pt>
    <dgm:pt modelId="{A57759BF-A2E9-42E9-942C-338925DB1589}" type="pres">
      <dgm:prSet presAssocID="{231628AD-11E5-4B29-AC47-350B6BCF77BC}" presName="parTx" presStyleLbl="revTx" presStyleIdx="1" presStyleCnt="2">
        <dgm:presLayoutVars>
          <dgm:chMax val="0"/>
          <dgm:chPref val="0"/>
        </dgm:presLayoutVars>
      </dgm:prSet>
      <dgm:spPr/>
    </dgm:pt>
  </dgm:ptLst>
  <dgm:cxnLst>
    <dgm:cxn modelId="{C614580F-4F3B-4397-B284-D4023FE18027}" srcId="{6A7FE8CB-AC35-4987-9E0E-DF0E89925A3B}" destId="{F842F8C8-4F4F-4B8C-9CE3-44624383032A}" srcOrd="0" destOrd="0" parTransId="{44A1D5EB-81C0-49C7-AA1F-0D5CF93E3AB2}" sibTransId="{09F451D9-95C1-45EC-B052-A550C3F816D5}"/>
    <dgm:cxn modelId="{4DC7DB26-1D5F-49B4-BAB6-6E73F742FD0C}" type="presOf" srcId="{231628AD-11E5-4B29-AC47-350B6BCF77BC}" destId="{A57759BF-A2E9-42E9-942C-338925DB1589}" srcOrd="0" destOrd="0" presId="urn:microsoft.com/office/officeart/2018/2/layout/IconVerticalSolidList"/>
    <dgm:cxn modelId="{0DFE8776-7D5D-4D02-8DA1-6CE2F5D61977}" type="presOf" srcId="{F842F8C8-4F4F-4B8C-9CE3-44624383032A}" destId="{0809B935-E30E-4E1F-9FC1-100A2E40C044}" srcOrd="0" destOrd="0" presId="urn:microsoft.com/office/officeart/2018/2/layout/IconVerticalSolidList"/>
    <dgm:cxn modelId="{AC866AAC-F81F-4362-AA5F-8BA340BDF6F4}" type="presOf" srcId="{6A7FE8CB-AC35-4987-9E0E-DF0E89925A3B}" destId="{EAF663C7-28E1-4C5A-87E8-553E92AF00C9}" srcOrd="0" destOrd="0" presId="urn:microsoft.com/office/officeart/2018/2/layout/IconVerticalSolidList"/>
    <dgm:cxn modelId="{E44F64D1-8A39-41A0-AEEF-7A8AC95799B8}" srcId="{6A7FE8CB-AC35-4987-9E0E-DF0E89925A3B}" destId="{231628AD-11E5-4B29-AC47-350B6BCF77BC}" srcOrd="1" destOrd="0" parTransId="{5D327B31-82D5-4D06-83DF-2F702B7A537B}" sibTransId="{567B07E4-8F22-4C1F-87F6-DB5CAAC21BE2}"/>
    <dgm:cxn modelId="{2C7B6214-07D2-4142-AACF-D978ECDA89E1}" type="presParOf" srcId="{EAF663C7-28E1-4C5A-87E8-553E92AF00C9}" destId="{9573760C-0445-456D-A615-B1A8A8596F19}" srcOrd="0" destOrd="0" presId="urn:microsoft.com/office/officeart/2018/2/layout/IconVerticalSolidList"/>
    <dgm:cxn modelId="{1E72B89D-2787-4856-AF6A-8098385F5B6F}" type="presParOf" srcId="{9573760C-0445-456D-A615-B1A8A8596F19}" destId="{9440217E-3EBF-4BC0-AB52-294285E06492}" srcOrd="0" destOrd="0" presId="urn:microsoft.com/office/officeart/2018/2/layout/IconVerticalSolidList"/>
    <dgm:cxn modelId="{420D7B3B-6491-424D-A140-6AB42931A05B}" type="presParOf" srcId="{9573760C-0445-456D-A615-B1A8A8596F19}" destId="{E16B2336-95F8-425C-9826-3F526212AB7D}" srcOrd="1" destOrd="0" presId="urn:microsoft.com/office/officeart/2018/2/layout/IconVerticalSolidList"/>
    <dgm:cxn modelId="{CFE53E05-2957-441A-AFC2-450FAC99EB9C}" type="presParOf" srcId="{9573760C-0445-456D-A615-B1A8A8596F19}" destId="{5CB2C4BE-5949-48D2-A12F-4CAFB33A7F7E}" srcOrd="2" destOrd="0" presId="urn:microsoft.com/office/officeart/2018/2/layout/IconVerticalSolidList"/>
    <dgm:cxn modelId="{050CCF1C-B4DF-4508-8AC4-44A08A575BB1}" type="presParOf" srcId="{9573760C-0445-456D-A615-B1A8A8596F19}" destId="{0809B935-E30E-4E1F-9FC1-100A2E40C044}" srcOrd="3" destOrd="0" presId="urn:microsoft.com/office/officeart/2018/2/layout/IconVerticalSolidList"/>
    <dgm:cxn modelId="{764FCE26-C477-4C5C-A583-260C29CD23B2}" type="presParOf" srcId="{EAF663C7-28E1-4C5A-87E8-553E92AF00C9}" destId="{63AF9505-1A2C-4136-BD44-1C1096980F7F}" srcOrd="1" destOrd="0" presId="urn:microsoft.com/office/officeart/2018/2/layout/IconVerticalSolidList"/>
    <dgm:cxn modelId="{EB2C2150-A6BC-4F31-8A05-70E22C6CF57F}" type="presParOf" srcId="{EAF663C7-28E1-4C5A-87E8-553E92AF00C9}" destId="{730093E5-FBF9-4A7C-9C40-E45598604B21}" srcOrd="2" destOrd="0" presId="urn:microsoft.com/office/officeart/2018/2/layout/IconVerticalSolidList"/>
    <dgm:cxn modelId="{4D8F62E1-73C4-4556-9B30-039294DAFC3B}" type="presParOf" srcId="{730093E5-FBF9-4A7C-9C40-E45598604B21}" destId="{15B5D89A-0187-45B0-AD6C-387F82FCE0B7}" srcOrd="0" destOrd="0" presId="urn:microsoft.com/office/officeart/2018/2/layout/IconVerticalSolidList"/>
    <dgm:cxn modelId="{D89C6E21-0CF5-44DE-9BB6-128E27153DDD}" type="presParOf" srcId="{730093E5-FBF9-4A7C-9C40-E45598604B21}" destId="{0BE03963-3E3E-41AF-A500-01FB78305C58}" srcOrd="1" destOrd="0" presId="urn:microsoft.com/office/officeart/2018/2/layout/IconVerticalSolidList"/>
    <dgm:cxn modelId="{F24BD66E-1822-49B9-AC9F-EC82BCA8286D}" type="presParOf" srcId="{730093E5-FBF9-4A7C-9C40-E45598604B21}" destId="{787126B9-057C-4B5F-B931-FAE16418C480}" srcOrd="2" destOrd="0" presId="urn:microsoft.com/office/officeart/2018/2/layout/IconVerticalSolidList"/>
    <dgm:cxn modelId="{406EB9B9-24B9-4FCB-B558-A954E03C53ED}" type="presParOf" srcId="{730093E5-FBF9-4A7C-9C40-E45598604B21}" destId="{A57759BF-A2E9-42E9-942C-338925DB158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AE4AA-72CE-432F-B3FE-D3372DD544F8}">
      <dsp:nvSpPr>
        <dsp:cNvPr id="0" name=""/>
        <dsp:cNvSpPr/>
      </dsp:nvSpPr>
      <dsp:spPr>
        <a:xfrm>
          <a:off x="469554" y="1158715"/>
          <a:ext cx="767285" cy="7672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B179C6-D795-4FCE-8AD8-2B01D57AAEC4}">
      <dsp:nvSpPr>
        <dsp:cNvPr id="0" name=""/>
        <dsp:cNvSpPr/>
      </dsp:nvSpPr>
      <dsp:spPr>
        <a:xfrm>
          <a:off x="658" y="2181978"/>
          <a:ext cx="1705078" cy="68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GB" sz="1400" kern="1200"/>
            <a:t>You write in a particular genre</a:t>
          </a:r>
          <a:endParaRPr lang="en-US" sz="1400" kern="1200"/>
        </a:p>
      </dsp:txBody>
      <dsp:txXfrm>
        <a:off x="658" y="2181978"/>
        <a:ext cx="1705078" cy="682031"/>
      </dsp:txXfrm>
    </dsp:sp>
    <dsp:sp modelId="{2FC5E8A0-62D8-4FE5-923A-1650F60AB73C}">
      <dsp:nvSpPr>
        <dsp:cNvPr id="0" name=""/>
        <dsp:cNvSpPr/>
      </dsp:nvSpPr>
      <dsp:spPr>
        <a:xfrm>
          <a:off x="2473021" y="1158715"/>
          <a:ext cx="767285" cy="7672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50CA58-7271-40BB-883B-05461F5D9FDE}">
      <dsp:nvSpPr>
        <dsp:cNvPr id="0" name=""/>
        <dsp:cNvSpPr/>
      </dsp:nvSpPr>
      <dsp:spPr>
        <a:xfrm>
          <a:off x="2004125" y="2181978"/>
          <a:ext cx="1705078" cy="68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GB" sz="1400" kern="1200"/>
            <a:t>You write about an aspect of language</a:t>
          </a:r>
          <a:endParaRPr lang="en-US" sz="1400" kern="1200"/>
        </a:p>
      </dsp:txBody>
      <dsp:txXfrm>
        <a:off x="2004125" y="2181978"/>
        <a:ext cx="1705078" cy="682031"/>
      </dsp:txXfrm>
    </dsp:sp>
    <dsp:sp modelId="{FCC6D4F3-F60D-434F-A9C4-8B54515F40FB}">
      <dsp:nvSpPr>
        <dsp:cNvPr id="0" name=""/>
        <dsp:cNvSpPr/>
      </dsp:nvSpPr>
      <dsp:spPr>
        <a:xfrm>
          <a:off x="4476488" y="1158715"/>
          <a:ext cx="767285" cy="7672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82FC15-19D9-41E6-80D9-26F402F5EFB5}">
      <dsp:nvSpPr>
        <dsp:cNvPr id="0" name=""/>
        <dsp:cNvSpPr/>
      </dsp:nvSpPr>
      <dsp:spPr>
        <a:xfrm>
          <a:off x="4007591" y="2181978"/>
          <a:ext cx="1705078" cy="68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GB" sz="1400" kern="1200"/>
            <a:t>You write around 500 words</a:t>
          </a:r>
          <a:endParaRPr lang="en-US" sz="1400" kern="1200"/>
        </a:p>
      </dsp:txBody>
      <dsp:txXfrm>
        <a:off x="4007591" y="2181978"/>
        <a:ext cx="1705078" cy="682031"/>
      </dsp:txXfrm>
    </dsp:sp>
    <dsp:sp modelId="{D0E04025-2C6C-4E52-BFDB-8FA2F4B49F7D}">
      <dsp:nvSpPr>
        <dsp:cNvPr id="0" name=""/>
        <dsp:cNvSpPr/>
      </dsp:nvSpPr>
      <dsp:spPr>
        <a:xfrm>
          <a:off x="6479955" y="1158715"/>
          <a:ext cx="767285" cy="7672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0D1CFF5-6F3A-4028-A0E1-AC51A39E5DAB}">
      <dsp:nvSpPr>
        <dsp:cNvPr id="0" name=""/>
        <dsp:cNvSpPr/>
      </dsp:nvSpPr>
      <dsp:spPr>
        <a:xfrm>
          <a:off x="6011058" y="2181978"/>
          <a:ext cx="1705078" cy="68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GB" sz="1400" kern="1200"/>
            <a:t>You respond to a controversial quotation about language</a:t>
          </a:r>
          <a:endParaRPr lang="en-US" sz="1400" kern="1200"/>
        </a:p>
      </dsp:txBody>
      <dsp:txXfrm>
        <a:off x="6011058" y="2181978"/>
        <a:ext cx="1705078" cy="682031"/>
      </dsp:txXfrm>
    </dsp:sp>
    <dsp:sp modelId="{06B7DD94-65C5-44E2-905D-32C53F650DDB}">
      <dsp:nvSpPr>
        <dsp:cNvPr id="0" name=""/>
        <dsp:cNvSpPr/>
      </dsp:nvSpPr>
      <dsp:spPr>
        <a:xfrm>
          <a:off x="8483422" y="1158715"/>
          <a:ext cx="767285" cy="76728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6C2B78-6B75-49EA-B5AE-43BEA2885EF8}">
      <dsp:nvSpPr>
        <dsp:cNvPr id="0" name=""/>
        <dsp:cNvSpPr/>
      </dsp:nvSpPr>
      <dsp:spPr>
        <a:xfrm>
          <a:off x="8014525" y="2181978"/>
          <a:ext cx="1705078" cy="68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GB" sz="1400" kern="1200"/>
            <a:t>You write for an intelligent but non-specialist audience</a:t>
          </a:r>
          <a:endParaRPr lang="en-US" sz="1400" kern="1200"/>
        </a:p>
      </dsp:txBody>
      <dsp:txXfrm>
        <a:off x="8014525" y="2181978"/>
        <a:ext cx="1705078" cy="6820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28D6E-6217-4ED5-ADC7-108DB8F3738E}">
      <dsp:nvSpPr>
        <dsp:cNvPr id="0" name=""/>
        <dsp:cNvSpPr/>
      </dsp:nvSpPr>
      <dsp:spPr>
        <a:xfrm>
          <a:off x="0" y="600"/>
          <a:ext cx="5641974" cy="50462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057EA8-E2A4-462D-9165-DE2D315B8694}">
      <dsp:nvSpPr>
        <dsp:cNvPr id="0" name=""/>
        <dsp:cNvSpPr/>
      </dsp:nvSpPr>
      <dsp:spPr>
        <a:xfrm>
          <a:off x="152647" y="114140"/>
          <a:ext cx="277541" cy="2775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E30285A-5DBB-4C31-B70B-95200528ED6D}">
      <dsp:nvSpPr>
        <dsp:cNvPr id="0" name=""/>
        <dsp:cNvSpPr/>
      </dsp:nvSpPr>
      <dsp:spPr>
        <a:xfrm>
          <a:off x="582836" y="600"/>
          <a:ext cx="5059138" cy="5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406" tIns="53406" rIns="53406" bIns="53406" numCol="1" spcCol="1270" anchor="ctr" anchorCtr="0">
          <a:noAutofit/>
        </a:bodyPr>
        <a:lstStyle/>
        <a:p>
          <a:pPr marL="0" lvl="0" indent="0" algn="l" defTabSz="666750">
            <a:lnSpc>
              <a:spcPct val="90000"/>
            </a:lnSpc>
            <a:spcBef>
              <a:spcPct val="0"/>
            </a:spcBef>
            <a:spcAft>
              <a:spcPct val="35000"/>
            </a:spcAft>
            <a:buNone/>
          </a:pPr>
          <a:r>
            <a:rPr lang="en-GB" sz="1500" kern="1200"/>
            <a:t>Use an appropriate layout, including headlines, captions, links etc.</a:t>
          </a:r>
          <a:endParaRPr lang="en-US" sz="1500" kern="1200"/>
        </a:p>
      </dsp:txBody>
      <dsp:txXfrm>
        <a:off x="582836" y="600"/>
        <a:ext cx="5059138" cy="504620"/>
      </dsp:txXfrm>
    </dsp:sp>
    <dsp:sp modelId="{08799BA8-2539-4B64-B70A-14DF5982C46C}">
      <dsp:nvSpPr>
        <dsp:cNvPr id="0" name=""/>
        <dsp:cNvSpPr/>
      </dsp:nvSpPr>
      <dsp:spPr>
        <a:xfrm>
          <a:off x="0" y="631376"/>
          <a:ext cx="5641974" cy="50462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730241-218D-4DCF-9969-E48E0DC54839}">
      <dsp:nvSpPr>
        <dsp:cNvPr id="0" name=""/>
        <dsp:cNvSpPr/>
      </dsp:nvSpPr>
      <dsp:spPr>
        <a:xfrm>
          <a:off x="152647" y="744915"/>
          <a:ext cx="277541" cy="2775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BC3E3F6-7972-4954-850D-371D0A38D28B}">
      <dsp:nvSpPr>
        <dsp:cNvPr id="0" name=""/>
        <dsp:cNvSpPr/>
      </dsp:nvSpPr>
      <dsp:spPr>
        <a:xfrm>
          <a:off x="582836" y="631376"/>
          <a:ext cx="5059138" cy="5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406" tIns="53406" rIns="53406" bIns="53406" numCol="1" spcCol="1270" anchor="ctr" anchorCtr="0">
          <a:noAutofit/>
        </a:bodyPr>
        <a:lstStyle/>
        <a:p>
          <a:pPr marL="0" lvl="0" indent="0" algn="l" defTabSz="666750">
            <a:lnSpc>
              <a:spcPct val="90000"/>
            </a:lnSpc>
            <a:spcBef>
              <a:spcPct val="0"/>
            </a:spcBef>
            <a:spcAft>
              <a:spcPct val="35000"/>
            </a:spcAft>
            <a:buNone/>
          </a:pPr>
          <a:r>
            <a:rPr lang="en-GB" sz="1500" kern="1200"/>
            <a:t>Mix your register (this is challenging)</a:t>
          </a:r>
          <a:endParaRPr lang="en-US" sz="1500" kern="1200"/>
        </a:p>
      </dsp:txBody>
      <dsp:txXfrm>
        <a:off x="582836" y="631376"/>
        <a:ext cx="5059138" cy="504620"/>
      </dsp:txXfrm>
    </dsp:sp>
    <dsp:sp modelId="{0A63ED04-CF13-4D1F-9C6B-7F5D74B1DE54}">
      <dsp:nvSpPr>
        <dsp:cNvPr id="0" name=""/>
        <dsp:cNvSpPr/>
      </dsp:nvSpPr>
      <dsp:spPr>
        <a:xfrm>
          <a:off x="0" y="1262151"/>
          <a:ext cx="5641974" cy="50462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A2F711-6CE5-471B-A000-37A371696EA8}">
      <dsp:nvSpPr>
        <dsp:cNvPr id="0" name=""/>
        <dsp:cNvSpPr/>
      </dsp:nvSpPr>
      <dsp:spPr>
        <a:xfrm>
          <a:off x="152647" y="1375691"/>
          <a:ext cx="277541" cy="2775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973104-7337-4447-9BAD-ACBE5D853B7F}">
      <dsp:nvSpPr>
        <dsp:cNvPr id="0" name=""/>
        <dsp:cNvSpPr/>
      </dsp:nvSpPr>
      <dsp:spPr>
        <a:xfrm>
          <a:off x="582836" y="1262151"/>
          <a:ext cx="5059138" cy="5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406" tIns="53406" rIns="53406" bIns="53406" numCol="1" spcCol="1270" anchor="ctr" anchorCtr="0">
          <a:noAutofit/>
        </a:bodyPr>
        <a:lstStyle/>
        <a:p>
          <a:pPr marL="0" lvl="0" indent="0" algn="l" defTabSz="666750">
            <a:lnSpc>
              <a:spcPct val="90000"/>
            </a:lnSpc>
            <a:spcBef>
              <a:spcPct val="0"/>
            </a:spcBef>
            <a:spcAft>
              <a:spcPct val="35000"/>
            </a:spcAft>
            <a:buNone/>
          </a:pPr>
          <a:r>
            <a:rPr lang="en-GB" sz="1500" kern="1200"/>
            <a:t>You'll probably need to inform, persuade and entertain</a:t>
          </a:r>
          <a:endParaRPr lang="en-US" sz="1500" kern="1200"/>
        </a:p>
      </dsp:txBody>
      <dsp:txXfrm>
        <a:off x="582836" y="1262151"/>
        <a:ext cx="5059138" cy="504620"/>
      </dsp:txXfrm>
    </dsp:sp>
    <dsp:sp modelId="{550F9B1B-A023-44B9-AB43-B92542F2A089}">
      <dsp:nvSpPr>
        <dsp:cNvPr id="0" name=""/>
        <dsp:cNvSpPr/>
      </dsp:nvSpPr>
      <dsp:spPr>
        <a:xfrm>
          <a:off x="0" y="1892927"/>
          <a:ext cx="5641974" cy="50462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4A4F52-00F3-41E8-8E31-BA1641404094}">
      <dsp:nvSpPr>
        <dsp:cNvPr id="0" name=""/>
        <dsp:cNvSpPr/>
      </dsp:nvSpPr>
      <dsp:spPr>
        <a:xfrm>
          <a:off x="152647" y="2006466"/>
          <a:ext cx="277541" cy="2775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C21576-29CF-4DB7-89B5-7045296CFDF7}">
      <dsp:nvSpPr>
        <dsp:cNvPr id="0" name=""/>
        <dsp:cNvSpPr/>
      </dsp:nvSpPr>
      <dsp:spPr>
        <a:xfrm>
          <a:off x="582836" y="1892927"/>
          <a:ext cx="5059138" cy="5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406" tIns="53406" rIns="53406" bIns="53406" numCol="1" spcCol="1270" anchor="ctr" anchorCtr="0">
          <a:noAutofit/>
        </a:bodyPr>
        <a:lstStyle/>
        <a:p>
          <a:pPr marL="0" lvl="0" indent="0" algn="l" defTabSz="666750">
            <a:lnSpc>
              <a:spcPct val="90000"/>
            </a:lnSpc>
            <a:spcBef>
              <a:spcPct val="0"/>
            </a:spcBef>
            <a:spcAft>
              <a:spcPct val="35000"/>
            </a:spcAft>
            <a:buNone/>
          </a:pPr>
          <a:r>
            <a:rPr lang="en-GB" sz="1500" kern="1200"/>
            <a:t>You need to consider your structure</a:t>
          </a:r>
          <a:endParaRPr lang="en-US" sz="1500" kern="1200"/>
        </a:p>
      </dsp:txBody>
      <dsp:txXfrm>
        <a:off x="582836" y="1892927"/>
        <a:ext cx="5059138" cy="504620"/>
      </dsp:txXfrm>
    </dsp:sp>
    <dsp:sp modelId="{852758A2-6FF6-4A8D-948B-98357437C33F}">
      <dsp:nvSpPr>
        <dsp:cNvPr id="0" name=""/>
        <dsp:cNvSpPr/>
      </dsp:nvSpPr>
      <dsp:spPr>
        <a:xfrm>
          <a:off x="0" y="2523702"/>
          <a:ext cx="5641974" cy="50462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E1E7F4-C014-455A-81E4-F637482520CE}">
      <dsp:nvSpPr>
        <dsp:cNvPr id="0" name=""/>
        <dsp:cNvSpPr/>
      </dsp:nvSpPr>
      <dsp:spPr>
        <a:xfrm>
          <a:off x="152647" y="2637242"/>
          <a:ext cx="277541" cy="2775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C4AC040-3770-4DC3-95D8-2DFD6C247DA4}">
      <dsp:nvSpPr>
        <dsp:cNvPr id="0" name=""/>
        <dsp:cNvSpPr/>
      </dsp:nvSpPr>
      <dsp:spPr>
        <a:xfrm>
          <a:off x="582836" y="2523702"/>
          <a:ext cx="5059138" cy="5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406" tIns="53406" rIns="53406" bIns="53406" numCol="1" spcCol="1270" anchor="ctr" anchorCtr="0">
          <a:noAutofit/>
        </a:bodyPr>
        <a:lstStyle/>
        <a:p>
          <a:pPr marL="0" lvl="0" indent="0" algn="l" defTabSz="666750">
            <a:lnSpc>
              <a:spcPct val="90000"/>
            </a:lnSpc>
            <a:spcBef>
              <a:spcPct val="0"/>
            </a:spcBef>
            <a:spcAft>
              <a:spcPct val="35000"/>
            </a:spcAft>
            <a:buNone/>
          </a:pPr>
          <a:r>
            <a:rPr lang="en-GB" sz="1500" kern="1200"/>
            <a:t>You must show an understanding of audience</a:t>
          </a:r>
          <a:endParaRPr lang="en-US" sz="1500" kern="1200"/>
        </a:p>
      </dsp:txBody>
      <dsp:txXfrm>
        <a:off x="582836" y="2523702"/>
        <a:ext cx="5059138" cy="504620"/>
      </dsp:txXfrm>
    </dsp:sp>
    <dsp:sp modelId="{67ABF57C-9E4A-4559-AAA3-B057E0174B0B}">
      <dsp:nvSpPr>
        <dsp:cNvPr id="0" name=""/>
        <dsp:cNvSpPr/>
      </dsp:nvSpPr>
      <dsp:spPr>
        <a:xfrm>
          <a:off x="0" y="3154477"/>
          <a:ext cx="5641974" cy="50462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348303-EDC4-4914-AFA0-A05AAE3687E5}">
      <dsp:nvSpPr>
        <dsp:cNvPr id="0" name=""/>
        <dsp:cNvSpPr/>
      </dsp:nvSpPr>
      <dsp:spPr>
        <a:xfrm>
          <a:off x="152647" y="3268017"/>
          <a:ext cx="277541" cy="27754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4B505BF-DD2F-4DCA-888B-398A6E2477D8}">
      <dsp:nvSpPr>
        <dsp:cNvPr id="0" name=""/>
        <dsp:cNvSpPr/>
      </dsp:nvSpPr>
      <dsp:spPr>
        <a:xfrm>
          <a:off x="582836" y="3154477"/>
          <a:ext cx="5059138" cy="5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406" tIns="53406" rIns="53406" bIns="53406" numCol="1" spcCol="1270" anchor="ctr" anchorCtr="0">
          <a:noAutofit/>
        </a:bodyPr>
        <a:lstStyle/>
        <a:p>
          <a:pPr marL="0" lvl="0" indent="0" algn="l" defTabSz="666750">
            <a:lnSpc>
              <a:spcPct val="90000"/>
            </a:lnSpc>
            <a:spcBef>
              <a:spcPct val="0"/>
            </a:spcBef>
            <a:spcAft>
              <a:spcPct val="35000"/>
            </a:spcAft>
            <a:buNone/>
          </a:pPr>
          <a:r>
            <a:rPr lang="en-GB" sz="1500" kern="1200"/>
            <a:t>Avoid linguistic terminology but convey linguistic knowledge (also challenging)</a:t>
          </a:r>
          <a:endParaRPr lang="en-US" sz="1500" kern="1200"/>
        </a:p>
      </dsp:txBody>
      <dsp:txXfrm>
        <a:off x="582836" y="3154477"/>
        <a:ext cx="5059138" cy="504620"/>
      </dsp:txXfrm>
    </dsp:sp>
    <dsp:sp modelId="{F43D7DCA-0C66-4886-8939-AA7700817B85}">
      <dsp:nvSpPr>
        <dsp:cNvPr id="0" name=""/>
        <dsp:cNvSpPr/>
      </dsp:nvSpPr>
      <dsp:spPr>
        <a:xfrm>
          <a:off x="0" y="3785253"/>
          <a:ext cx="5641974" cy="50462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72BCE4-562C-4658-B172-0FC5CC6C1620}">
      <dsp:nvSpPr>
        <dsp:cNvPr id="0" name=""/>
        <dsp:cNvSpPr/>
      </dsp:nvSpPr>
      <dsp:spPr>
        <a:xfrm>
          <a:off x="152647" y="3898793"/>
          <a:ext cx="277541" cy="27754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DF432B4-9226-4047-AB56-89A27F4C6140}">
      <dsp:nvSpPr>
        <dsp:cNvPr id="0" name=""/>
        <dsp:cNvSpPr/>
      </dsp:nvSpPr>
      <dsp:spPr>
        <a:xfrm>
          <a:off x="582836" y="3785253"/>
          <a:ext cx="5059138" cy="5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406" tIns="53406" rIns="53406" bIns="53406" numCol="1" spcCol="1270" anchor="ctr" anchorCtr="0">
          <a:noAutofit/>
        </a:bodyPr>
        <a:lstStyle/>
        <a:p>
          <a:pPr marL="0" lvl="0" indent="0" algn="l" defTabSz="666750">
            <a:lnSpc>
              <a:spcPct val="90000"/>
            </a:lnSpc>
            <a:spcBef>
              <a:spcPct val="0"/>
            </a:spcBef>
            <a:spcAft>
              <a:spcPct val="35000"/>
            </a:spcAft>
            <a:buNone/>
          </a:pPr>
          <a:r>
            <a:rPr lang="en-GB" sz="1500" kern="1200"/>
            <a:t>Avoid anything that makes it sound like an essay such as 'in conclusion' or 'on the one hand'</a:t>
          </a:r>
          <a:endParaRPr lang="en-US" sz="1500" kern="1200"/>
        </a:p>
      </dsp:txBody>
      <dsp:txXfrm>
        <a:off x="582836" y="3785253"/>
        <a:ext cx="5059138" cy="504620"/>
      </dsp:txXfrm>
    </dsp:sp>
    <dsp:sp modelId="{F4A10A20-B0F9-40B0-8ADC-38659B25FF22}">
      <dsp:nvSpPr>
        <dsp:cNvPr id="0" name=""/>
        <dsp:cNvSpPr/>
      </dsp:nvSpPr>
      <dsp:spPr>
        <a:xfrm>
          <a:off x="0" y="4416028"/>
          <a:ext cx="5641974" cy="50462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6D5681-1C9C-4532-8059-78F29F99F076}">
      <dsp:nvSpPr>
        <dsp:cNvPr id="0" name=""/>
        <dsp:cNvSpPr/>
      </dsp:nvSpPr>
      <dsp:spPr>
        <a:xfrm>
          <a:off x="152647" y="4529568"/>
          <a:ext cx="277541" cy="277541"/>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E55C51-7C41-4A2F-B78F-D61FFA5D748F}">
      <dsp:nvSpPr>
        <dsp:cNvPr id="0" name=""/>
        <dsp:cNvSpPr/>
      </dsp:nvSpPr>
      <dsp:spPr>
        <a:xfrm>
          <a:off x="582836" y="4416028"/>
          <a:ext cx="5059138" cy="5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406" tIns="53406" rIns="53406" bIns="53406" numCol="1" spcCol="1270" anchor="ctr" anchorCtr="0">
          <a:noAutofit/>
        </a:bodyPr>
        <a:lstStyle/>
        <a:p>
          <a:pPr marL="0" lvl="0" indent="0" algn="l" defTabSz="666750">
            <a:lnSpc>
              <a:spcPct val="90000"/>
            </a:lnSpc>
            <a:spcBef>
              <a:spcPct val="0"/>
            </a:spcBef>
            <a:spcAft>
              <a:spcPct val="35000"/>
            </a:spcAft>
            <a:buNone/>
          </a:pPr>
          <a:r>
            <a:rPr lang="en-GB" sz="1500" kern="1200"/>
            <a:t>Try to make it current</a:t>
          </a:r>
          <a:endParaRPr lang="en-US" sz="1500" kern="1200"/>
        </a:p>
      </dsp:txBody>
      <dsp:txXfrm>
        <a:off x="582836" y="4416028"/>
        <a:ext cx="5059138" cy="5046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B0FCB7-DD1D-4425-89BC-F42F499868F5}">
      <dsp:nvSpPr>
        <dsp:cNvPr id="0" name=""/>
        <dsp:cNvSpPr/>
      </dsp:nvSpPr>
      <dsp:spPr>
        <a:xfrm>
          <a:off x="538577" y="1337"/>
          <a:ext cx="2010024" cy="120601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Interesting headline through emotive language such as the adjective 'evil'</a:t>
          </a:r>
          <a:endParaRPr lang="en-US" sz="1700" kern="1200"/>
        </a:p>
      </dsp:txBody>
      <dsp:txXfrm>
        <a:off x="538577" y="1337"/>
        <a:ext cx="2010024" cy="1206014"/>
      </dsp:txXfrm>
    </dsp:sp>
    <dsp:sp modelId="{4E492B7D-1A7A-4860-AF4F-44967F6DFBCB}">
      <dsp:nvSpPr>
        <dsp:cNvPr id="0" name=""/>
        <dsp:cNvSpPr/>
      </dsp:nvSpPr>
      <dsp:spPr>
        <a:xfrm>
          <a:off x="2749604" y="1337"/>
          <a:ext cx="2010024" cy="1206014"/>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Subheading summary</a:t>
          </a:r>
          <a:endParaRPr lang="en-US" sz="1700" kern="1200"/>
        </a:p>
      </dsp:txBody>
      <dsp:txXfrm>
        <a:off x="2749604" y="1337"/>
        <a:ext cx="2010024" cy="1206014"/>
      </dsp:txXfrm>
    </dsp:sp>
    <dsp:sp modelId="{E6AC6C85-90D4-4A8E-8516-3199A695BA2A}">
      <dsp:nvSpPr>
        <dsp:cNvPr id="0" name=""/>
        <dsp:cNvSpPr/>
      </dsp:nvSpPr>
      <dsp:spPr>
        <a:xfrm>
          <a:off x="4960632" y="1337"/>
          <a:ext cx="2010024" cy="1206014"/>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Link to current context – contemporary intro</a:t>
          </a:r>
          <a:endParaRPr lang="en-US" sz="1700" kern="1200"/>
        </a:p>
      </dsp:txBody>
      <dsp:txXfrm>
        <a:off x="4960632" y="1337"/>
        <a:ext cx="2010024" cy="1206014"/>
      </dsp:txXfrm>
    </dsp:sp>
    <dsp:sp modelId="{4A0EB8F5-9D4E-4784-95D4-47D429132E29}">
      <dsp:nvSpPr>
        <dsp:cNvPr id="0" name=""/>
        <dsp:cNvSpPr/>
      </dsp:nvSpPr>
      <dsp:spPr>
        <a:xfrm>
          <a:off x="7171659" y="1337"/>
          <a:ext cx="2010024" cy="1206014"/>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Rhetorical question but just the one...</a:t>
          </a:r>
          <a:endParaRPr lang="en-US" sz="1700" kern="1200"/>
        </a:p>
      </dsp:txBody>
      <dsp:txXfrm>
        <a:off x="7171659" y="1337"/>
        <a:ext cx="2010024" cy="1206014"/>
      </dsp:txXfrm>
    </dsp:sp>
    <dsp:sp modelId="{7F7BCE31-1081-4D94-A519-3562E3DB146D}">
      <dsp:nvSpPr>
        <dsp:cNvPr id="0" name=""/>
        <dsp:cNvSpPr/>
      </dsp:nvSpPr>
      <dsp:spPr>
        <a:xfrm>
          <a:off x="538577" y="1408355"/>
          <a:ext cx="2010024" cy="1206014"/>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Metaphors, alliteration, mixed register, exclamatives, mixed sentence types...</a:t>
          </a:r>
          <a:endParaRPr lang="en-US" sz="1700" kern="1200"/>
        </a:p>
      </dsp:txBody>
      <dsp:txXfrm>
        <a:off x="538577" y="1408355"/>
        <a:ext cx="2010024" cy="1206014"/>
      </dsp:txXfrm>
    </dsp:sp>
    <dsp:sp modelId="{BA6DBA86-6B38-498A-8093-2447094CB823}">
      <dsp:nvSpPr>
        <dsp:cNvPr id="0" name=""/>
        <dsp:cNvSpPr/>
      </dsp:nvSpPr>
      <dsp:spPr>
        <a:xfrm>
          <a:off x="2749604" y="1408355"/>
          <a:ext cx="2010024" cy="120601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Bias shown via adjectives and adverbs</a:t>
          </a:r>
          <a:endParaRPr lang="en-US" sz="1700" kern="1200"/>
        </a:p>
      </dsp:txBody>
      <dsp:txXfrm>
        <a:off x="2749604" y="1408355"/>
        <a:ext cx="2010024" cy="1206014"/>
      </dsp:txXfrm>
    </dsp:sp>
    <dsp:sp modelId="{711E1497-15AC-4584-9127-736C73642F8D}">
      <dsp:nvSpPr>
        <dsp:cNvPr id="0" name=""/>
        <dsp:cNvSpPr/>
      </dsp:nvSpPr>
      <dsp:spPr>
        <a:xfrm>
          <a:off x="4960632" y="1408355"/>
          <a:ext cx="2010024" cy="1206014"/>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Satire</a:t>
          </a:r>
          <a:endParaRPr lang="en-US" sz="1700" kern="1200"/>
        </a:p>
      </dsp:txBody>
      <dsp:txXfrm>
        <a:off x="4960632" y="1408355"/>
        <a:ext cx="2010024" cy="1206014"/>
      </dsp:txXfrm>
    </dsp:sp>
    <dsp:sp modelId="{28E579A4-3AD1-4FBC-9FE7-913F4221D0AA}">
      <dsp:nvSpPr>
        <dsp:cNvPr id="0" name=""/>
        <dsp:cNvSpPr/>
      </dsp:nvSpPr>
      <dsp:spPr>
        <a:xfrm>
          <a:off x="7171659" y="1408355"/>
          <a:ext cx="2010024" cy="1206014"/>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Mixed pronouns</a:t>
          </a:r>
          <a:endParaRPr lang="en-US" sz="1700" kern="1200"/>
        </a:p>
      </dsp:txBody>
      <dsp:txXfrm>
        <a:off x="7171659" y="1408355"/>
        <a:ext cx="2010024" cy="1206014"/>
      </dsp:txXfrm>
    </dsp:sp>
    <dsp:sp modelId="{8D1E1027-1B4E-4244-ACAC-A23822D6D886}">
      <dsp:nvSpPr>
        <dsp:cNvPr id="0" name=""/>
        <dsp:cNvSpPr/>
      </dsp:nvSpPr>
      <dsp:spPr>
        <a:xfrm>
          <a:off x="3855118" y="2815372"/>
          <a:ext cx="2010024" cy="1206014"/>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A clear but implicit (sort of) argument</a:t>
          </a:r>
          <a:endParaRPr lang="en-US" sz="1700" kern="1200"/>
        </a:p>
      </dsp:txBody>
      <dsp:txXfrm>
        <a:off x="3855118" y="2815372"/>
        <a:ext cx="2010024" cy="12060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40217E-3EBF-4BC0-AB52-294285E06492}">
      <dsp:nvSpPr>
        <dsp:cNvPr id="0" name=""/>
        <dsp:cNvSpPr/>
      </dsp:nvSpPr>
      <dsp:spPr>
        <a:xfrm>
          <a:off x="0" y="799703"/>
          <a:ext cx="5641974" cy="14763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6B2336-95F8-425C-9826-3F526212AB7D}">
      <dsp:nvSpPr>
        <dsp:cNvPr id="0" name=""/>
        <dsp:cNvSpPr/>
      </dsp:nvSpPr>
      <dsp:spPr>
        <a:xfrm>
          <a:off x="446603" y="1131887"/>
          <a:ext cx="812006" cy="8120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809B935-E30E-4E1F-9FC1-100A2E40C044}">
      <dsp:nvSpPr>
        <dsp:cNvPr id="0" name=""/>
        <dsp:cNvSpPr/>
      </dsp:nvSpPr>
      <dsp:spPr>
        <a:xfrm>
          <a:off x="1705213" y="799703"/>
          <a:ext cx="3936761" cy="1476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50" tIns="156250" rIns="156250" bIns="156250" numCol="1" spcCol="1270" anchor="ctr" anchorCtr="0">
          <a:noAutofit/>
        </a:bodyPr>
        <a:lstStyle/>
        <a:p>
          <a:pPr marL="0" lvl="0" indent="0" algn="l" defTabSz="1111250">
            <a:lnSpc>
              <a:spcPct val="90000"/>
            </a:lnSpc>
            <a:spcBef>
              <a:spcPct val="0"/>
            </a:spcBef>
            <a:spcAft>
              <a:spcPct val="35000"/>
            </a:spcAft>
            <a:buNone/>
          </a:pPr>
          <a:r>
            <a:rPr lang="en-GB" sz="2500" kern="1200"/>
            <a:t>AO2 (knowledge) - /12</a:t>
          </a:r>
          <a:endParaRPr lang="en-US" sz="2500" kern="1200"/>
        </a:p>
      </dsp:txBody>
      <dsp:txXfrm>
        <a:off x="1705213" y="799703"/>
        <a:ext cx="3936761" cy="1476375"/>
      </dsp:txXfrm>
    </dsp:sp>
    <dsp:sp modelId="{15B5D89A-0187-45B0-AD6C-387F82FCE0B7}">
      <dsp:nvSpPr>
        <dsp:cNvPr id="0" name=""/>
        <dsp:cNvSpPr/>
      </dsp:nvSpPr>
      <dsp:spPr>
        <a:xfrm>
          <a:off x="0" y="2645171"/>
          <a:ext cx="5641974" cy="14763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E03963-3E3E-41AF-A500-01FB78305C58}">
      <dsp:nvSpPr>
        <dsp:cNvPr id="0" name=""/>
        <dsp:cNvSpPr/>
      </dsp:nvSpPr>
      <dsp:spPr>
        <a:xfrm>
          <a:off x="446603" y="2977356"/>
          <a:ext cx="812006" cy="8120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57759BF-A2E9-42E9-942C-338925DB1589}">
      <dsp:nvSpPr>
        <dsp:cNvPr id="0" name=""/>
        <dsp:cNvSpPr/>
      </dsp:nvSpPr>
      <dsp:spPr>
        <a:xfrm>
          <a:off x="1705213" y="2645171"/>
          <a:ext cx="3936761" cy="1476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50" tIns="156250" rIns="156250" bIns="156250" numCol="1" spcCol="1270" anchor="ctr" anchorCtr="0">
          <a:noAutofit/>
        </a:bodyPr>
        <a:lstStyle/>
        <a:p>
          <a:pPr marL="0" lvl="0" indent="0" algn="l" defTabSz="1111250">
            <a:lnSpc>
              <a:spcPct val="90000"/>
            </a:lnSpc>
            <a:spcBef>
              <a:spcPct val="0"/>
            </a:spcBef>
            <a:spcAft>
              <a:spcPct val="35000"/>
            </a:spcAft>
            <a:buNone/>
          </a:pPr>
          <a:r>
            <a:rPr lang="en-GB" sz="2500" kern="1200"/>
            <a:t>AO5 (creativity) - /12</a:t>
          </a:r>
          <a:endParaRPr lang="en-US" sz="2500" kern="1200"/>
        </a:p>
      </dsp:txBody>
      <dsp:txXfrm>
        <a:off x="1705213" y="2645171"/>
        <a:ext cx="3936761" cy="1476375"/>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328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CD73815-2707-4475-8F1A-B873CB631BB4}"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0648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dirty="0"/>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A4AFB99-0EAB-4182-AFF8-E214C82A68F6}"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094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5D3794B-289A-4A80-97D7-111025398D45}"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84165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60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dirty="0"/>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3C6A301-0538-44EC-B09D-202E1042A48B}"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473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789574A-8875-45EF-8EA2-3CAA0F7ABC4C}" type="datetimeFigureOut">
              <a:rPr lang="en-US" dirty="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2860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7EF4D4C-5367-4C26-9E2B-D8088D7FCA81}" type="datetimeFigureOut">
              <a:rPr lang="en-US" dirty="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5056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77834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dirty="0"/>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4946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dirty="0"/>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824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4/21/2020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1885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hyperlink" Target="https://www.theguardian.com/commentisfree/2014/jun/30/facebook-evil-emotional-study-charlie-brooker"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4501" y="640080"/>
            <a:ext cx="4019429" cy="3339348"/>
          </a:xfrm>
        </p:spPr>
        <p:txBody>
          <a:bodyPr anchor="b">
            <a:normAutofit/>
          </a:bodyPr>
          <a:lstStyle/>
          <a:p>
            <a:r>
              <a:rPr lang="en-GB" sz="4400">
                <a:solidFill>
                  <a:srgbClr val="FFFFFF"/>
                </a:solidFill>
              </a:rPr>
              <a:t>Topical LangUAGe ISSUE</a:t>
            </a:r>
          </a:p>
        </p:txBody>
      </p:sp>
      <p:sp>
        <p:nvSpPr>
          <p:cNvPr id="3" name="Subtitle 2"/>
          <p:cNvSpPr>
            <a:spLocks noGrp="1"/>
          </p:cNvSpPr>
          <p:nvPr>
            <p:ph type="subTitle" idx="1"/>
          </p:nvPr>
        </p:nvSpPr>
        <p:spPr>
          <a:xfrm>
            <a:off x="638921" y="4315017"/>
            <a:ext cx="4015009" cy="1893939"/>
          </a:xfrm>
        </p:spPr>
        <p:txBody>
          <a:bodyPr anchor="t">
            <a:normAutofit/>
          </a:bodyPr>
          <a:lstStyle/>
          <a:p>
            <a:pPr algn="r"/>
            <a:r>
              <a:rPr lang="en-GB" sz="1600">
                <a:solidFill>
                  <a:srgbClr val="FFFFFF"/>
                </a:solidFill>
              </a:rPr>
              <a:t>How to ace it...</a:t>
            </a:r>
          </a:p>
        </p:txBody>
      </p:sp>
      <p:cxnSp>
        <p:nvCxnSpPr>
          <p:cNvPr id="7" name="Straight Connector 11">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Rectangle 13">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F86AE1-A684-46B5-984E-7CC8C38B9207}"/>
              </a:ext>
            </a:extLst>
          </p:cNvPr>
          <p:cNvSpPr>
            <a:spLocks noGrp="1"/>
          </p:cNvSpPr>
          <p:nvPr>
            <p:ph type="title"/>
          </p:nvPr>
        </p:nvSpPr>
        <p:spPr>
          <a:xfrm>
            <a:off x="643468" y="643467"/>
            <a:ext cx="3415612" cy="5571066"/>
          </a:xfrm>
        </p:spPr>
        <p:txBody>
          <a:bodyPr>
            <a:normAutofit/>
          </a:bodyPr>
          <a:lstStyle/>
          <a:p>
            <a:r>
              <a:rPr lang="en-GB">
                <a:solidFill>
                  <a:srgbClr val="FFFFFF"/>
                </a:solidFill>
              </a:rPr>
              <a:t>What's good about it? What would you give it?</a:t>
            </a:r>
          </a:p>
        </p:txBody>
      </p:sp>
      <p:graphicFrame>
        <p:nvGraphicFramePr>
          <p:cNvPr id="5" name="Content Placeholder 2">
            <a:extLst>
              <a:ext uri="{FF2B5EF4-FFF2-40B4-BE49-F238E27FC236}">
                <a16:creationId xmlns:a16="http://schemas.microsoft.com/office/drawing/2014/main" id="{340686EF-FC55-46B7-ABCB-F21D229326C1}"/>
              </a:ext>
            </a:extLst>
          </p:cNvPr>
          <p:cNvGraphicFramePr>
            <a:graphicFrameLocks noGrp="1"/>
          </p:cNvGraphicFramePr>
          <p:nvPr>
            <p:ph idx="1"/>
            <p:extLst>
              <p:ext uri="{D42A27DB-BD31-4B8C-83A1-F6EECF244321}">
                <p14:modId xmlns:p14="http://schemas.microsoft.com/office/powerpoint/2010/main" val="3320562949"/>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6806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64F54-8DA8-4C23-8B4A-2D07D81B47D2}"/>
              </a:ext>
            </a:extLst>
          </p:cNvPr>
          <p:cNvSpPr>
            <a:spLocks noGrp="1"/>
          </p:cNvSpPr>
          <p:nvPr>
            <p:ph type="title"/>
          </p:nvPr>
        </p:nvSpPr>
        <p:spPr/>
        <p:txBody>
          <a:bodyPr/>
          <a:lstStyle/>
          <a:p>
            <a:r>
              <a:rPr lang="en-GB" dirty="0"/>
              <a:t>Marks and comments</a:t>
            </a:r>
          </a:p>
        </p:txBody>
      </p:sp>
      <p:sp>
        <p:nvSpPr>
          <p:cNvPr id="3" name="Text Placeholder 2">
            <a:extLst>
              <a:ext uri="{FF2B5EF4-FFF2-40B4-BE49-F238E27FC236}">
                <a16:creationId xmlns:a16="http://schemas.microsoft.com/office/drawing/2014/main" id="{A053EFFD-E78F-410E-B076-A576CCD877D0}"/>
              </a:ext>
            </a:extLst>
          </p:cNvPr>
          <p:cNvSpPr>
            <a:spLocks noGrp="1"/>
          </p:cNvSpPr>
          <p:nvPr>
            <p:ph type="body" idx="1"/>
          </p:nvPr>
        </p:nvSpPr>
        <p:spPr/>
        <p:txBody>
          <a:bodyPr/>
          <a:lstStyle/>
          <a:p>
            <a:r>
              <a:rPr lang="en-GB" dirty="0"/>
              <a:t>AO2</a:t>
            </a:r>
          </a:p>
        </p:txBody>
      </p:sp>
      <p:sp>
        <p:nvSpPr>
          <p:cNvPr id="4" name="Content Placeholder 3">
            <a:extLst>
              <a:ext uri="{FF2B5EF4-FFF2-40B4-BE49-F238E27FC236}">
                <a16:creationId xmlns:a16="http://schemas.microsoft.com/office/drawing/2014/main" id="{6B9AA95D-AB5C-4362-9220-4616EFF36E27}"/>
              </a:ext>
            </a:extLst>
          </p:cNvPr>
          <p:cNvSpPr>
            <a:spLocks noGrp="1"/>
          </p:cNvSpPr>
          <p:nvPr>
            <p:ph sz="half" idx="2"/>
          </p:nvPr>
        </p:nvSpPr>
        <p:spPr/>
        <p:txBody>
          <a:bodyPr vert="horz" lIns="45720" tIns="45720" rIns="45720" bIns="45720" rtlCol="0" anchor="t">
            <a:normAutofit/>
          </a:bodyPr>
          <a:lstStyle/>
          <a:p>
            <a:r>
              <a:rPr lang="en-GB" dirty="0"/>
              <a:t>Assured on knowledge and understanding with well-chosen examples and exploration. Takes a critical angle but a little under-developed - 10</a:t>
            </a:r>
          </a:p>
        </p:txBody>
      </p:sp>
      <p:sp>
        <p:nvSpPr>
          <p:cNvPr id="5" name="Text Placeholder 4">
            <a:extLst>
              <a:ext uri="{FF2B5EF4-FFF2-40B4-BE49-F238E27FC236}">
                <a16:creationId xmlns:a16="http://schemas.microsoft.com/office/drawing/2014/main" id="{75D73440-F31F-46BA-AA95-D48F8C7A2AF0}"/>
              </a:ext>
            </a:extLst>
          </p:cNvPr>
          <p:cNvSpPr>
            <a:spLocks noGrp="1"/>
          </p:cNvSpPr>
          <p:nvPr>
            <p:ph type="body" sz="quarter" idx="3"/>
          </p:nvPr>
        </p:nvSpPr>
        <p:spPr/>
        <p:txBody>
          <a:bodyPr/>
          <a:lstStyle/>
          <a:p>
            <a:r>
              <a:rPr lang="en-GB"/>
              <a:t>AO5</a:t>
            </a:r>
          </a:p>
        </p:txBody>
      </p:sp>
      <p:sp>
        <p:nvSpPr>
          <p:cNvPr id="6" name="Content Placeholder 5">
            <a:extLst>
              <a:ext uri="{FF2B5EF4-FFF2-40B4-BE49-F238E27FC236}">
                <a16:creationId xmlns:a16="http://schemas.microsoft.com/office/drawing/2014/main" id="{C72FD17F-E469-4D62-8DA9-F25C60975B24}"/>
              </a:ext>
            </a:extLst>
          </p:cNvPr>
          <p:cNvSpPr>
            <a:spLocks noGrp="1"/>
          </p:cNvSpPr>
          <p:nvPr>
            <p:ph sz="quarter" idx="4"/>
          </p:nvPr>
        </p:nvSpPr>
        <p:spPr/>
        <p:txBody>
          <a:bodyPr vert="horz" lIns="45720" tIns="45720" rIns="45720" bIns="45720" rtlCol="0" anchor="t">
            <a:normAutofit/>
          </a:bodyPr>
          <a:lstStyle/>
          <a:p>
            <a:r>
              <a:rPr lang="en-GB" dirty="0"/>
              <a:t>Well-constructed, appropriate to form and audience. Terms are glossed and it is well-pitched. Has flair - 12</a:t>
            </a:r>
          </a:p>
        </p:txBody>
      </p:sp>
    </p:spTree>
    <p:extLst>
      <p:ext uri="{BB962C8B-B14F-4D97-AF65-F5344CB8AC3E}">
        <p14:creationId xmlns:p14="http://schemas.microsoft.com/office/powerpoint/2010/main" val="1400015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13456-2E1B-4474-AB2C-A2196EF98B42}"/>
              </a:ext>
            </a:extLst>
          </p:cNvPr>
          <p:cNvSpPr>
            <a:spLocks noGrp="1"/>
          </p:cNvSpPr>
          <p:nvPr>
            <p:ph type="title"/>
          </p:nvPr>
        </p:nvSpPr>
        <p:spPr/>
        <p:txBody>
          <a:bodyPr/>
          <a:lstStyle/>
          <a:p>
            <a:r>
              <a:rPr lang="en-GB" dirty="0"/>
              <a:t>New Question...</a:t>
            </a:r>
          </a:p>
        </p:txBody>
      </p:sp>
      <p:sp>
        <p:nvSpPr>
          <p:cNvPr id="3" name="Content Placeholder 2">
            <a:extLst>
              <a:ext uri="{FF2B5EF4-FFF2-40B4-BE49-F238E27FC236}">
                <a16:creationId xmlns:a16="http://schemas.microsoft.com/office/drawing/2014/main" id="{E0216CC9-B63B-41DC-809F-9CDA3A2261A6}"/>
              </a:ext>
            </a:extLst>
          </p:cNvPr>
          <p:cNvSpPr>
            <a:spLocks noGrp="1"/>
          </p:cNvSpPr>
          <p:nvPr>
            <p:ph idx="1"/>
          </p:nvPr>
        </p:nvSpPr>
        <p:spPr/>
        <p:txBody>
          <a:bodyPr vert="horz" lIns="45720" tIns="45720" rIns="45720" bIns="45720" rtlCol="0" anchor="t">
            <a:normAutofit/>
          </a:bodyPr>
          <a:lstStyle/>
          <a:p>
            <a:r>
              <a:rPr lang="en-GB" dirty="0"/>
              <a:t>'Although it has been a long struggle, we now live in a society where language, at least, does not discriminate in terms of gender'</a:t>
            </a:r>
          </a:p>
          <a:p>
            <a:endParaRPr lang="en-GB" dirty="0"/>
          </a:p>
          <a:p>
            <a:r>
              <a:rPr lang="en-GB" dirty="0"/>
              <a:t>What content do you want to draw on? Consider this first. You're now ready to plan </a:t>
            </a:r>
            <a:r>
              <a:rPr lang="en-GB"/>
              <a:t>your style and argument before writing. Give yourself 45 minutes</a:t>
            </a:r>
            <a:endParaRPr lang="en-GB" dirty="0"/>
          </a:p>
        </p:txBody>
      </p:sp>
    </p:spTree>
    <p:extLst>
      <p:ext uri="{BB962C8B-B14F-4D97-AF65-F5344CB8AC3E}">
        <p14:creationId xmlns:p14="http://schemas.microsoft.com/office/powerpoint/2010/main" val="235103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ABC27-DD97-49C9-842A-CDA5144979A3}"/>
              </a:ext>
            </a:extLst>
          </p:cNvPr>
          <p:cNvSpPr>
            <a:spLocks noGrp="1"/>
          </p:cNvSpPr>
          <p:nvPr>
            <p:ph type="title"/>
          </p:nvPr>
        </p:nvSpPr>
        <p:spPr/>
        <p:txBody>
          <a:bodyPr/>
          <a:lstStyle/>
          <a:p>
            <a:r>
              <a:rPr lang="en-GB" dirty="0"/>
              <a:t>What are the rules?</a:t>
            </a:r>
          </a:p>
        </p:txBody>
      </p:sp>
      <p:sp>
        <p:nvSpPr>
          <p:cNvPr id="3" name="Content Placeholder 2">
            <a:extLst>
              <a:ext uri="{FF2B5EF4-FFF2-40B4-BE49-F238E27FC236}">
                <a16:creationId xmlns:a16="http://schemas.microsoft.com/office/drawing/2014/main" id="{8612E985-03CB-4EE6-BC25-C7FF38798E26}"/>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52828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668D-225A-4E08-A9D6-20C1E2D7C4B5}"/>
              </a:ext>
            </a:extLst>
          </p:cNvPr>
          <p:cNvSpPr>
            <a:spLocks noGrp="1"/>
          </p:cNvSpPr>
          <p:nvPr>
            <p:ph type="title"/>
          </p:nvPr>
        </p:nvSpPr>
        <p:spPr>
          <a:xfrm>
            <a:off x="1024128" y="585216"/>
            <a:ext cx="9720072" cy="1499616"/>
          </a:xfrm>
        </p:spPr>
        <p:txBody>
          <a:bodyPr>
            <a:normAutofit/>
          </a:bodyPr>
          <a:lstStyle/>
          <a:p>
            <a:r>
              <a:rPr lang="en-GB" dirty="0">
                <a:ea typeface="+mj-lt"/>
                <a:cs typeface="+mj-lt"/>
              </a:rPr>
              <a:t>WHAT ARE THE RULES?</a:t>
            </a:r>
          </a:p>
          <a:p>
            <a:endParaRPr lang="en-GB" dirty="0"/>
          </a:p>
        </p:txBody>
      </p:sp>
      <p:graphicFrame>
        <p:nvGraphicFramePr>
          <p:cNvPr id="5" name="Content Placeholder 2">
            <a:extLst>
              <a:ext uri="{FF2B5EF4-FFF2-40B4-BE49-F238E27FC236}">
                <a16:creationId xmlns:a16="http://schemas.microsoft.com/office/drawing/2014/main" id="{D83BA887-F6B9-48A7-A67A-1E7C5AD5A60F}"/>
              </a:ext>
            </a:extLst>
          </p:cNvPr>
          <p:cNvGraphicFramePr>
            <a:graphicFrameLocks noGrp="1"/>
          </p:cNvGraphicFramePr>
          <p:nvPr>
            <p:ph idx="1"/>
            <p:extLst>
              <p:ext uri="{D42A27DB-BD31-4B8C-83A1-F6EECF244321}">
                <p14:modId xmlns:p14="http://schemas.microsoft.com/office/powerpoint/2010/main" val="4277802659"/>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4614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FB2F9-85EB-4A1C-AF62-2730B5E8FFB1}"/>
              </a:ext>
            </a:extLst>
          </p:cNvPr>
          <p:cNvSpPr>
            <a:spLocks noGrp="1"/>
          </p:cNvSpPr>
          <p:nvPr>
            <p:ph type="title"/>
          </p:nvPr>
        </p:nvSpPr>
        <p:spPr/>
        <p:txBody>
          <a:bodyPr/>
          <a:lstStyle/>
          <a:p>
            <a:r>
              <a:rPr lang="en-GB" dirty="0"/>
              <a:t>How do you write it? What needs to be considered?</a:t>
            </a:r>
          </a:p>
        </p:txBody>
      </p:sp>
      <p:sp>
        <p:nvSpPr>
          <p:cNvPr id="3" name="Content Placeholder 2">
            <a:extLst>
              <a:ext uri="{FF2B5EF4-FFF2-40B4-BE49-F238E27FC236}">
                <a16:creationId xmlns:a16="http://schemas.microsoft.com/office/drawing/2014/main" id="{C752733E-D913-4863-A9E5-49977D4A881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961029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B79B6D-9D0D-4398-BAAE-161866FF82E8}"/>
              </a:ext>
            </a:extLst>
          </p:cNvPr>
          <p:cNvSpPr>
            <a:spLocks noGrp="1"/>
          </p:cNvSpPr>
          <p:nvPr>
            <p:ph type="title"/>
          </p:nvPr>
        </p:nvSpPr>
        <p:spPr>
          <a:xfrm>
            <a:off x="643468" y="643467"/>
            <a:ext cx="3415612" cy="5571066"/>
          </a:xfrm>
        </p:spPr>
        <p:txBody>
          <a:bodyPr>
            <a:normAutofit/>
          </a:bodyPr>
          <a:lstStyle/>
          <a:p>
            <a:r>
              <a:rPr lang="en-GB" sz="4600">
                <a:solidFill>
                  <a:srgbClr val="FFFFFF"/>
                </a:solidFill>
                <a:ea typeface="+mj-lt"/>
                <a:cs typeface="+mj-lt"/>
              </a:rPr>
              <a:t>HOW DO YOU WRITE IT? WHAT NEEDS TO BE CONSIDERED?</a:t>
            </a:r>
          </a:p>
          <a:p>
            <a:endParaRPr lang="en-GB" sz="4600">
              <a:solidFill>
                <a:srgbClr val="FFFFFF"/>
              </a:solidFill>
            </a:endParaRPr>
          </a:p>
        </p:txBody>
      </p:sp>
      <p:graphicFrame>
        <p:nvGraphicFramePr>
          <p:cNvPr id="5" name="Content Placeholder 2">
            <a:extLst>
              <a:ext uri="{FF2B5EF4-FFF2-40B4-BE49-F238E27FC236}">
                <a16:creationId xmlns:a16="http://schemas.microsoft.com/office/drawing/2014/main" id="{1EA4FA6A-4E4C-4846-AC1F-61B5DF551BA6}"/>
              </a:ext>
            </a:extLst>
          </p:cNvPr>
          <p:cNvGraphicFramePr>
            <a:graphicFrameLocks noGrp="1"/>
          </p:cNvGraphicFramePr>
          <p:nvPr>
            <p:ph idx="1"/>
            <p:extLst>
              <p:ext uri="{D42A27DB-BD31-4B8C-83A1-F6EECF244321}">
                <p14:modId xmlns:p14="http://schemas.microsoft.com/office/powerpoint/2010/main" val="2952578548"/>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9725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1B5622-4C89-451F-9BF2-A53108531AE3}"/>
              </a:ext>
            </a:extLst>
          </p:cNvPr>
          <p:cNvSpPr txBox="1"/>
          <p:nvPr/>
        </p:nvSpPr>
        <p:spPr>
          <a:xfrm>
            <a:off x="2682816" y="2035834"/>
            <a:ext cx="571931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2"/>
              </a:rPr>
              <a:t>https://www.theguardian.com/commentisfree/2014/jun/30/facebook-evil-emotional-study-charlie-brooker</a:t>
            </a:r>
            <a:endParaRPr lang="en-US"/>
          </a:p>
        </p:txBody>
      </p:sp>
    </p:spTree>
    <p:extLst>
      <p:ext uri="{BB962C8B-B14F-4D97-AF65-F5344CB8AC3E}">
        <p14:creationId xmlns:p14="http://schemas.microsoft.com/office/powerpoint/2010/main" val="420075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B193-697B-46BB-ACF4-8886B3289F68}"/>
              </a:ext>
            </a:extLst>
          </p:cNvPr>
          <p:cNvSpPr>
            <a:spLocks noGrp="1"/>
          </p:cNvSpPr>
          <p:nvPr>
            <p:ph type="title"/>
          </p:nvPr>
        </p:nvSpPr>
        <p:spPr>
          <a:xfrm>
            <a:off x="1024128" y="585216"/>
            <a:ext cx="9720072" cy="1499616"/>
          </a:xfrm>
        </p:spPr>
        <p:txBody>
          <a:bodyPr>
            <a:normAutofit/>
          </a:bodyPr>
          <a:lstStyle/>
          <a:p>
            <a:r>
              <a:rPr lang="en-GB" dirty="0"/>
              <a:t>What are the features of this article?</a:t>
            </a:r>
          </a:p>
        </p:txBody>
      </p:sp>
      <p:graphicFrame>
        <p:nvGraphicFramePr>
          <p:cNvPr id="5" name="Content Placeholder 2">
            <a:extLst>
              <a:ext uri="{FF2B5EF4-FFF2-40B4-BE49-F238E27FC236}">
                <a16:creationId xmlns:a16="http://schemas.microsoft.com/office/drawing/2014/main" id="{72018AE9-5BAD-4DE2-BAE5-9267118DFFF3}"/>
              </a:ext>
            </a:extLst>
          </p:cNvPr>
          <p:cNvGraphicFramePr>
            <a:graphicFrameLocks noGrp="1"/>
          </p:cNvGraphicFramePr>
          <p:nvPr>
            <p:ph idx="1"/>
            <p:extLst>
              <p:ext uri="{D42A27DB-BD31-4B8C-83A1-F6EECF244321}">
                <p14:modId xmlns:p14="http://schemas.microsoft.com/office/powerpoint/2010/main" val="228741687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949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D0E08-4854-43BA-9862-23FB3646E7C3}"/>
              </a:ext>
            </a:extLst>
          </p:cNvPr>
          <p:cNvSpPr>
            <a:spLocks noGrp="1"/>
          </p:cNvSpPr>
          <p:nvPr>
            <p:ph type="title"/>
          </p:nvPr>
        </p:nvSpPr>
        <p:spPr>
          <a:xfrm>
            <a:off x="1024128" y="585216"/>
            <a:ext cx="8018272" cy="1499616"/>
          </a:xfrm>
        </p:spPr>
        <p:txBody>
          <a:bodyPr>
            <a:normAutofit/>
          </a:bodyPr>
          <a:lstStyle/>
          <a:p>
            <a:r>
              <a:rPr lang="en-GB" dirty="0"/>
              <a:t>Technology is ruining the </a:t>
            </a:r>
            <a:r>
              <a:rPr lang="en-GB" dirty="0" err="1"/>
              <a:t>english</a:t>
            </a:r>
            <a:r>
              <a:rPr lang="en-GB" dirty="0"/>
              <a:t> language</a:t>
            </a:r>
          </a:p>
        </p:txBody>
      </p:sp>
      <p:sp>
        <p:nvSpPr>
          <p:cNvPr id="3" name="Content Placeholder 2">
            <a:extLst>
              <a:ext uri="{FF2B5EF4-FFF2-40B4-BE49-F238E27FC236}">
                <a16:creationId xmlns:a16="http://schemas.microsoft.com/office/drawing/2014/main" id="{498FD4B3-20E5-4B2C-A5DB-03B23B42A3ED}"/>
              </a:ext>
            </a:extLst>
          </p:cNvPr>
          <p:cNvSpPr>
            <a:spLocks noGrp="1"/>
          </p:cNvSpPr>
          <p:nvPr>
            <p:ph idx="1"/>
          </p:nvPr>
        </p:nvSpPr>
        <p:spPr>
          <a:xfrm>
            <a:off x="1024128" y="2286000"/>
            <a:ext cx="8018271" cy="4023360"/>
          </a:xfrm>
        </p:spPr>
        <p:txBody>
          <a:bodyPr vert="horz" lIns="45720" tIns="45720" rIns="45720" bIns="45720" rtlCol="0">
            <a:normAutofit/>
          </a:bodyPr>
          <a:lstStyle/>
          <a:p>
            <a:r>
              <a:rPr lang="en-GB" sz="2000"/>
              <a:t>'2B or not 2B – Technology and the linguistic apocalpyse'</a:t>
            </a:r>
            <a:endParaRPr lang="en-US" sz="2000"/>
          </a:p>
          <a:p>
            <a:r>
              <a:rPr lang="en-GB" sz="2000"/>
              <a:t>Horror, Horror! Since the rise of texting, the terrified cries of prescriptivists can be heard the world over whether it's in the stuffy columns of the Daily Mail or in the asterisk-littered replies in internet comment sections. The death of the English language is nigh! Brevity, initialisms and the emoticon – a haven for illiterates.</a:t>
            </a:r>
          </a:p>
          <a:p>
            <a:r>
              <a:rPr lang="en-GB" sz="2000"/>
              <a:t>Except, our friend William Shakespeare would disagree. Even keen to make his poetry fit into that pesky ten syllable metre, Bill would regularly </a:t>
            </a:r>
            <a:r>
              <a:rPr lang="en-GB" sz="2000" err="1"/>
              <a:t>appreviate</a:t>
            </a:r>
            <a:r>
              <a:rPr lang="en-GB" sz="2000"/>
              <a:t>. </a:t>
            </a:r>
            <a:r>
              <a:rPr lang="en-GB" sz="2000" err="1"/>
              <a:t>'Tis</a:t>
            </a:r>
            <a:r>
              <a:rPr lang="en-GB" sz="2000"/>
              <a:t> perfectly acceptable </a:t>
            </a:r>
            <a:r>
              <a:rPr lang="en-GB" sz="2000" err="1"/>
              <a:t>I'th'name</a:t>
            </a:r>
            <a:r>
              <a:rPr lang="en-GB" sz="2000"/>
              <a:t> of poetry after all. And, while the Bard may not have had emoticons to play with, he did enough with the language he had. In fact, and here's a cool piece of trivia, Shakespeare neologised (that's linguistic-talk for invented) more new words than the Bible. Not bad for a glove-maker's lad.</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3024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6B489-FF15-488A-8E00-BB2D3EAEF802}"/>
              </a:ext>
            </a:extLst>
          </p:cNvPr>
          <p:cNvSpPr>
            <a:spLocks noGrp="1"/>
          </p:cNvSpPr>
          <p:nvPr>
            <p:ph type="title"/>
          </p:nvPr>
        </p:nvSpPr>
        <p:spPr>
          <a:xfrm>
            <a:off x="909109" y="-162407"/>
            <a:ext cx="9720072" cy="1499616"/>
          </a:xfrm>
        </p:spPr>
        <p:txBody>
          <a:bodyPr/>
          <a:lstStyle/>
          <a:p>
            <a:r>
              <a:rPr lang="en-GB" dirty="0"/>
              <a:t>Cont...</a:t>
            </a:r>
          </a:p>
        </p:txBody>
      </p:sp>
      <p:sp>
        <p:nvSpPr>
          <p:cNvPr id="3" name="Content Placeholder 2">
            <a:extLst>
              <a:ext uri="{FF2B5EF4-FFF2-40B4-BE49-F238E27FC236}">
                <a16:creationId xmlns:a16="http://schemas.microsoft.com/office/drawing/2014/main" id="{960BE4E6-5EE0-43DF-8B32-D233E1CE5B38}"/>
              </a:ext>
            </a:extLst>
          </p:cNvPr>
          <p:cNvSpPr>
            <a:spLocks noGrp="1"/>
          </p:cNvSpPr>
          <p:nvPr>
            <p:ph idx="1"/>
          </p:nvPr>
        </p:nvSpPr>
        <p:spPr>
          <a:xfrm>
            <a:off x="233375" y="1049548"/>
            <a:ext cx="11948561" cy="5705510"/>
          </a:xfrm>
        </p:spPr>
        <p:txBody>
          <a:bodyPr vert="horz" lIns="45720" tIns="45720" rIns="45720" bIns="45720" rtlCol="0" anchor="t">
            <a:normAutofit fontScale="92500"/>
          </a:bodyPr>
          <a:lstStyle/>
          <a:p>
            <a:r>
              <a:rPr lang="en-GB" dirty="0"/>
              <a:t>Abbreviations and initialisms have existed for as long as language itself ('okay' to 'OK' for example) and language would be unable to develop were it not for neologisms. Though deemed laughable today, without the made-up words of the Bard, we would have no 'gossip', no 'champion' and, perhaps most devastating of all, no 'hobnob'. Unthinkable indeed!</a:t>
            </a:r>
          </a:p>
          <a:p>
            <a:r>
              <a:rPr lang="en-GB" dirty="0"/>
              <a:t>Perhaps the finger of blame for the freshest bout of fear of this lexical </a:t>
            </a:r>
            <a:r>
              <a:rPr lang="en-GB" dirty="0" err="1"/>
              <a:t>armageddon</a:t>
            </a:r>
            <a:r>
              <a:rPr lang="en-GB" dirty="0"/>
              <a:t> can rest on the shoulders of the Oxford dictionary who recently named the crying with laughter emoji as Word of the Year 2015.</a:t>
            </a:r>
          </a:p>
          <a:p>
            <a:r>
              <a:rPr lang="en-GB" dirty="0"/>
              <a:t>Even the dictionaries are at it now! Those keepers of the keys of linguistic certainty; guardians of what is right and proper; knights in the battle against misspelling are turning their collective backs on the good old ways.</a:t>
            </a:r>
          </a:p>
          <a:p>
            <a:r>
              <a:rPr lang="en-GB" dirty="0"/>
              <a:t>All is lost. Or so the prescriptivists pine.</a:t>
            </a:r>
          </a:p>
          <a:p>
            <a:r>
              <a:rPr lang="en-GB" dirty="0"/>
              <a:t>But there's no reason why an emoji can't be considered a word. Indeed, many other languages around the world have been utilising symbols with relevance to their meanings for centuries. I would go further and argue that the addition of new emojis and abbreviations to the English language only add more depth and versatility to our already rich mother tongue. Much like any word, the emoji is comprised of units of meaning – in this case the smile, the tears, the shape of the eyes – and yet achieves this without the use of letters. With this in mind, the emoji is a indeed a word. The real question is 'can it be considered an English word?'</a:t>
            </a:r>
          </a:p>
          <a:p>
            <a:r>
              <a:rPr lang="en-GB" dirty="0"/>
              <a:t>Or is it not 2B?</a:t>
            </a:r>
          </a:p>
        </p:txBody>
      </p:sp>
    </p:spTree>
    <p:extLst>
      <p:ext uri="{BB962C8B-B14F-4D97-AF65-F5344CB8AC3E}">
        <p14:creationId xmlns:p14="http://schemas.microsoft.com/office/powerpoint/2010/main" val="3441132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2" ma:contentTypeDescription="Create a new document." ma:contentTypeScope="" ma:versionID="cca2a1b9050c9517223e0d05960cc77a">
  <xsd:schema xmlns:xsd="http://www.w3.org/2001/XMLSchema" xmlns:xs="http://www.w3.org/2001/XMLSchema" xmlns:p="http://schemas.microsoft.com/office/2006/metadata/properties" xmlns:ns2="506ac514-9468-4ce6-abae-8e7a4c758df2" targetNamespace="http://schemas.microsoft.com/office/2006/metadata/properties" ma:root="true" ma:fieldsID="b2cc00df0699d317fb15511ae0dfd42f" ns2:_="">
    <xsd:import namespace="506ac514-9468-4ce6-abae-8e7a4c758df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BCC4BA-1B41-4938-9AC7-658B73928A0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2482165-A3D6-4E73-95BF-5A6DBD319B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ac514-9468-4ce6-abae-8e7a4c758d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9F00A8-DD15-4BE8-ADEC-2DA5BD47DD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Integral</vt:lpstr>
      <vt:lpstr>Topical LangUAGe ISSUE</vt:lpstr>
      <vt:lpstr>What are the rules?</vt:lpstr>
      <vt:lpstr>WHAT ARE THE RULES? </vt:lpstr>
      <vt:lpstr>How do you write it? What needs to be considered?</vt:lpstr>
      <vt:lpstr>HOW DO YOU WRITE IT? WHAT NEEDS TO BE CONSIDERED? </vt:lpstr>
      <vt:lpstr>PowerPoint Presentation</vt:lpstr>
      <vt:lpstr>What are the features of this article?</vt:lpstr>
      <vt:lpstr>Technology is ruining the english language</vt:lpstr>
      <vt:lpstr>Cont...</vt:lpstr>
      <vt:lpstr>What's good about it? What would you give it?</vt:lpstr>
      <vt:lpstr>Marks and comments</vt:lpstr>
      <vt:lpstr>New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400</cp:revision>
  <dcterms:created xsi:type="dcterms:W3CDTF">2020-04-21T12:01:13Z</dcterms:created>
  <dcterms:modified xsi:type="dcterms:W3CDTF">2020-04-21T13:10:42Z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