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9EE7DB-72DF-4FBA-BFF4-6837F48F0293}" v="5003" dt="2020-04-21T13:10:42.5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Hunter-Phillips" userId="S::jhp@godalming.ac.uk::d8dd174a-82df-4a22-b864-6b209672f5fe" providerId="AD" clId="Web-{9A9EE7DB-72DF-4FBA-BFF4-6837F48F0293}"/>
    <pc:docChg chg="addSld delSld modSld addMainMaster delMainMaster">
      <pc:chgData name="Jennifer Hunter-Phillips" userId="S::jhp@godalming.ac.uk::d8dd174a-82df-4a22-b864-6b209672f5fe" providerId="AD" clId="Web-{9A9EE7DB-72DF-4FBA-BFF4-6837F48F0293}" dt="2020-04-21T13:10:42.551" v="4993" actId="20577"/>
      <pc:docMkLst>
        <pc:docMk/>
      </pc:docMkLst>
      <pc:sldChg chg="addSp delSp modSp mod setBg modClrScheme delDesignElem chgLayout">
        <pc:chgData name="Jennifer Hunter-Phillips" userId="S::jhp@godalming.ac.uk::d8dd174a-82df-4a22-b864-6b209672f5fe" providerId="AD" clId="Web-{9A9EE7DB-72DF-4FBA-BFF4-6837F48F0293}" dt="2020-04-21T12:03:18.792" v="48"/>
        <pc:sldMkLst>
          <pc:docMk/>
          <pc:sldMk cId="109857222" sldId="256"/>
        </pc:sldMkLst>
        <pc:spChg chg="mod ord">
          <ac:chgData name="Jennifer Hunter-Phillips" userId="S::jhp@godalming.ac.uk::d8dd174a-82df-4a22-b864-6b209672f5fe" providerId="AD" clId="Web-{9A9EE7DB-72DF-4FBA-BFF4-6837F48F0293}" dt="2020-04-21T12:03:15.358" v="47"/>
          <ac:spMkLst>
            <pc:docMk/>
            <pc:sldMk cId="109857222" sldId="256"/>
            <ac:spMk id="2" creationId="{00000000-0000-0000-0000-000000000000}"/>
          </ac:spMkLst>
        </pc:spChg>
        <pc:spChg chg="mod ord">
          <ac:chgData name="Jennifer Hunter-Phillips" userId="S::jhp@godalming.ac.uk::d8dd174a-82df-4a22-b864-6b209672f5fe" providerId="AD" clId="Web-{9A9EE7DB-72DF-4FBA-BFF4-6837F48F0293}" dt="2020-04-21T12:03:15.358" v="47"/>
          <ac:spMkLst>
            <pc:docMk/>
            <pc:sldMk cId="109857222" sldId="256"/>
            <ac:spMk id="3" creationId="{00000000-0000-0000-0000-000000000000}"/>
          </ac:spMkLst>
        </pc:spChg>
        <pc:spChg chg="add">
          <ac:chgData name="Jennifer Hunter-Phillips" userId="S::jhp@godalming.ac.uk::d8dd174a-82df-4a22-b864-6b209672f5fe" providerId="AD" clId="Web-{9A9EE7DB-72DF-4FBA-BFF4-6837F48F0293}" dt="2020-04-21T12:03:18.792" v="48"/>
          <ac:spMkLst>
            <pc:docMk/>
            <pc:sldMk cId="109857222" sldId="256"/>
            <ac:spMk id="5" creationId="{9ABC736F-FD1E-4980-876D-E5C38773936B}"/>
          </ac:spMkLst>
        </pc:spChg>
        <pc:spChg chg="add">
          <ac:chgData name="Jennifer Hunter-Phillips" userId="S::jhp@godalming.ac.uk::d8dd174a-82df-4a22-b864-6b209672f5fe" providerId="AD" clId="Web-{9A9EE7DB-72DF-4FBA-BFF4-6837F48F0293}" dt="2020-04-21T12:03:18.792" v="48"/>
          <ac:spMkLst>
            <pc:docMk/>
            <pc:sldMk cId="109857222" sldId="256"/>
            <ac:spMk id="6" creationId="{8D98EE46-797C-45B8-8337-491B94E0583F}"/>
          </ac:spMkLst>
        </pc:spChg>
        <pc:spChg chg="add del">
          <ac:chgData name="Jennifer Hunter-Phillips" userId="S::jhp@godalming.ac.uk::d8dd174a-82df-4a22-b864-6b209672f5fe" providerId="AD" clId="Web-{9A9EE7DB-72DF-4FBA-BFF4-6837F48F0293}" dt="2020-04-21T12:03:11.123" v="46"/>
          <ac:spMkLst>
            <pc:docMk/>
            <pc:sldMk cId="109857222" sldId="256"/>
            <ac:spMk id="8" creationId="{9ABC736F-FD1E-4980-876D-E5C38773936B}"/>
          </ac:spMkLst>
        </pc:spChg>
        <pc:spChg chg="add">
          <ac:chgData name="Jennifer Hunter-Phillips" userId="S::jhp@godalming.ac.uk::d8dd174a-82df-4a22-b864-6b209672f5fe" providerId="AD" clId="Web-{9A9EE7DB-72DF-4FBA-BFF4-6837F48F0293}" dt="2020-04-21T12:03:18.792" v="48"/>
          <ac:spMkLst>
            <pc:docMk/>
            <pc:sldMk cId="109857222" sldId="256"/>
            <ac:spMk id="9" creationId="{3915B512-930A-40F0-82A6-4895B71A9566}"/>
          </ac:spMkLst>
        </pc:spChg>
        <pc:spChg chg="add del">
          <ac:chgData name="Jennifer Hunter-Phillips" userId="S::jhp@godalming.ac.uk::d8dd174a-82df-4a22-b864-6b209672f5fe" providerId="AD" clId="Web-{9A9EE7DB-72DF-4FBA-BFF4-6837F48F0293}" dt="2020-04-21T12:03:11.123" v="46"/>
          <ac:spMkLst>
            <pc:docMk/>
            <pc:sldMk cId="109857222" sldId="256"/>
            <ac:spMk id="10" creationId="{8D98EE46-797C-45B8-8337-491B94E0583F}"/>
          </ac:spMkLst>
        </pc:spChg>
        <pc:spChg chg="add del">
          <ac:chgData name="Jennifer Hunter-Phillips" userId="S::jhp@godalming.ac.uk::d8dd174a-82df-4a22-b864-6b209672f5fe" providerId="AD" clId="Web-{9A9EE7DB-72DF-4FBA-BFF4-6837F48F0293}" dt="2020-04-21T12:03:11.123" v="46"/>
          <ac:spMkLst>
            <pc:docMk/>
            <pc:sldMk cId="109857222" sldId="256"/>
            <ac:spMk id="14" creationId="{3915B512-930A-40F0-82A6-4895B71A9566}"/>
          </ac:spMkLst>
        </pc:spChg>
        <pc:cxnChg chg="add">
          <ac:chgData name="Jennifer Hunter-Phillips" userId="S::jhp@godalming.ac.uk::d8dd174a-82df-4a22-b864-6b209672f5fe" providerId="AD" clId="Web-{9A9EE7DB-72DF-4FBA-BFF4-6837F48F0293}" dt="2020-04-21T12:03:18.792" v="48"/>
          <ac:cxnSpMkLst>
            <pc:docMk/>
            <pc:sldMk cId="109857222" sldId="256"/>
            <ac:cxnSpMk id="7" creationId="{4E4CA735-62CB-4665-AA7D-4A259E3F7CE6}"/>
          </ac:cxnSpMkLst>
        </pc:cxnChg>
        <pc:cxnChg chg="add del">
          <ac:chgData name="Jennifer Hunter-Phillips" userId="S::jhp@godalming.ac.uk::d8dd174a-82df-4a22-b864-6b209672f5fe" providerId="AD" clId="Web-{9A9EE7DB-72DF-4FBA-BFF4-6837F48F0293}" dt="2020-04-21T12:03:11.123" v="46"/>
          <ac:cxnSpMkLst>
            <pc:docMk/>
            <pc:sldMk cId="109857222" sldId="256"/>
            <ac:cxnSpMk id="12" creationId="{4E4CA735-62CB-4665-AA7D-4A259E3F7CE6}"/>
          </ac:cxnSpMkLst>
        </pc:cxnChg>
      </pc:sldChg>
      <pc:sldChg chg="modSp new">
        <pc:chgData name="Jennifer Hunter-Phillips" userId="S::jhp@godalming.ac.uk::d8dd174a-82df-4a22-b864-6b209672f5fe" providerId="AD" clId="Web-{9A9EE7DB-72DF-4FBA-BFF4-6837F48F0293}" dt="2020-04-21T12:03:54.666" v="81" actId="20577"/>
        <pc:sldMkLst>
          <pc:docMk/>
          <pc:sldMk cId="528286070" sldId="257"/>
        </pc:sldMkLst>
        <pc:spChg chg="mod">
          <ac:chgData name="Jennifer Hunter-Phillips" userId="S::jhp@godalming.ac.uk::d8dd174a-82df-4a22-b864-6b209672f5fe" providerId="AD" clId="Web-{9A9EE7DB-72DF-4FBA-BFF4-6837F48F0293}" dt="2020-04-21T12:03:54.666" v="81" actId="20577"/>
          <ac:spMkLst>
            <pc:docMk/>
            <pc:sldMk cId="528286070" sldId="257"/>
            <ac:spMk id="2" creationId="{CC4ABC27-DD97-49C9-842A-CDA5144979A3}"/>
          </ac:spMkLst>
        </pc:spChg>
      </pc:sldChg>
      <pc:sldChg chg="addSp delSp modSp new mod setBg">
        <pc:chgData name="Jennifer Hunter-Phillips" userId="S::jhp@godalming.ac.uk::d8dd174a-82df-4a22-b864-6b209672f5fe" providerId="AD" clId="Web-{9A9EE7DB-72DF-4FBA-BFF4-6837F48F0293}" dt="2020-04-21T12:06:01.680" v="327"/>
        <pc:sldMkLst>
          <pc:docMk/>
          <pc:sldMk cId="2974614504" sldId="258"/>
        </pc:sldMkLst>
        <pc:spChg chg="mod">
          <ac:chgData name="Jennifer Hunter-Phillips" userId="S::jhp@godalming.ac.uk::d8dd174a-82df-4a22-b864-6b209672f5fe" providerId="AD" clId="Web-{9A9EE7DB-72DF-4FBA-BFF4-6837F48F0293}" dt="2020-04-21T12:06:01.680" v="327"/>
          <ac:spMkLst>
            <pc:docMk/>
            <pc:sldMk cId="2974614504" sldId="258"/>
            <ac:spMk id="2" creationId="{F5E3668D-225A-4E08-A9D6-20C1E2D7C4B5}"/>
          </ac:spMkLst>
        </pc:spChg>
        <pc:spChg chg="del mod">
          <ac:chgData name="Jennifer Hunter-Phillips" userId="S::jhp@godalming.ac.uk::d8dd174a-82df-4a22-b864-6b209672f5fe" providerId="AD" clId="Web-{9A9EE7DB-72DF-4FBA-BFF4-6837F48F0293}" dt="2020-04-21T12:06:01.680" v="327"/>
          <ac:spMkLst>
            <pc:docMk/>
            <pc:sldMk cId="2974614504" sldId="258"/>
            <ac:spMk id="3" creationId="{FD556E22-307D-4B80-9226-0F9375F83076}"/>
          </ac:spMkLst>
        </pc:spChg>
        <pc:graphicFrameChg chg="add">
          <ac:chgData name="Jennifer Hunter-Phillips" userId="S::jhp@godalming.ac.uk::d8dd174a-82df-4a22-b864-6b209672f5fe" providerId="AD" clId="Web-{9A9EE7DB-72DF-4FBA-BFF4-6837F48F0293}" dt="2020-04-21T12:06:01.680" v="327"/>
          <ac:graphicFrameMkLst>
            <pc:docMk/>
            <pc:sldMk cId="2974614504" sldId="258"/>
            <ac:graphicFrameMk id="5" creationId="{D83BA887-F6B9-48A7-A67A-1E7C5AD5A60F}"/>
          </ac:graphicFrameMkLst>
        </pc:graphicFrameChg>
      </pc:sldChg>
      <pc:sldChg chg="modSp new">
        <pc:chgData name="Jennifer Hunter-Phillips" userId="S::jhp@godalming.ac.uk::d8dd174a-82df-4a22-b864-6b209672f5fe" providerId="AD" clId="Web-{9A9EE7DB-72DF-4FBA-BFF4-6837F48F0293}" dt="2020-04-21T12:06:50.083" v="378" actId="20577"/>
        <pc:sldMkLst>
          <pc:docMk/>
          <pc:sldMk cId="1961029045" sldId="259"/>
        </pc:sldMkLst>
        <pc:spChg chg="mod">
          <ac:chgData name="Jennifer Hunter-Phillips" userId="S::jhp@godalming.ac.uk::d8dd174a-82df-4a22-b864-6b209672f5fe" providerId="AD" clId="Web-{9A9EE7DB-72DF-4FBA-BFF4-6837F48F0293}" dt="2020-04-21T12:06:50.083" v="378" actId="20577"/>
          <ac:spMkLst>
            <pc:docMk/>
            <pc:sldMk cId="1961029045" sldId="259"/>
            <ac:spMk id="2" creationId="{E11FB2F9-85EB-4A1C-AF62-2730B5E8FFB1}"/>
          </ac:spMkLst>
        </pc:spChg>
      </pc:sldChg>
      <pc:sldChg chg="addSp delSp modSp new mod setBg">
        <pc:chgData name="Jennifer Hunter-Phillips" userId="S::jhp@godalming.ac.uk::d8dd174a-82df-4a22-b864-6b209672f5fe" providerId="AD" clId="Web-{9A9EE7DB-72DF-4FBA-BFF4-6837F48F0293}" dt="2020-04-21T12:10:25.641" v="980"/>
        <pc:sldMkLst>
          <pc:docMk/>
          <pc:sldMk cId="969725990" sldId="260"/>
        </pc:sldMkLst>
        <pc:spChg chg="mod">
          <ac:chgData name="Jennifer Hunter-Phillips" userId="S::jhp@godalming.ac.uk::d8dd174a-82df-4a22-b864-6b209672f5fe" providerId="AD" clId="Web-{9A9EE7DB-72DF-4FBA-BFF4-6837F48F0293}" dt="2020-04-21T12:10:25.641" v="980"/>
          <ac:spMkLst>
            <pc:docMk/>
            <pc:sldMk cId="969725990" sldId="260"/>
            <ac:spMk id="2" creationId="{A2B79B6D-9D0D-4398-BAAE-161866FF82E8}"/>
          </ac:spMkLst>
        </pc:spChg>
        <pc:spChg chg="del mod">
          <ac:chgData name="Jennifer Hunter-Phillips" userId="S::jhp@godalming.ac.uk::d8dd174a-82df-4a22-b864-6b209672f5fe" providerId="AD" clId="Web-{9A9EE7DB-72DF-4FBA-BFF4-6837F48F0293}" dt="2020-04-21T12:10:25.641" v="980"/>
          <ac:spMkLst>
            <pc:docMk/>
            <pc:sldMk cId="969725990" sldId="260"/>
            <ac:spMk id="3" creationId="{2CD2D405-B2F4-4952-8469-E48C38BED523}"/>
          </ac:spMkLst>
        </pc:spChg>
        <pc:spChg chg="add">
          <ac:chgData name="Jennifer Hunter-Phillips" userId="S::jhp@godalming.ac.uk::d8dd174a-82df-4a22-b864-6b209672f5fe" providerId="AD" clId="Web-{9A9EE7DB-72DF-4FBA-BFF4-6837F48F0293}" dt="2020-04-21T12:10:25.641" v="980"/>
          <ac:spMkLst>
            <pc:docMk/>
            <pc:sldMk cId="969725990" sldId="260"/>
            <ac:spMk id="10" creationId="{F7422F06-6017-4361-8872-E0E2CEB20B48}"/>
          </ac:spMkLst>
        </pc:spChg>
        <pc:graphicFrameChg chg="add">
          <ac:chgData name="Jennifer Hunter-Phillips" userId="S::jhp@godalming.ac.uk::d8dd174a-82df-4a22-b864-6b209672f5fe" providerId="AD" clId="Web-{9A9EE7DB-72DF-4FBA-BFF4-6837F48F0293}" dt="2020-04-21T12:10:25.641" v="980"/>
          <ac:graphicFrameMkLst>
            <pc:docMk/>
            <pc:sldMk cId="969725990" sldId="260"/>
            <ac:graphicFrameMk id="5" creationId="{1EA4FA6A-4E4C-4846-AC1F-61B5DF551BA6}"/>
          </ac:graphicFrameMkLst>
        </pc:graphicFrameChg>
      </pc:sldChg>
      <pc:sldChg chg="addSp delSp modSp new">
        <pc:chgData name="Jennifer Hunter-Phillips" userId="S::jhp@godalming.ac.uk::d8dd174a-82df-4a22-b864-6b209672f5fe" providerId="AD" clId="Web-{9A9EE7DB-72DF-4FBA-BFF4-6837F48F0293}" dt="2020-04-21T12:23:29.124" v="987" actId="14100"/>
        <pc:sldMkLst>
          <pc:docMk/>
          <pc:sldMk cId="4200759862" sldId="261"/>
        </pc:sldMkLst>
        <pc:spChg chg="add mod">
          <ac:chgData name="Jennifer Hunter-Phillips" userId="S::jhp@godalming.ac.uk::d8dd174a-82df-4a22-b864-6b209672f5fe" providerId="AD" clId="Web-{9A9EE7DB-72DF-4FBA-BFF4-6837F48F0293}" dt="2020-04-21T12:23:29.124" v="987" actId="14100"/>
          <ac:spMkLst>
            <pc:docMk/>
            <pc:sldMk cId="4200759862" sldId="261"/>
            <ac:spMk id="4" creationId="{471B5622-4C89-451F-9BF2-A53108531AE3}"/>
          </ac:spMkLst>
        </pc:spChg>
        <pc:picChg chg="add del mod">
          <ac:chgData name="Jennifer Hunter-Phillips" userId="S::jhp@godalming.ac.uk::d8dd174a-82df-4a22-b864-6b209672f5fe" providerId="AD" clId="Web-{9A9EE7DB-72DF-4FBA-BFF4-6837F48F0293}" dt="2020-04-21T12:23:06.107" v="983"/>
          <ac:picMkLst>
            <pc:docMk/>
            <pc:sldMk cId="4200759862" sldId="261"/>
            <ac:picMk id="2" creationId="{8CDA92CA-C160-4A45-8E4E-EAC5F816EEB7}"/>
          </ac:picMkLst>
        </pc:picChg>
      </pc:sldChg>
      <pc:sldChg chg="addSp delSp modSp new mod setBg">
        <pc:chgData name="Jennifer Hunter-Phillips" userId="S::jhp@godalming.ac.uk::d8dd174a-82df-4a22-b864-6b209672f5fe" providerId="AD" clId="Web-{9A9EE7DB-72DF-4FBA-BFF4-6837F48F0293}" dt="2020-04-21T12:32:36.668" v="1520"/>
        <pc:sldMkLst>
          <pc:docMk/>
          <pc:sldMk cId="3179491632" sldId="262"/>
        </pc:sldMkLst>
        <pc:spChg chg="mod">
          <ac:chgData name="Jennifer Hunter-Phillips" userId="S::jhp@godalming.ac.uk::d8dd174a-82df-4a22-b864-6b209672f5fe" providerId="AD" clId="Web-{9A9EE7DB-72DF-4FBA-BFF4-6837F48F0293}" dt="2020-04-21T12:32:36.668" v="1520"/>
          <ac:spMkLst>
            <pc:docMk/>
            <pc:sldMk cId="3179491632" sldId="262"/>
            <ac:spMk id="2" creationId="{EB24B193-697B-46BB-ACF4-8886B3289F68}"/>
          </ac:spMkLst>
        </pc:spChg>
        <pc:spChg chg="del mod">
          <ac:chgData name="Jennifer Hunter-Phillips" userId="S::jhp@godalming.ac.uk::d8dd174a-82df-4a22-b864-6b209672f5fe" providerId="AD" clId="Web-{9A9EE7DB-72DF-4FBA-BFF4-6837F48F0293}" dt="2020-04-21T12:32:36.668" v="1520"/>
          <ac:spMkLst>
            <pc:docMk/>
            <pc:sldMk cId="3179491632" sldId="262"/>
            <ac:spMk id="3" creationId="{7AE7BA18-9A3E-4D76-B4CF-9D93BDBFA672}"/>
          </ac:spMkLst>
        </pc:spChg>
        <pc:graphicFrameChg chg="add">
          <ac:chgData name="Jennifer Hunter-Phillips" userId="S::jhp@godalming.ac.uk::d8dd174a-82df-4a22-b864-6b209672f5fe" providerId="AD" clId="Web-{9A9EE7DB-72DF-4FBA-BFF4-6837F48F0293}" dt="2020-04-21T12:32:36.668" v="1520"/>
          <ac:graphicFrameMkLst>
            <pc:docMk/>
            <pc:sldMk cId="3179491632" sldId="262"/>
            <ac:graphicFrameMk id="5" creationId="{72018AE9-5BAD-4DE2-BAE5-9267118DFFF3}"/>
          </ac:graphicFrameMkLst>
        </pc:graphicFrameChg>
      </pc:sldChg>
      <pc:sldChg chg="addSp modSp new mod setBg">
        <pc:chgData name="Jennifer Hunter-Phillips" userId="S::jhp@godalming.ac.uk::d8dd174a-82df-4a22-b864-6b209672f5fe" providerId="AD" clId="Web-{9A9EE7DB-72DF-4FBA-BFF4-6837F48F0293}" dt="2020-04-21T12:46:56.610" v="2658"/>
        <pc:sldMkLst>
          <pc:docMk/>
          <pc:sldMk cId="2383024925" sldId="263"/>
        </pc:sldMkLst>
        <pc:spChg chg="mod">
          <ac:chgData name="Jennifer Hunter-Phillips" userId="S::jhp@godalming.ac.uk::d8dd174a-82df-4a22-b864-6b209672f5fe" providerId="AD" clId="Web-{9A9EE7DB-72DF-4FBA-BFF4-6837F48F0293}" dt="2020-04-21T12:46:56.610" v="2658"/>
          <ac:spMkLst>
            <pc:docMk/>
            <pc:sldMk cId="2383024925" sldId="263"/>
            <ac:spMk id="2" creationId="{693D0E08-4854-43BA-9862-23FB3646E7C3}"/>
          </ac:spMkLst>
        </pc:spChg>
        <pc:spChg chg="mod">
          <ac:chgData name="Jennifer Hunter-Phillips" userId="S::jhp@godalming.ac.uk::d8dd174a-82df-4a22-b864-6b209672f5fe" providerId="AD" clId="Web-{9A9EE7DB-72DF-4FBA-BFF4-6837F48F0293}" dt="2020-04-21T12:46:56.610" v="2658"/>
          <ac:spMkLst>
            <pc:docMk/>
            <pc:sldMk cId="2383024925" sldId="263"/>
            <ac:spMk id="3" creationId="{498FD4B3-20E5-4B2C-A5DB-03B23B42A3ED}"/>
          </ac:spMkLst>
        </pc:spChg>
        <pc:spChg chg="add">
          <ac:chgData name="Jennifer Hunter-Phillips" userId="S::jhp@godalming.ac.uk::d8dd174a-82df-4a22-b864-6b209672f5fe" providerId="AD" clId="Web-{9A9EE7DB-72DF-4FBA-BFF4-6837F48F0293}" dt="2020-04-21T12:46:56.610" v="2658"/>
          <ac:spMkLst>
            <pc:docMk/>
            <pc:sldMk cId="2383024925" sldId="263"/>
            <ac:spMk id="8" creationId="{77D7B666-D5E6-48CE-B26A-FB5E5C34AF90}"/>
          </ac:spMkLst>
        </pc:spChg>
        <pc:spChg chg="add">
          <ac:chgData name="Jennifer Hunter-Phillips" userId="S::jhp@godalming.ac.uk::d8dd174a-82df-4a22-b864-6b209672f5fe" providerId="AD" clId="Web-{9A9EE7DB-72DF-4FBA-BFF4-6837F48F0293}" dt="2020-04-21T12:46:56.610" v="2658"/>
          <ac:spMkLst>
            <pc:docMk/>
            <pc:sldMk cId="2383024925" sldId="263"/>
            <ac:spMk id="10" creationId="{F6EE670A-A41A-44AD-BC1C-2090365EB5B3}"/>
          </ac:spMkLst>
        </pc:spChg>
      </pc:sldChg>
      <pc:sldChg chg="modSp new">
        <pc:chgData name="Jennifer Hunter-Phillips" userId="S::jhp@godalming.ac.uk::d8dd174a-82df-4a22-b864-6b209672f5fe" providerId="AD" clId="Web-{9A9EE7DB-72DF-4FBA-BFF4-6837F48F0293}" dt="2020-04-21T13:00:01.766" v="4292" actId="14100"/>
        <pc:sldMkLst>
          <pc:docMk/>
          <pc:sldMk cId="3441132965" sldId="264"/>
        </pc:sldMkLst>
        <pc:spChg chg="mod">
          <ac:chgData name="Jennifer Hunter-Phillips" userId="S::jhp@godalming.ac.uk::d8dd174a-82df-4a22-b864-6b209672f5fe" providerId="AD" clId="Web-{9A9EE7DB-72DF-4FBA-BFF4-6837F48F0293}" dt="2020-04-21T12:59:52.078" v="4290" actId="1076"/>
          <ac:spMkLst>
            <pc:docMk/>
            <pc:sldMk cId="3441132965" sldId="264"/>
            <ac:spMk id="2" creationId="{35B6B489-FF15-488A-8E00-BB2D3EAEF802}"/>
          </ac:spMkLst>
        </pc:spChg>
        <pc:spChg chg="mod">
          <ac:chgData name="Jennifer Hunter-Phillips" userId="S::jhp@godalming.ac.uk::d8dd174a-82df-4a22-b864-6b209672f5fe" providerId="AD" clId="Web-{9A9EE7DB-72DF-4FBA-BFF4-6837F48F0293}" dt="2020-04-21T13:00:01.766" v="4292" actId="14100"/>
          <ac:spMkLst>
            <pc:docMk/>
            <pc:sldMk cId="3441132965" sldId="264"/>
            <ac:spMk id="3" creationId="{960BE4E6-5EE0-43DF-8B32-D233E1CE5B38}"/>
          </ac:spMkLst>
        </pc:spChg>
      </pc:sldChg>
      <pc:sldChg chg="addSp delSp modSp new mod setBg">
        <pc:chgData name="Jennifer Hunter-Phillips" userId="S::jhp@godalming.ac.uk::d8dd174a-82df-4a22-b864-6b209672f5fe" providerId="AD" clId="Web-{9A9EE7DB-72DF-4FBA-BFF4-6837F48F0293}" dt="2020-04-21T13:01:58.588" v="4407"/>
        <pc:sldMkLst>
          <pc:docMk/>
          <pc:sldMk cId="2676806385" sldId="265"/>
        </pc:sldMkLst>
        <pc:spChg chg="mod">
          <ac:chgData name="Jennifer Hunter-Phillips" userId="S::jhp@godalming.ac.uk::d8dd174a-82df-4a22-b864-6b209672f5fe" providerId="AD" clId="Web-{9A9EE7DB-72DF-4FBA-BFF4-6837F48F0293}" dt="2020-04-21T13:01:58.588" v="4407"/>
          <ac:spMkLst>
            <pc:docMk/>
            <pc:sldMk cId="2676806385" sldId="265"/>
            <ac:spMk id="2" creationId="{D5F86AE1-A684-46B5-984E-7CC8C38B9207}"/>
          </ac:spMkLst>
        </pc:spChg>
        <pc:spChg chg="del mod">
          <ac:chgData name="Jennifer Hunter-Phillips" userId="S::jhp@godalming.ac.uk::d8dd174a-82df-4a22-b864-6b209672f5fe" providerId="AD" clId="Web-{9A9EE7DB-72DF-4FBA-BFF4-6837F48F0293}" dt="2020-04-21T13:01:58.588" v="4407"/>
          <ac:spMkLst>
            <pc:docMk/>
            <pc:sldMk cId="2676806385" sldId="265"/>
            <ac:spMk id="3" creationId="{D50836E7-E07E-44B2-A0B4-0D38BEA2CB6C}"/>
          </ac:spMkLst>
        </pc:spChg>
        <pc:spChg chg="add">
          <ac:chgData name="Jennifer Hunter-Phillips" userId="S::jhp@godalming.ac.uk::d8dd174a-82df-4a22-b864-6b209672f5fe" providerId="AD" clId="Web-{9A9EE7DB-72DF-4FBA-BFF4-6837F48F0293}" dt="2020-04-21T13:01:58.588" v="4407"/>
          <ac:spMkLst>
            <pc:docMk/>
            <pc:sldMk cId="2676806385" sldId="265"/>
            <ac:spMk id="10" creationId="{F7422F06-6017-4361-8872-E0E2CEB20B48}"/>
          </ac:spMkLst>
        </pc:spChg>
        <pc:graphicFrameChg chg="add">
          <ac:chgData name="Jennifer Hunter-Phillips" userId="S::jhp@godalming.ac.uk::d8dd174a-82df-4a22-b864-6b209672f5fe" providerId="AD" clId="Web-{9A9EE7DB-72DF-4FBA-BFF4-6837F48F0293}" dt="2020-04-21T13:01:58.588" v="4407"/>
          <ac:graphicFrameMkLst>
            <pc:docMk/>
            <pc:sldMk cId="2676806385" sldId="265"/>
            <ac:graphicFrameMk id="5" creationId="{340686EF-FC55-46B7-ABCB-F21D229326C1}"/>
          </ac:graphicFrameMkLst>
        </pc:graphicFrameChg>
      </pc:sldChg>
      <pc:sldChg chg="modSp new">
        <pc:chgData name="Jennifer Hunter-Phillips" userId="S::jhp@godalming.ac.uk::d8dd174a-82df-4a22-b864-6b209672f5fe" providerId="AD" clId="Web-{9A9EE7DB-72DF-4FBA-BFF4-6837F48F0293}" dt="2020-04-21T13:04:49.211" v="4681" actId="20577"/>
        <pc:sldMkLst>
          <pc:docMk/>
          <pc:sldMk cId="1400015498" sldId="266"/>
        </pc:sldMkLst>
        <pc:spChg chg="mod">
          <ac:chgData name="Jennifer Hunter-Phillips" userId="S::jhp@godalming.ac.uk::d8dd174a-82df-4a22-b864-6b209672f5fe" providerId="AD" clId="Web-{9A9EE7DB-72DF-4FBA-BFF4-6837F48F0293}" dt="2020-04-21T13:02:22.980" v="4414" actId="20577"/>
          <ac:spMkLst>
            <pc:docMk/>
            <pc:sldMk cId="1400015498" sldId="266"/>
            <ac:spMk id="2" creationId="{C3E64F54-8DA8-4C23-8B4A-2D07D81B47D2}"/>
          </ac:spMkLst>
        </pc:spChg>
        <pc:spChg chg="mod">
          <ac:chgData name="Jennifer Hunter-Phillips" userId="S::jhp@godalming.ac.uk::d8dd174a-82df-4a22-b864-6b209672f5fe" providerId="AD" clId="Web-{9A9EE7DB-72DF-4FBA-BFF4-6837F48F0293}" dt="2020-04-21T13:02:31.434" v="4423" actId="20577"/>
          <ac:spMkLst>
            <pc:docMk/>
            <pc:sldMk cId="1400015498" sldId="266"/>
            <ac:spMk id="3" creationId="{A053EFFD-E78F-410E-B076-A576CCD877D0}"/>
          </ac:spMkLst>
        </pc:spChg>
        <pc:spChg chg="mod">
          <ac:chgData name="Jennifer Hunter-Phillips" userId="S::jhp@godalming.ac.uk::d8dd174a-82df-4a22-b864-6b209672f5fe" providerId="AD" clId="Web-{9A9EE7DB-72DF-4FBA-BFF4-6837F48F0293}" dt="2020-04-21T13:03:32.595" v="4582" actId="20577"/>
          <ac:spMkLst>
            <pc:docMk/>
            <pc:sldMk cId="1400015498" sldId="266"/>
            <ac:spMk id="4" creationId="{6B9AA95D-AB5C-4362-9220-4616EFF36E27}"/>
          </ac:spMkLst>
        </pc:spChg>
        <pc:spChg chg="mod">
          <ac:chgData name="Jennifer Hunter-Phillips" userId="S::jhp@godalming.ac.uk::d8dd174a-82df-4a22-b864-6b209672f5fe" providerId="AD" clId="Web-{9A9EE7DB-72DF-4FBA-BFF4-6837F48F0293}" dt="2020-04-21T13:02:35.216" v="4426" actId="20577"/>
          <ac:spMkLst>
            <pc:docMk/>
            <pc:sldMk cId="1400015498" sldId="266"/>
            <ac:spMk id="5" creationId="{75D73440-F31F-46BA-AA95-D48F8C7A2AF0}"/>
          </ac:spMkLst>
        </pc:spChg>
        <pc:spChg chg="mod">
          <ac:chgData name="Jennifer Hunter-Phillips" userId="S::jhp@godalming.ac.uk::d8dd174a-82df-4a22-b864-6b209672f5fe" providerId="AD" clId="Web-{9A9EE7DB-72DF-4FBA-BFF4-6837F48F0293}" dt="2020-04-21T13:04:49.211" v="4681" actId="20577"/>
          <ac:spMkLst>
            <pc:docMk/>
            <pc:sldMk cId="1400015498" sldId="266"/>
            <ac:spMk id="6" creationId="{C72FD17F-E469-4D62-8DA9-F25C60975B24}"/>
          </ac:spMkLst>
        </pc:spChg>
      </pc:sldChg>
      <pc:sldChg chg="modSp new">
        <pc:chgData name="Jennifer Hunter-Phillips" userId="S::jhp@godalming.ac.uk::d8dd174a-82df-4a22-b864-6b209672f5fe" providerId="AD" clId="Web-{9A9EE7DB-72DF-4FBA-BFF4-6837F48F0293}" dt="2020-04-21T13:10:42.504" v="4991" actId="20577"/>
        <pc:sldMkLst>
          <pc:docMk/>
          <pc:sldMk cId="2351033463" sldId="267"/>
        </pc:sldMkLst>
        <pc:spChg chg="mod">
          <ac:chgData name="Jennifer Hunter-Phillips" userId="S::jhp@godalming.ac.uk::d8dd174a-82df-4a22-b864-6b209672f5fe" providerId="AD" clId="Web-{9A9EE7DB-72DF-4FBA-BFF4-6837F48F0293}" dt="2020-04-21T13:08:02.882" v="4695" actId="20577"/>
          <ac:spMkLst>
            <pc:docMk/>
            <pc:sldMk cId="2351033463" sldId="267"/>
            <ac:spMk id="2" creationId="{DB413456-2E1B-4474-AB2C-A2196EF98B42}"/>
          </ac:spMkLst>
        </pc:spChg>
        <pc:spChg chg="mod">
          <ac:chgData name="Jennifer Hunter-Phillips" userId="S::jhp@godalming.ac.uk::d8dd174a-82df-4a22-b864-6b209672f5fe" providerId="AD" clId="Web-{9A9EE7DB-72DF-4FBA-BFF4-6837F48F0293}" dt="2020-04-21T13:10:42.504" v="4991" actId="20577"/>
          <ac:spMkLst>
            <pc:docMk/>
            <pc:sldMk cId="2351033463" sldId="267"/>
            <ac:spMk id="3" creationId="{E0216CC9-B63B-41DC-809F-9CDA3A2261A6}"/>
          </ac:spMkLst>
        </pc:spChg>
      </pc:sldChg>
      <pc:sldChg chg="new del">
        <pc:chgData name="Jennifer Hunter-Phillips" userId="S::jhp@godalming.ac.uk::d8dd174a-82df-4a22-b864-6b209672f5fe" providerId="AD" clId="Web-{9A9EE7DB-72DF-4FBA-BFF4-6837F48F0293}" dt="2020-04-21T13:07:46.256" v="4685"/>
        <pc:sldMkLst>
          <pc:docMk/>
          <pc:sldMk cId="2704668251" sldId="267"/>
        </pc:sldMkLst>
      </pc:sldChg>
      <pc:sldMasterChg chg="del delSldLayout">
        <pc:chgData name="Jennifer Hunter-Phillips" userId="S::jhp@godalming.ac.uk::d8dd174a-82df-4a22-b864-6b209672f5fe" providerId="AD" clId="Web-{9A9EE7DB-72DF-4FBA-BFF4-6837F48F0293}" dt="2020-04-21T12:01:45.503" v="0"/>
        <pc:sldMasterMkLst>
          <pc:docMk/>
          <pc:sldMasterMk cId="2460954070" sldId="2147483660"/>
        </pc:sldMasterMkLst>
        <pc:sldLayoutChg chg="del">
          <pc:chgData name="Jennifer Hunter-Phillips" userId="S::jhp@godalming.ac.uk::d8dd174a-82df-4a22-b864-6b209672f5fe" providerId="AD" clId="Web-{9A9EE7DB-72DF-4FBA-BFF4-6837F48F0293}" dt="2020-04-21T12:01:45.503" v="0"/>
          <pc:sldLayoutMkLst>
            <pc:docMk/>
            <pc:sldMasterMk cId="2460954070" sldId="2147483660"/>
            <pc:sldLayoutMk cId="2385387890" sldId="2147483661"/>
          </pc:sldLayoutMkLst>
        </pc:sldLayoutChg>
        <pc:sldLayoutChg chg="del">
          <pc:chgData name="Jennifer Hunter-Phillips" userId="S::jhp@godalming.ac.uk::d8dd174a-82df-4a22-b864-6b209672f5fe" providerId="AD" clId="Web-{9A9EE7DB-72DF-4FBA-BFF4-6837F48F0293}" dt="2020-04-21T12:01:45.503" v="0"/>
          <pc:sldLayoutMkLst>
            <pc:docMk/>
            <pc:sldMasterMk cId="2460954070" sldId="2147483660"/>
            <pc:sldLayoutMk cId="949138452" sldId="2147483662"/>
          </pc:sldLayoutMkLst>
        </pc:sldLayoutChg>
        <pc:sldLayoutChg chg="del">
          <pc:chgData name="Jennifer Hunter-Phillips" userId="S::jhp@godalming.ac.uk::d8dd174a-82df-4a22-b864-6b209672f5fe" providerId="AD" clId="Web-{9A9EE7DB-72DF-4FBA-BFF4-6837F48F0293}" dt="2020-04-21T12:01:45.503" v="0"/>
          <pc:sldLayoutMkLst>
            <pc:docMk/>
            <pc:sldMasterMk cId="2460954070" sldId="2147483660"/>
            <pc:sldLayoutMk cId="2591524520" sldId="2147483663"/>
          </pc:sldLayoutMkLst>
        </pc:sldLayoutChg>
        <pc:sldLayoutChg chg="del">
          <pc:chgData name="Jennifer Hunter-Phillips" userId="S::jhp@godalming.ac.uk::d8dd174a-82df-4a22-b864-6b209672f5fe" providerId="AD" clId="Web-{9A9EE7DB-72DF-4FBA-BFF4-6837F48F0293}" dt="2020-04-21T12:01:45.503" v="0"/>
          <pc:sldLayoutMkLst>
            <pc:docMk/>
            <pc:sldMasterMk cId="2460954070" sldId="2147483660"/>
            <pc:sldLayoutMk cId="1203092039" sldId="2147483664"/>
          </pc:sldLayoutMkLst>
        </pc:sldLayoutChg>
        <pc:sldLayoutChg chg="del">
          <pc:chgData name="Jennifer Hunter-Phillips" userId="S::jhp@godalming.ac.uk::d8dd174a-82df-4a22-b864-6b209672f5fe" providerId="AD" clId="Web-{9A9EE7DB-72DF-4FBA-BFF4-6837F48F0293}" dt="2020-04-21T12:01:45.503" v="0"/>
          <pc:sldLayoutMkLst>
            <pc:docMk/>
            <pc:sldMasterMk cId="2460954070" sldId="2147483660"/>
            <pc:sldLayoutMk cId="3733172339" sldId="2147483665"/>
          </pc:sldLayoutMkLst>
        </pc:sldLayoutChg>
        <pc:sldLayoutChg chg="del">
          <pc:chgData name="Jennifer Hunter-Phillips" userId="S::jhp@godalming.ac.uk::d8dd174a-82df-4a22-b864-6b209672f5fe" providerId="AD" clId="Web-{9A9EE7DB-72DF-4FBA-BFF4-6837F48F0293}" dt="2020-04-21T12:01:45.503" v="0"/>
          <pc:sldLayoutMkLst>
            <pc:docMk/>
            <pc:sldMasterMk cId="2460954070" sldId="2147483660"/>
            <pc:sldLayoutMk cId="3210312558" sldId="2147483666"/>
          </pc:sldLayoutMkLst>
        </pc:sldLayoutChg>
        <pc:sldLayoutChg chg="del">
          <pc:chgData name="Jennifer Hunter-Phillips" userId="S::jhp@godalming.ac.uk::d8dd174a-82df-4a22-b864-6b209672f5fe" providerId="AD" clId="Web-{9A9EE7DB-72DF-4FBA-BFF4-6837F48F0293}" dt="2020-04-21T12:01:45.503" v="0"/>
          <pc:sldLayoutMkLst>
            <pc:docMk/>
            <pc:sldMasterMk cId="2460954070" sldId="2147483660"/>
            <pc:sldLayoutMk cId="3146388984" sldId="2147483667"/>
          </pc:sldLayoutMkLst>
        </pc:sldLayoutChg>
        <pc:sldLayoutChg chg="del">
          <pc:chgData name="Jennifer Hunter-Phillips" userId="S::jhp@godalming.ac.uk::d8dd174a-82df-4a22-b864-6b209672f5fe" providerId="AD" clId="Web-{9A9EE7DB-72DF-4FBA-BFF4-6837F48F0293}" dt="2020-04-21T12:01:45.503" v="0"/>
          <pc:sldLayoutMkLst>
            <pc:docMk/>
            <pc:sldMasterMk cId="2460954070" sldId="2147483660"/>
            <pc:sldLayoutMk cId="3171841454" sldId="2147483668"/>
          </pc:sldLayoutMkLst>
        </pc:sldLayoutChg>
        <pc:sldLayoutChg chg="del">
          <pc:chgData name="Jennifer Hunter-Phillips" userId="S::jhp@godalming.ac.uk::d8dd174a-82df-4a22-b864-6b209672f5fe" providerId="AD" clId="Web-{9A9EE7DB-72DF-4FBA-BFF4-6837F48F0293}" dt="2020-04-21T12:01:45.503" v="0"/>
          <pc:sldLayoutMkLst>
            <pc:docMk/>
            <pc:sldMasterMk cId="2460954070" sldId="2147483660"/>
            <pc:sldLayoutMk cId="1718958274" sldId="2147483669"/>
          </pc:sldLayoutMkLst>
        </pc:sldLayoutChg>
        <pc:sldLayoutChg chg="del">
          <pc:chgData name="Jennifer Hunter-Phillips" userId="S::jhp@godalming.ac.uk::d8dd174a-82df-4a22-b864-6b209672f5fe" providerId="AD" clId="Web-{9A9EE7DB-72DF-4FBA-BFF4-6837F48F0293}" dt="2020-04-21T12:01:45.503" v="0"/>
          <pc:sldLayoutMkLst>
            <pc:docMk/>
            <pc:sldMasterMk cId="2460954070" sldId="2147483660"/>
            <pc:sldLayoutMk cId="2202905451" sldId="2147483670"/>
          </pc:sldLayoutMkLst>
        </pc:sldLayoutChg>
        <pc:sldLayoutChg chg="del">
          <pc:chgData name="Jennifer Hunter-Phillips" userId="S::jhp@godalming.ac.uk::d8dd174a-82df-4a22-b864-6b209672f5fe" providerId="AD" clId="Web-{9A9EE7DB-72DF-4FBA-BFF4-6837F48F0293}" dt="2020-04-21T12:01:45.503" v="0"/>
          <pc:sldLayoutMkLst>
            <pc:docMk/>
            <pc:sldMasterMk cId="2460954070" sldId="2147483660"/>
            <pc:sldLayoutMk cId="3479445657" sldId="2147483671"/>
          </pc:sldLayoutMkLst>
        </pc:sldLayoutChg>
      </pc:sldMasterChg>
      <pc:sldMasterChg chg="add del addSldLayout delSldLayout modSldLayout">
        <pc:chgData name="Jennifer Hunter-Phillips" userId="S::jhp@godalming.ac.uk::d8dd174a-82df-4a22-b864-6b209672f5fe" providerId="AD" clId="Web-{9A9EE7DB-72DF-4FBA-BFF4-6837F48F0293}" dt="2020-04-21T12:03:11.123" v="46"/>
        <pc:sldMasterMkLst>
          <pc:docMk/>
          <pc:sldMasterMk cId="1609734408" sldId="2147483672"/>
        </pc:sldMasterMkLst>
        <pc:sldLayoutChg chg="add del mod replId">
          <pc:chgData name="Jennifer Hunter-Phillips" userId="S::jhp@godalming.ac.uk::d8dd174a-82df-4a22-b864-6b209672f5fe" providerId="AD" clId="Web-{9A9EE7DB-72DF-4FBA-BFF4-6837F48F0293}" dt="2020-04-21T12:03:11.123" v="46"/>
          <pc:sldLayoutMkLst>
            <pc:docMk/>
            <pc:sldMasterMk cId="1609734408" sldId="2147483672"/>
            <pc:sldLayoutMk cId="967141159" sldId="2147483673"/>
          </pc:sldLayoutMkLst>
        </pc:sldLayoutChg>
        <pc:sldLayoutChg chg="add del mod replId">
          <pc:chgData name="Jennifer Hunter-Phillips" userId="S::jhp@godalming.ac.uk::d8dd174a-82df-4a22-b864-6b209672f5fe" providerId="AD" clId="Web-{9A9EE7DB-72DF-4FBA-BFF4-6837F48F0293}" dt="2020-04-21T12:03:11.123" v="46"/>
          <pc:sldLayoutMkLst>
            <pc:docMk/>
            <pc:sldMasterMk cId="1609734408" sldId="2147483672"/>
            <pc:sldLayoutMk cId="2941003786" sldId="2147483674"/>
          </pc:sldLayoutMkLst>
        </pc:sldLayoutChg>
        <pc:sldLayoutChg chg="add del mod replId">
          <pc:chgData name="Jennifer Hunter-Phillips" userId="S::jhp@godalming.ac.uk::d8dd174a-82df-4a22-b864-6b209672f5fe" providerId="AD" clId="Web-{9A9EE7DB-72DF-4FBA-BFF4-6837F48F0293}" dt="2020-04-21T12:03:11.123" v="46"/>
          <pc:sldLayoutMkLst>
            <pc:docMk/>
            <pc:sldMasterMk cId="1609734408" sldId="2147483672"/>
            <pc:sldLayoutMk cId="4126670731" sldId="2147483675"/>
          </pc:sldLayoutMkLst>
        </pc:sldLayoutChg>
        <pc:sldLayoutChg chg="add del mod replId">
          <pc:chgData name="Jennifer Hunter-Phillips" userId="S::jhp@godalming.ac.uk::d8dd174a-82df-4a22-b864-6b209672f5fe" providerId="AD" clId="Web-{9A9EE7DB-72DF-4FBA-BFF4-6837F48F0293}" dt="2020-04-21T12:03:11.123" v="46"/>
          <pc:sldLayoutMkLst>
            <pc:docMk/>
            <pc:sldMasterMk cId="1609734408" sldId="2147483672"/>
            <pc:sldLayoutMk cId="922900777" sldId="2147483676"/>
          </pc:sldLayoutMkLst>
        </pc:sldLayoutChg>
        <pc:sldLayoutChg chg="add del mod replId">
          <pc:chgData name="Jennifer Hunter-Phillips" userId="S::jhp@godalming.ac.uk::d8dd174a-82df-4a22-b864-6b209672f5fe" providerId="AD" clId="Web-{9A9EE7DB-72DF-4FBA-BFF4-6837F48F0293}" dt="2020-04-21T12:03:11.123" v="46"/>
          <pc:sldLayoutMkLst>
            <pc:docMk/>
            <pc:sldMasterMk cId="1609734408" sldId="2147483672"/>
            <pc:sldLayoutMk cId="3740569079" sldId="2147483677"/>
          </pc:sldLayoutMkLst>
        </pc:sldLayoutChg>
        <pc:sldLayoutChg chg="add del mod replId">
          <pc:chgData name="Jennifer Hunter-Phillips" userId="S::jhp@godalming.ac.uk::d8dd174a-82df-4a22-b864-6b209672f5fe" providerId="AD" clId="Web-{9A9EE7DB-72DF-4FBA-BFF4-6837F48F0293}" dt="2020-04-21T12:03:11.123" v="46"/>
          <pc:sldLayoutMkLst>
            <pc:docMk/>
            <pc:sldMasterMk cId="1609734408" sldId="2147483672"/>
            <pc:sldLayoutMk cId="1965631112" sldId="2147483678"/>
          </pc:sldLayoutMkLst>
        </pc:sldLayoutChg>
        <pc:sldLayoutChg chg="add del mod replId">
          <pc:chgData name="Jennifer Hunter-Phillips" userId="S::jhp@godalming.ac.uk::d8dd174a-82df-4a22-b864-6b209672f5fe" providerId="AD" clId="Web-{9A9EE7DB-72DF-4FBA-BFF4-6837F48F0293}" dt="2020-04-21T12:03:11.123" v="46"/>
          <pc:sldLayoutMkLst>
            <pc:docMk/>
            <pc:sldMasterMk cId="1609734408" sldId="2147483672"/>
            <pc:sldLayoutMk cId="3236935302" sldId="2147483679"/>
          </pc:sldLayoutMkLst>
        </pc:sldLayoutChg>
        <pc:sldLayoutChg chg="add del mod replId">
          <pc:chgData name="Jennifer Hunter-Phillips" userId="S::jhp@godalming.ac.uk::d8dd174a-82df-4a22-b864-6b209672f5fe" providerId="AD" clId="Web-{9A9EE7DB-72DF-4FBA-BFF4-6837F48F0293}" dt="2020-04-21T12:03:11.123" v="46"/>
          <pc:sldLayoutMkLst>
            <pc:docMk/>
            <pc:sldMasterMk cId="1609734408" sldId="2147483672"/>
            <pc:sldLayoutMk cId="2498866106" sldId="2147483680"/>
          </pc:sldLayoutMkLst>
        </pc:sldLayoutChg>
        <pc:sldLayoutChg chg="add del mod replId">
          <pc:chgData name="Jennifer Hunter-Phillips" userId="S::jhp@godalming.ac.uk::d8dd174a-82df-4a22-b864-6b209672f5fe" providerId="AD" clId="Web-{9A9EE7DB-72DF-4FBA-BFF4-6837F48F0293}" dt="2020-04-21T12:03:11.123" v="46"/>
          <pc:sldLayoutMkLst>
            <pc:docMk/>
            <pc:sldMasterMk cId="1609734408" sldId="2147483672"/>
            <pc:sldLayoutMk cId="4195404422" sldId="2147483681"/>
          </pc:sldLayoutMkLst>
        </pc:sldLayoutChg>
        <pc:sldLayoutChg chg="add del mod replId">
          <pc:chgData name="Jennifer Hunter-Phillips" userId="S::jhp@godalming.ac.uk::d8dd174a-82df-4a22-b864-6b209672f5fe" providerId="AD" clId="Web-{9A9EE7DB-72DF-4FBA-BFF4-6837F48F0293}" dt="2020-04-21T12:03:11.123" v="46"/>
          <pc:sldLayoutMkLst>
            <pc:docMk/>
            <pc:sldMasterMk cId="1609734408" sldId="2147483672"/>
            <pc:sldLayoutMk cId="2223586541" sldId="2147483682"/>
          </pc:sldLayoutMkLst>
        </pc:sldLayoutChg>
        <pc:sldLayoutChg chg="add del mod replId">
          <pc:chgData name="Jennifer Hunter-Phillips" userId="S::jhp@godalming.ac.uk::d8dd174a-82df-4a22-b864-6b209672f5fe" providerId="AD" clId="Web-{9A9EE7DB-72DF-4FBA-BFF4-6837F48F0293}" dt="2020-04-21T12:03:11.123" v="46"/>
          <pc:sldLayoutMkLst>
            <pc:docMk/>
            <pc:sldMasterMk cId="1609734408" sldId="2147483672"/>
            <pc:sldLayoutMk cId="1547728819" sldId="2147483683"/>
          </pc:sldLayoutMkLst>
        </pc:sldLayoutChg>
      </pc:sldMasterChg>
      <pc:sldMasterChg chg="add del addSldLayout delSldLayout modSldLayout">
        <pc:chgData name="Jennifer Hunter-Phillips" userId="S::jhp@godalming.ac.uk::d8dd174a-82df-4a22-b864-6b209672f5fe" providerId="AD" clId="Web-{9A9EE7DB-72DF-4FBA-BFF4-6837F48F0293}" dt="2020-04-21T12:03:15.358" v="47"/>
        <pc:sldMasterMkLst>
          <pc:docMk/>
          <pc:sldMasterMk cId="1087636956" sldId="2147483684"/>
        </pc:sldMasterMkLst>
        <pc:sldLayoutChg chg="add del mod replId">
          <pc:chgData name="Jennifer Hunter-Phillips" userId="S::jhp@godalming.ac.uk::d8dd174a-82df-4a22-b864-6b209672f5fe" providerId="AD" clId="Web-{9A9EE7DB-72DF-4FBA-BFF4-6837F48F0293}" dt="2020-04-21T12:03:15.358" v="47"/>
          <pc:sldLayoutMkLst>
            <pc:docMk/>
            <pc:sldMasterMk cId="1087636956" sldId="2147483684"/>
            <pc:sldLayoutMk cId="3588281706" sldId="2147483685"/>
          </pc:sldLayoutMkLst>
        </pc:sldLayoutChg>
        <pc:sldLayoutChg chg="add del mod replId">
          <pc:chgData name="Jennifer Hunter-Phillips" userId="S::jhp@godalming.ac.uk::d8dd174a-82df-4a22-b864-6b209672f5fe" providerId="AD" clId="Web-{9A9EE7DB-72DF-4FBA-BFF4-6837F48F0293}" dt="2020-04-21T12:03:15.358" v="47"/>
          <pc:sldLayoutMkLst>
            <pc:docMk/>
            <pc:sldMasterMk cId="1087636956" sldId="2147483684"/>
            <pc:sldLayoutMk cId="4284942683" sldId="2147483686"/>
          </pc:sldLayoutMkLst>
        </pc:sldLayoutChg>
        <pc:sldLayoutChg chg="add del mod replId">
          <pc:chgData name="Jennifer Hunter-Phillips" userId="S::jhp@godalming.ac.uk::d8dd174a-82df-4a22-b864-6b209672f5fe" providerId="AD" clId="Web-{9A9EE7DB-72DF-4FBA-BFF4-6837F48F0293}" dt="2020-04-21T12:03:15.358" v="47"/>
          <pc:sldLayoutMkLst>
            <pc:docMk/>
            <pc:sldMasterMk cId="1087636956" sldId="2147483684"/>
            <pc:sldLayoutMk cId="3469714977" sldId="2147483687"/>
          </pc:sldLayoutMkLst>
        </pc:sldLayoutChg>
        <pc:sldLayoutChg chg="add del mod replId">
          <pc:chgData name="Jennifer Hunter-Phillips" userId="S::jhp@godalming.ac.uk::d8dd174a-82df-4a22-b864-6b209672f5fe" providerId="AD" clId="Web-{9A9EE7DB-72DF-4FBA-BFF4-6837F48F0293}" dt="2020-04-21T12:03:15.358" v="47"/>
          <pc:sldLayoutMkLst>
            <pc:docMk/>
            <pc:sldMasterMk cId="1087636956" sldId="2147483684"/>
            <pc:sldLayoutMk cId="3895906607" sldId="2147483688"/>
          </pc:sldLayoutMkLst>
        </pc:sldLayoutChg>
        <pc:sldLayoutChg chg="add del mod replId">
          <pc:chgData name="Jennifer Hunter-Phillips" userId="S::jhp@godalming.ac.uk::d8dd174a-82df-4a22-b864-6b209672f5fe" providerId="AD" clId="Web-{9A9EE7DB-72DF-4FBA-BFF4-6837F48F0293}" dt="2020-04-21T12:03:15.358" v="47"/>
          <pc:sldLayoutMkLst>
            <pc:docMk/>
            <pc:sldMasterMk cId="1087636956" sldId="2147483684"/>
            <pc:sldLayoutMk cId="2980710846" sldId="2147483689"/>
          </pc:sldLayoutMkLst>
        </pc:sldLayoutChg>
        <pc:sldLayoutChg chg="add del mod replId">
          <pc:chgData name="Jennifer Hunter-Phillips" userId="S::jhp@godalming.ac.uk::d8dd174a-82df-4a22-b864-6b209672f5fe" providerId="AD" clId="Web-{9A9EE7DB-72DF-4FBA-BFF4-6837F48F0293}" dt="2020-04-21T12:03:15.358" v="47"/>
          <pc:sldLayoutMkLst>
            <pc:docMk/>
            <pc:sldMasterMk cId="1087636956" sldId="2147483684"/>
            <pc:sldLayoutMk cId="3907702053" sldId="2147483690"/>
          </pc:sldLayoutMkLst>
        </pc:sldLayoutChg>
        <pc:sldLayoutChg chg="add del mod replId">
          <pc:chgData name="Jennifer Hunter-Phillips" userId="S::jhp@godalming.ac.uk::d8dd174a-82df-4a22-b864-6b209672f5fe" providerId="AD" clId="Web-{9A9EE7DB-72DF-4FBA-BFF4-6837F48F0293}" dt="2020-04-21T12:03:15.358" v="47"/>
          <pc:sldLayoutMkLst>
            <pc:docMk/>
            <pc:sldMasterMk cId="1087636956" sldId="2147483684"/>
            <pc:sldLayoutMk cId="1279905206" sldId="2147483691"/>
          </pc:sldLayoutMkLst>
        </pc:sldLayoutChg>
        <pc:sldLayoutChg chg="add del mod replId">
          <pc:chgData name="Jennifer Hunter-Phillips" userId="S::jhp@godalming.ac.uk::d8dd174a-82df-4a22-b864-6b209672f5fe" providerId="AD" clId="Web-{9A9EE7DB-72DF-4FBA-BFF4-6837F48F0293}" dt="2020-04-21T12:03:15.358" v="47"/>
          <pc:sldLayoutMkLst>
            <pc:docMk/>
            <pc:sldMasterMk cId="1087636956" sldId="2147483684"/>
            <pc:sldLayoutMk cId="2439539353" sldId="2147483692"/>
          </pc:sldLayoutMkLst>
        </pc:sldLayoutChg>
        <pc:sldLayoutChg chg="add del mod replId">
          <pc:chgData name="Jennifer Hunter-Phillips" userId="S::jhp@godalming.ac.uk::d8dd174a-82df-4a22-b864-6b209672f5fe" providerId="AD" clId="Web-{9A9EE7DB-72DF-4FBA-BFF4-6837F48F0293}" dt="2020-04-21T12:03:15.358" v="47"/>
          <pc:sldLayoutMkLst>
            <pc:docMk/>
            <pc:sldMasterMk cId="1087636956" sldId="2147483684"/>
            <pc:sldLayoutMk cId="51290752" sldId="2147483693"/>
          </pc:sldLayoutMkLst>
        </pc:sldLayoutChg>
        <pc:sldLayoutChg chg="add del mod replId">
          <pc:chgData name="Jennifer Hunter-Phillips" userId="S::jhp@godalming.ac.uk::d8dd174a-82df-4a22-b864-6b209672f5fe" providerId="AD" clId="Web-{9A9EE7DB-72DF-4FBA-BFF4-6837F48F0293}" dt="2020-04-21T12:03:15.358" v="47"/>
          <pc:sldLayoutMkLst>
            <pc:docMk/>
            <pc:sldMasterMk cId="1087636956" sldId="2147483684"/>
            <pc:sldLayoutMk cId="829315428" sldId="2147483694"/>
          </pc:sldLayoutMkLst>
        </pc:sldLayoutChg>
        <pc:sldLayoutChg chg="add del mod replId">
          <pc:chgData name="Jennifer Hunter-Phillips" userId="S::jhp@godalming.ac.uk::d8dd174a-82df-4a22-b864-6b209672f5fe" providerId="AD" clId="Web-{9A9EE7DB-72DF-4FBA-BFF4-6837F48F0293}" dt="2020-04-21T12:03:15.358" v="47"/>
          <pc:sldLayoutMkLst>
            <pc:docMk/>
            <pc:sldMasterMk cId="1087636956" sldId="2147483684"/>
            <pc:sldLayoutMk cId="424552141" sldId="2147483695"/>
          </pc:sldLayoutMkLst>
        </pc:sldLayoutChg>
      </pc:sldMasterChg>
      <pc:sldMasterChg chg="add addSldLayout modSldLayout">
        <pc:chgData name="Jennifer Hunter-Phillips" userId="S::jhp@godalming.ac.uk::d8dd174a-82df-4a22-b864-6b209672f5fe" providerId="AD" clId="Web-{9A9EE7DB-72DF-4FBA-BFF4-6837F48F0293}" dt="2020-04-21T12:03:15.358" v="47"/>
        <pc:sldMasterMkLst>
          <pc:docMk/>
          <pc:sldMasterMk cId="3822188580" sldId="2147483696"/>
        </pc:sldMasterMkLst>
        <pc:sldLayoutChg chg="add mod replId">
          <pc:chgData name="Jennifer Hunter-Phillips" userId="S::jhp@godalming.ac.uk::d8dd174a-82df-4a22-b864-6b209672f5fe" providerId="AD" clId="Web-{9A9EE7DB-72DF-4FBA-BFF4-6837F48F0293}" dt="2020-04-21T12:03:15.358" v="47"/>
          <pc:sldLayoutMkLst>
            <pc:docMk/>
            <pc:sldMasterMk cId="3822188580" sldId="2147483696"/>
            <pc:sldLayoutMk cId="2089328913" sldId="2147483697"/>
          </pc:sldLayoutMkLst>
        </pc:sldLayoutChg>
        <pc:sldLayoutChg chg="add mod replId">
          <pc:chgData name="Jennifer Hunter-Phillips" userId="S::jhp@godalming.ac.uk::d8dd174a-82df-4a22-b864-6b209672f5fe" providerId="AD" clId="Web-{9A9EE7DB-72DF-4FBA-BFF4-6837F48F0293}" dt="2020-04-21T12:03:15.358" v="47"/>
          <pc:sldLayoutMkLst>
            <pc:docMk/>
            <pc:sldMasterMk cId="3822188580" sldId="2147483696"/>
            <pc:sldLayoutMk cId="4284165768" sldId="2147483698"/>
          </pc:sldLayoutMkLst>
        </pc:sldLayoutChg>
        <pc:sldLayoutChg chg="add mod replId">
          <pc:chgData name="Jennifer Hunter-Phillips" userId="S::jhp@godalming.ac.uk::d8dd174a-82df-4a22-b864-6b209672f5fe" providerId="AD" clId="Web-{9A9EE7DB-72DF-4FBA-BFF4-6837F48F0293}" dt="2020-04-21T12:03:15.358" v="47"/>
          <pc:sldLayoutMkLst>
            <pc:docMk/>
            <pc:sldMasterMk cId="3822188580" sldId="2147483696"/>
            <pc:sldLayoutMk cId="1389609534" sldId="2147483699"/>
          </pc:sldLayoutMkLst>
        </pc:sldLayoutChg>
        <pc:sldLayoutChg chg="add mod replId">
          <pc:chgData name="Jennifer Hunter-Phillips" userId="S::jhp@godalming.ac.uk::d8dd174a-82df-4a22-b864-6b209672f5fe" providerId="AD" clId="Web-{9A9EE7DB-72DF-4FBA-BFF4-6837F48F0293}" dt="2020-04-21T12:03:15.358" v="47"/>
          <pc:sldLayoutMkLst>
            <pc:docMk/>
            <pc:sldMasterMk cId="3822188580" sldId="2147483696"/>
            <pc:sldLayoutMk cId="124730515" sldId="2147483700"/>
          </pc:sldLayoutMkLst>
        </pc:sldLayoutChg>
        <pc:sldLayoutChg chg="add mod replId">
          <pc:chgData name="Jennifer Hunter-Phillips" userId="S::jhp@godalming.ac.uk::d8dd174a-82df-4a22-b864-6b209672f5fe" providerId="AD" clId="Web-{9A9EE7DB-72DF-4FBA-BFF4-6837F48F0293}" dt="2020-04-21T12:03:15.358" v="47"/>
          <pc:sldLayoutMkLst>
            <pc:docMk/>
            <pc:sldMasterMk cId="3822188580" sldId="2147483696"/>
            <pc:sldLayoutMk cId="3328604622" sldId="2147483701"/>
          </pc:sldLayoutMkLst>
        </pc:sldLayoutChg>
        <pc:sldLayoutChg chg="add mod replId">
          <pc:chgData name="Jennifer Hunter-Phillips" userId="S::jhp@godalming.ac.uk::d8dd174a-82df-4a22-b864-6b209672f5fe" providerId="AD" clId="Web-{9A9EE7DB-72DF-4FBA-BFF4-6837F48F0293}" dt="2020-04-21T12:03:15.358" v="47"/>
          <pc:sldLayoutMkLst>
            <pc:docMk/>
            <pc:sldMasterMk cId="3822188580" sldId="2147483696"/>
            <pc:sldLayoutMk cId="1950560461" sldId="2147483702"/>
          </pc:sldLayoutMkLst>
        </pc:sldLayoutChg>
        <pc:sldLayoutChg chg="add mod replId">
          <pc:chgData name="Jennifer Hunter-Phillips" userId="S::jhp@godalming.ac.uk::d8dd174a-82df-4a22-b864-6b209672f5fe" providerId="AD" clId="Web-{9A9EE7DB-72DF-4FBA-BFF4-6837F48F0293}" dt="2020-04-21T12:03:15.358" v="47"/>
          <pc:sldLayoutMkLst>
            <pc:docMk/>
            <pc:sldMasterMk cId="3822188580" sldId="2147483696"/>
            <pc:sldLayoutMk cId="2877834987" sldId="2147483703"/>
          </pc:sldLayoutMkLst>
        </pc:sldLayoutChg>
        <pc:sldLayoutChg chg="add mod replId">
          <pc:chgData name="Jennifer Hunter-Phillips" userId="S::jhp@godalming.ac.uk::d8dd174a-82df-4a22-b864-6b209672f5fe" providerId="AD" clId="Web-{9A9EE7DB-72DF-4FBA-BFF4-6837F48F0293}" dt="2020-04-21T12:03:15.358" v="47"/>
          <pc:sldLayoutMkLst>
            <pc:docMk/>
            <pc:sldMasterMk cId="3822188580" sldId="2147483696"/>
            <pc:sldLayoutMk cId="2449466907" sldId="2147483704"/>
          </pc:sldLayoutMkLst>
        </pc:sldLayoutChg>
        <pc:sldLayoutChg chg="add mod replId">
          <pc:chgData name="Jennifer Hunter-Phillips" userId="S::jhp@godalming.ac.uk::d8dd174a-82df-4a22-b864-6b209672f5fe" providerId="AD" clId="Web-{9A9EE7DB-72DF-4FBA-BFF4-6837F48F0293}" dt="2020-04-21T12:03:15.358" v="47"/>
          <pc:sldLayoutMkLst>
            <pc:docMk/>
            <pc:sldMasterMk cId="3822188580" sldId="2147483696"/>
            <pc:sldLayoutMk cId="162824859" sldId="2147483705"/>
          </pc:sldLayoutMkLst>
        </pc:sldLayoutChg>
        <pc:sldLayoutChg chg="add mod replId">
          <pc:chgData name="Jennifer Hunter-Phillips" userId="S::jhp@godalming.ac.uk::d8dd174a-82df-4a22-b864-6b209672f5fe" providerId="AD" clId="Web-{9A9EE7DB-72DF-4FBA-BFF4-6837F48F0293}" dt="2020-04-21T12:03:15.358" v="47"/>
          <pc:sldLayoutMkLst>
            <pc:docMk/>
            <pc:sldMasterMk cId="3822188580" sldId="2147483696"/>
            <pc:sldLayoutMk cId="320648749" sldId="2147483706"/>
          </pc:sldLayoutMkLst>
        </pc:sldLayoutChg>
        <pc:sldLayoutChg chg="add mod replId">
          <pc:chgData name="Jennifer Hunter-Phillips" userId="S::jhp@godalming.ac.uk::d8dd174a-82df-4a22-b864-6b209672f5fe" providerId="AD" clId="Web-{9A9EE7DB-72DF-4FBA-BFF4-6837F48F0293}" dt="2020-04-21T12:03:15.358" v="47"/>
          <pc:sldLayoutMkLst>
            <pc:docMk/>
            <pc:sldMasterMk cId="3822188580" sldId="2147483696"/>
            <pc:sldLayoutMk cId="1210940236" sldId="2147483707"/>
          </pc:sldLayoutMkLst>
        </pc:sldLayoutChg>
      </pc:sldMaster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2.xml.rels><?xml version="1.0" encoding="UTF-8" standalone="yes"?>
<Relationships xmlns="http://schemas.openxmlformats.org/package/2006/relationships"><Relationship Id="rId8" Type="http://schemas.openxmlformats.org/officeDocument/2006/relationships/image" Target="../media/image20.svg"/><Relationship Id="rId13" Type="http://schemas.openxmlformats.org/officeDocument/2006/relationships/image" Target="../media/image25.pn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svg"/><Relationship Id="rId2" Type="http://schemas.openxmlformats.org/officeDocument/2006/relationships/image" Target="../media/image14.svg"/><Relationship Id="rId16" Type="http://schemas.openxmlformats.org/officeDocument/2006/relationships/image" Target="../media/image28.svg"/><Relationship Id="rId1" Type="http://schemas.openxmlformats.org/officeDocument/2006/relationships/image" Target="../media/image13.png"/><Relationship Id="rId6" Type="http://schemas.openxmlformats.org/officeDocument/2006/relationships/image" Target="../media/image18.svg"/><Relationship Id="rId11" Type="http://schemas.openxmlformats.org/officeDocument/2006/relationships/image" Target="../media/image23.png"/><Relationship Id="rId5" Type="http://schemas.openxmlformats.org/officeDocument/2006/relationships/image" Target="../media/image17.png"/><Relationship Id="rId15" Type="http://schemas.openxmlformats.org/officeDocument/2006/relationships/image" Target="../media/image2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 Id="rId14" Type="http://schemas.openxmlformats.org/officeDocument/2006/relationships/image" Target="../media/image26.svg"/></Relationships>
</file>

<file path=ppt/diagrams/_rels/data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4" Type="http://schemas.openxmlformats.org/officeDocument/2006/relationships/image" Target="../media/image32.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2.xml.rels><?xml version="1.0" encoding="UTF-8" standalone="yes"?>
<Relationships xmlns="http://schemas.openxmlformats.org/package/2006/relationships"><Relationship Id="rId8" Type="http://schemas.openxmlformats.org/officeDocument/2006/relationships/image" Target="../media/image20.svg"/><Relationship Id="rId13" Type="http://schemas.openxmlformats.org/officeDocument/2006/relationships/image" Target="../media/image25.pn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svg"/><Relationship Id="rId2" Type="http://schemas.openxmlformats.org/officeDocument/2006/relationships/image" Target="../media/image14.svg"/><Relationship Id="rId16" Type="http://schemas.openxmlformats.org/officeDocument/2006/relationships/image" Target="../media/image28.svg"/><Relationship Id="rId1" Type="http://schemas.openxmlformats.org/officeDocument/2006/relationships/image" Target="../media/image13.png"/><Relationship Id="rId6" Type="http://schemas.openxmlformats.org/officeDocument/2006/relationships/image" Target="../media/image18.svg"/><Relationship Id="rId11" Type="http://schemas.openxmlformats.org/officeDocument/2006/relationships/image" Target="../media/image23.png"/><Relationship Id="rId5" Type="http://schemas.openxmlformats.org/officeDocument/2006/relationships/image" Target="../media/image17.png"/><Relationship Id="rId15" Type="http://schemas.openxmlformats.org/officeDocument/2006/relationships/image" Target="../media/image2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 Id="rId14" Type="http://schemas.openxmlformats.org/officeDocument/2006/relationships/image" Target="../media/image2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4" Type="http://schemas.openxmlformats.org/officeDocument/2006/relationships/image" Target="../media/image32.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889E00-DA7F-48BD-9D8D-A2513AEE2ED9}"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008D5F0-726C-4B09-A71E-2EE8924E4613}">
      <dgm:prSet/>
      <dgm:spPr/>
      <dgm:t>
        <a:bodyPr/>
        <a:lstStyle/>
        <a:p>
          <a:r>
            <a:rPr lang="en-GB"/>
            <a:t>You write in a particular genre</a:t>
          </a:r>
          <a:endParaRPr lang="en-US"/>
        </a:p>
      </dgm:t>
    </dgm:pt>
    <dgm:pt modelId="{2FC29EEC-8715-4B1E-BB52-9552B6C53045}" type="parTrans" cxnId="{B9DF2828-05C4-455E-BB90-04BB1FAE8DC9}">
      <dgm:prSet/>
      <dgm:spPr/>
      <dgm:t>
        <a:bodyPr/>
        <a:lstStyle/>
        <a:p>
          <a:endParaRPr lang="en-US"/>
        </a:p>
      </dgm:t>
    </dgm:pt>
    <dgm:pt modelId="{04EBE4F2-3093-4DAB-8DF0-67740E67F1CC}" type="sibTrans" cxnId="{B9DF2828-05C4-455E-BB90-04BB1FAE8DC9}">
      <dgm:prSet/>
      <dgm:spPr/>
      <dgm:t>
        <a:bodyPr/>
        <a:lstStyle/>
        <a:p>
          <a:endParaRPr lang="en-US"/>
        </a:p>
      </dgm:t>
    </dgm:pt>
    <dgm:pt modelId="{08039C2F-F8AF-4924-9B16-A60B3F730DBD}">
      <dgm:prSet/>
      <dgm:spPr/>
      <dgm:t>
        <a:bodyPr/>
        <a:lstStyle/>
        <a:p>
          <a:r>
            <a:rPr lang="en-GB"/>
            <a:t>You write about an aspect of language</a:t>
          </a:r>
          <a:endParaRPr lang="en-US"/>
        </a:p>
      </dgm:t>
    </dgm:pt>
    <dgm:pt modelId="{C42FBB75-2EA9-48DE-B98F-09DA2BDF0683}" type="parTrans" cxnId="{741E1BB5-12A7-4D29-BAE2-D34656822871}">
      <dgm:prSet/>
      <dgm:spPr/>
      <dgm:t>
        <a:bodyPr/>
        <a:lstStyle/>
        <a:p>
          <a:endParaRPr lang="en-US"/>
        </a:p>
      </dgm:t>
    </dgm:pt>
    <dgm:pt modelId="{DCBE48BC-F693-45A5-8B03-1DD02B125094}" type="sibTrans" cxnId="{741E1BB5-12A7-4D29-BAE2-D34656822871}">
      <dgm:prSet/>
      <dgm:spPr/>
      <dgm:t>
        <a:bodyPr/>
        <a:lstStyle/>
        <a:p>
          <a:endParaRPr lang="en-US"/>
        </a:p>
      </dgm:t>
    </dgm:pt>
    <dgm:pt modelId="{C91323CB-D6C5-49A6-A285-358D6118BAAC}">
      <dgm:prSet/>
      <dgm:spPr/>
      <dgm:t>
        <a:bodyPr/>
        <a:lstStyle/>
        <a:p>
          <a:r>
            <a:rPr lang="en-GB"/>
            <a:t>You write around 500 words</a:t>
          </a:r>
          <a:endParaRPr lang="en-US"/>
        </a:p>
      </dgm:t>
    </dgm:pt>
    <dgm:pt modelId="{00FAFCFE-1CBA-4480-9BE0-37F79888CAA3}" type="parTrans" cxnId="{77975103-37AE-4162-BF11-CC25DAD29D34}">
      <dgm:prSet/>
      <dgm:spPr/>
      <dgm:t>
        <a:bodyPr/>
        <a:lstStyle/>
        <a:p>
          <a:endParaRPr lang="en-US"/>
        </a:p>
      </dgm:t>
    </dgm:pt>
    <dgm:pt modelId="{768113B8-6306-497C-811A-FEDBA66A122B}" type="sibTrans" cxnId="{77975103-37AE-4162-BF11-CC25DAD29D34}">
      <dgm:prSet/>
      <dgm:spPr/>
      <dgm:t>
        <a:bodyPr/>
        <a:lstStyle/>
        <a:p>
          <a:endParaRPr lang="en-US"/>
        </a:p>
      </dgm:t>
    </dgm:pt>
    <dgm:pt modelId="{8FAB2B7D-B903-4524-AB4F-235AB53B8DE4}">
      <dgm:prSet/>
      <dgm:spPr/>
      <dgm:t>
        <a:bodyPr/>
        <a:lstStyle/>
        <a:p>
          <a:r>
            <a:rPr lang="en-GB"/>
            <a:t>You respond to a controversial quotation about language</a:t>
          </a:r>
          <a:endParaRPr lang="en-US"/>
        </a:p>
      </dgm:t>
    </dgm:pt>
    <dgm:pt modelId="{2E86E321-327A-4B87-8647-C8C2254AFF55}" type="parTrans" cxnId="{7ADCC405-67E8-4736-B688-6FD687777C87}">
      <dgm:prSet/>
      <dgm:spPr/>
      <dgm:t>
        <a:bodyPr/>
        <a:lstStyle/>
        <a:p>
          <a:endParaRPr lang="en-US"/>
        </a:p>
      </dgm:t>
    </dgm:pt>
    <dgm:pt modelId="{C222954D-F143-450F-9BFC-AFD8C36F936A}" type="sibTrans" cxnId="{7ADCC405-67E8-4736-B688-6FD687777C87}">
      <dgm:prSet/>
      <dgm:spPr/>
      <dgm:t>
        <a:bodyPr/>
        <a:lstStyle/>
        <a:p>
          <a:endParaRPr lang="en-US"/>
        </a:p>
      </dgm:t>
    </dgm:pt>
    <dgm:pt modelId="{C78A656E-D951-46AC-BA9F-63B74D38CB1F}">
      <dgm:prSet/>
      <dgm:spPr/>
      <dgm:t>
        <a:bodyPr/>
        <a:lstStyle/>
        <a:p>
          <a:r>
            <a:rPr lang="en-GB"/>
            <a:t>You write for an intelligent but non-specialist audience</a:t>
          </a:r>
          <a:endParaRPr lang="en-US"/>
        </a:p>
      </dgm:t>
    </dgm:pt>
    <dgm:pt modelId="{2587181E-74E4-4106-861F-98B9762C29A4}" type="parTrans" cxnId="{C4F2166F-8160-4DB0-A435-1BADB888F9C4}">
      <dgm:prSet/>
      <dgm:spPr/>
      <dgm:t>
        <a:bodyPr/>
        <a:lstStyle/>
        <a:p>
          <a:endParaRPr lang="en-US"/>
        </a:p>
      </dgm:t>
    </dgm:pt>
    <dgm:pt modelId="{1F482F87-78CD-4B1C-98B5-C41C7C2583DD}" type="sibTrans" cxnId="{C4F2166F-8160-4DB0-A435-1BADB888F9C4}">
      <dgm:prSet/>
      <dgm:spPr/>
      <dgm:t>
        <a:bodyPr/>
        <a:lstStyle/>
        <a:p>
          <a:endParaRPr lang="en-US"/>
        </a:p>
      </dgm:t>
    </dgm:pt>
    <dgm:pt modelId="{37DD51BF-F849-4AB8-826B-E7D9A6B68716}" type="pres">
      <dgm:prSet presAssocID="{9D889E00-DA7F-48BD-9D8D-A2513AEE2ED9}" presName="root" presStyleCnt="0">
        <dgm:presLayoutVars>
          <dgm:dir/>
          <dgm:resizeHandles val="exact"/>
        </dgm:presLayoutVars>
      </dgm:prSet>
      <dgm:spPr/>
    </dgm:pt>
    <dgm:pt modelId="{C9DD34C9-C929-405E-BB71-1C107359D584}" type="pres">
      <dgm:prSet presAssocID="{C008D5F0-726C-4B09-A71E-2EE8924E4613}" presName="compNode" presStyleCnt="0"/>
      <dgm:spPr/>
    </dgm:pt>
    <dgm:pt modelId="{362AE4AA-72CE-432F-B3FE-D3372DD544F8}" type="pres">
      <dgm:prSet presAssocID="{C008D5F0-726C-4B09-A71E-2EE8924E4613}"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encil"/>
        </a:ext>
      </dgm:extLst>
    </dgm:pt>
    <dgm:pt modelId="{8D4A3913-C63A-41DF-885E-A8F566EF6822}" type="pres">
      <dgm:prSet presAssocID="{C008D5F0-726C-4B09-A71E-2EE8924E4613}" presName="spaceRect" presStyleCnt="0"/>
      <dgm:spPr/>
    </dgm:pt>
    <dgm:pt modelId="{D5B179C6-D795-4FCE-8AD8-2B01D57AAEC4}" type="pres">
      <dgm:prSet presAssocID="{C008D5F0-726C-4B09-A71E-2EE8924E4613}" presName="textRect" presStyleLbl="revTx" presStyleIdx="0" presStyleCnt="5">
        <dgm:presLayoutVars>
          <dgm:chMax val="1"/>
          <dgm:chPref val="1"/>
        </dgm:presLayoutVars>
      </dgm:prSet>
      <dgm:spPr/>
    </dgm:pt>
    <dgm:pt modelId="{BB8B0ABD-7271-4D4C-8AC0-0ACC065BA7EC}" type="pres">
      <dgm:prSet presAssocID="{04EBE4F2-3093-4DAB-8DF0-67740E67F1CC}" presName="sibTrans" presStyleCnt="0"/>
      <dgm:spPr/>
    </dgm:pt>
    <dgm:pt modelId="{94C711B9-39F8-4D9C-B4C2-D440182B16AA}" type="pres">
      <dgm:prSet presAssocID="{08039C2F-F8AF-4924-9B16-A60B3F730DBD}" presName="compNode" presStyleCnt="0"/>
      <dgm:spPr/>
    </dgm:pt>
    <dgm:pt modelId="{2FC5E8A0-62D8-4FE5-923A-1650F60AB73C}" type="pres">
      <dgm:prSet presAssocID="{08039C2F-F8AF-4924-9B16-A60B3F730DBD}"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btitles"/>
        </a:ext>
      </dgm:extLst>
    </dgm:pt>
    <dgm:pt modelId="{FD066206-20B1-4C4F-88DB-6BB77D16092C}" type="pres">
      <dgm:prSet presAssocID="{08039C2F-F8AF-4924-9B16-A60B3F730DBD}" presName="spaceRect" presStyleCnt="0"/>
      <dgm:spPr/>
    </dgm:pt>
    <dgm:pt modelId="{0D50CA58-7271-40BB-883B-05461F5D9FDE}" type="pres">
      <dgm:prSet presAssocID="{08039C2F-F8AF-4924-9B16-A60B3F730DBD}" presName="textRect" presStyleLbl="revTx" presStyleIdx="1" presStyleCnt="5">
        <dgm:presLayoutVars>
          <dgm:chMax val="1"/>
          <dgm:chPref val="1"/>
        </dgm:presLayoutVars>
      </dgm:prSet>
      <dgm:spPr/>
    </dgm:pt>
    <dgm:pt modelId="{FFC8A77B-E196-4E45-9670-0E3D3EDF563F}" type="pres">
      <dgm:prSet presAssocID="{DCBE48BC-F693-45A5-8B03-1DD02B125094}" presName="sibTrans" presStyleCnt="0"/>
      <dgm:spPr/>
    </dgm:pt>
    <dgm:pt modelId="{830BB921-2C22-4CBB-B14C-9FD7EF2F76CE}" type="pres">
      <dgm:prSet presAssocID="{C91323CB-D6C5-49A6-A285-358D6118BAAC}" presName="compNode" presStyleCnt="0"/>
      <dgm:spPr/>
    </dgm:pt>
    <dgm:pt modelId="{FCC6D4F3-F60D-434F-A9C4-8B54515F40FB}" type="pres">
      <dgm:prSet presAssocID="{C91323CB-D6C5-49A6-A285-358D6118BAAC}"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Open Quotation Mark"/>
        </a:ext>
      </dgm:extLst>
    </dgm:pt>
    <dgm:pt modelId="{416CBEC3-C93F-491E-AB34-45B4EB862590}" type="pres">
      <dgm:prSet presAssocID="{C91323CB-D6C5-49A6-A285-358D6118BAAC}" presName="spaceRect" presStyleCnt="0"/>
      <dgm:spPr/>
    </dgm:pt>
    <dgm:pt modelId="{DC82FC15-19D9-41E6-80D9-26F402F5EFB5}" type="pres">
      <dgm:prSet presAssocID="{C91323CB-D6C5-49A6-A285-358D6118BAAC}" presName="textRect" presStyleLbl="revTx" presStyleIdx="2" presStyleCnt="5">
        <dgm:presLayoutVars>
          <dgm:chMax val="1"/>
          <dgm:chPref val="1"/>
        </dgm:presLayoutVars>
      </dgm:prSet>
      <dgm:spPr/>
    </dgm:pt>
    <dgm:pt modelId="{5580D76A-5DA7-43DD-8170-6C87832B5C71}" type="pres">
      <dgm:prSet presAssocID="{768113B8-6306-497C-811A-FEDBA66A122B}" presName="sibTrans" presStyleCnt="0"/>
      <dgm:spPr/>
    </dgm:pt>
    <dgm:pt modelId="{6661ED7B-E4C4-48B4-9FE8-6B7156F52179}" type="pres">
      <dgm:prSet presAssocID="{8FAB2B7D-B903-4524-AB4F-235AB53B8DE4}" presName="compNode" presStyleCnt="0"/>
      <dgm:spPr/>
    </dgm:pt>
    <dgm:pt modelId="{D0E04025-2C6C-4E52-BFDB-8FA2F4B49F7D}" type="pres">
      <dgm:prSet presAssocID="{8FAB2B7D-B903-4524-AB4F-235AB53B8DE4}"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at Bubble"/>
        </a:ext>
      </dgm:extLst>
    </dgm:pt>
    <dgm:pt modelId="{5F6A7E5E-94E8-4FAA-ABF6-0E06D11E8364}" type="pres">
      <dgm:prSet presAssocID="{8FAB2B7D-B903-4524-AB4F-235AB53B8DE4}" presName="spaceRect" presStyleCnt="0"/>
      <dgm:spPr/>
    </dgm:pt>
    <dgm:pt modelId="{F0D1CFF5-6F3A-4028-A0E1-AC51A39E5DAB}" type="pres">
      <dgm:prSet presAssocID="{8FAB2B7D-B903-4524-AB4F-235AB53B8DE4}" presName="textRect" presStyleLbl="revTx" presStyleIdx="3" presStyleCnt="5">
        <dgm:presLayoutVars>
          <dgm:chMax val="1"/>
          <dgm:chPref val="1"/>
        </dgm:presLayoutVars>
      </dgm:prSet>
      <dgm:spPr/>
    </dgm:pt>
    <dgm:pt modelId="{131F7139-D30A-4CD2-9C74-70D7AE37DDA5}" type="pres">
      <dgm:prSet presAssocID="{C222954D-F143-450F-9BFC-AFD8C36F936A}" presName="sibTrans" presStyleCnt="0"/>
      <dgm:spPr/>
    </dgm:pt>
    <dgm:pt modelId="{436FE9F0-5EB6-4D67-AF35-F717B173371C}" type="pres">
      <dgm:prSet presAssocID="{C78A656E-D951-46AC-BA9F-63B74D38CB1F}" presName="compNode" presStyleCnt="0"/>
      <dgm:spPr/>
    </dgm:pt>
    <dgm:pt modelId="{06B7DD94-65C5-44E2-905D-32C53F650DDB}" type="pres">
      <dgm:prSet presAssocID="{C78A656E-D951-46AC-BA9F-63B74D38CB1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Influencer"/>
        </a:ext>
      </dgm:extLst>
    </dgm:pt>
    <dgm:pt modelId="{6B568991-AB3E-4DEE-AB1A-C4B2CA38A79C}" type="pres">
      <dgm:prSet presAssocID="{C78A656E-D951-46AC-BA9F-63B74D38CB1F}" presName="spaceRect" presStyleCnt="0"/>
      <dgm:spPr/>
    </dgm:pt>
    <dgm:pt modelId="{856C2B78-6B75-49EA-B5AE-43BEA2885EF8}" type="pres">
      <dgm:prSet presAssocID="{C78A656E-D951-46AC-BA9F-63B74D38CB1F}" presName="textRect" presStyleLbl="revTx" presStyleIdx="4" presStyleCnt="5">
        <dgm:presLayoutVars>
          <dgm:chMax val="1"/>
          <dgm:chPref val="1"/>
        </dgm:presLayoutVars>
      </dgm:prSet>
      <dgm:spPr/>
    </dgm:pt>
  </dgm:ptLst>
  <dgm:cxnLst>
    <dgm:cxn modelId="{77975103-37AE-4162-BF11-CC25DAD29D34}" srcId="{9D889E00-DA7F-48BD-9D8D-A2513AEE2ED9}" destId="{C91323CB-D6C5-49A6-A285-358D6118BAAC}" srcOrd="2" destOrd="0" parTransId="{00FAFCFE-1CBA-4480-9BE0-37F79888CAA3}" sibTransId="{768113B8-6306-497C-811A-FEDBA66A122B}"/>
    <dgm:cxn modelId="{7ADCC405-67E8-4736-B688-6FD687777C87}" srcId="{9D889E00-DA7F-48BD-9D8D-A2513AEE2ED9}" destId="{8FAB2B7D-B903-4524-AB4F-235AB53B8DE4}" srcOrd="3" destOrd="0" parTransId="{2E86E321-327A-4B87-8647-C8C2254AFF55}" sibTransId="{C222954D-F143-450F-9BFC-AFD8C36F936A}"/>
    <dgm:cxn modelId="{C9ABEF19-8FEA-4425-A888-AB6F906BA07B}" type="presOf" srcId="{9D889E00-DA7F-48BD-9D8D-A2513AEE2ED9}" destId="{37DD51BF-F849-4AB8-826B-E7D9A6B68716}" srcOrd="0" destOrd="0" presId="urn:microsoft.com/office/officeart/2018/2/layout/IconLabelList"/>
    <dgm:cxn modelId="{B9DF2828-05C4-455E-BB90-04BB1FAE8DC9}" srcId="{9D889E00-DA7F-48BD-9D8D-A2513AEE2ED9}" destId="{C008D5F0-726C-4B09-A71E-2EE8924E4613}" srcOrd="0" destOrd="0" parTransId="{2FC29EEC-8715-4B1E-BB52-9552B6C53045}" sibTransId="{04EBE4F2-3093-4DAB-8DF0-67740E67F1CC}"/>
    <dgm:cxn modelId="{2FE7DA39-A79B-43AB-9F7E-75C29C5289B5}" type="presOf" srcId="{C78A656E-D951-46AC-BA9F-63B74D38CB1F}" destId="{856C2B78-6B75-49EA-B5AE-43BEA2885EF8}" srcOrd="0" destOrd="0" presId="urn:microsoft.com/office/officeart/2018/2/layout/IconLabelList"/>
    <dgm:cxn modelId="{F020816E-E27D-4C80-A53F-C10033C342A4}" type="presOf" srcId="{08039C2F-F8AF-4924-9B16-A60B3F730DBD}" destId="{0D50CA58-7271-40BB-883B-05461F5D9FDE}" srcOrd="0" destOrd="0" presId="urn:microsoft.com/office/officeart/2018/2/layout/IconLabelList"/>
    <dgm:cxn modelId="{C4F2166F-8160-4DB0-A435-1BADB888F9C4}" srcId="{9D889E00-DA7F-48BD-9D8D-A2513AEE2ED9}" destId="{C78A656E-D951-46AC-BA9F-63B74D38CB1F}" srcOrd="4" destOrd="0" parTransId="{2587181E-74E4-4106-861F-98B9762C29A4}" sibTransId="{1F482F87-78CD-4B1C-98B5-C41C7C2583DD}"/>
    <dgm:cxn modelId="{48398173-F8FF-448F-94EA-168462CD2E74}" type="presOf" srcId="{8FAB2B7D-B903-4524-AB4F-235AB53B8DE4}" destId="{F0D1CFF5-6F3A-4028-A0E1-AC51A39E5DAB}" srcOrd="0" destOrd="0" presId="urn:microsoft.com/office/officeart/2018/2/layout/IconLabelList"/>
    <dgm:cxn modelId="{8B6CCB74-3845-401E-BFE8-0179A7F8104E}" type="presOf" srcId="{C91323CB-D6C5-49A6-A285-358D6118BAAC}" destId="{DC82FC15-19D9-41E6-80D9-26F402F5EFB5}" srcOrd="0" destOrd="0" presId="urn:microsoft.com/office/officeart/2018/2/layout/IconLabelList"/>
    <dgm:cxn modelId="{741E1BB5-12A7-4D29-BAE2-D34656822871}" srcId="{9D889E00-DA7F-48BD-9D8D-A2513AEE2ED9}" destId="{08039C2F-F8AF-4924-9B16-A60B3F730DBD}" srcOrd="1" destOrd="0" parTransId="{C42FBB75-2EA9-48DE-B98F-09DA2BDF0683}" sibTransId="{DCBE48BC-F693-45A5-8B03-1DD02B125094}"/>
    <dgm:cxn modelId="{D91434BF-38FF-4887-B446-BAB249BBF3D5}" type="presOf" srcId="{C008D5F0-726C-4B09-A71E-2EE8924E4613}" destId="{D5B179C6-D795-4FCE-8AD8-2B01D57AAEC4}" srcOrd="0" destOrd="0" presId="urn:microsoft.com/office/officeart/2018/2/layout/IconLabelList"/>
    <dgm:cxn modelId="{9075A0C7-364F-42AC-93DC-DA2B78AAA85B}" type="presParOf" srcId="{37DD51BF-F849-4AB8-826B-E7D9A6B68716}" destId="{C9DD34C9-C929-405E-BB71-1C107359D584}" srcOrd="0" destOrd="0" presId="urn:microsoft.com/office/officeart/2018/2/layout/IconLabelList"/>
    <dgm:cxn modelId="{9D0F4941-C4CB-4EC2-A20B-C175A3F762B4}" type="presParOf" srcId="{C9DD34C9-C929-405E-BB71-1C107359D584}" destId="{362AE4AA-72CE-432F-B3FE-D3372DD544F8}" srcOrd="0" destOrd="0" presId="urn:microsoft.com/office/officeart/2018/2/layout/IconLabelList"/>
    <dgm:cxn modelId="{2CF1550A-CF1C-413F-B760-A4E7CDD1BB45}" type="presParOf" srcId="{C9DD34C9-C929-405E-BB71-1C107359D584}" destId="{8D4A3913-C63A-41DF-885E-A8F566EF6822}" srcOrd="1" destOrd="0" presId="urn:microsoft.com/office/officeart/2018/2/layout/IconLabelList"/>
    <dgm:cxn modelId="{A23BD97D-14AB-4F70-B738-489BE70A0D92}" type="presParOf" srcId="{C9DD34C9-C929-405E-BB71-1C107359D584}" destId="{D5B179C6-D795-4FCE-8AD8-2B01D57AAEC4}" srcOrd="2" destOrd="0" presId="urn:microsoft.com/office/officeart/2018/2/layout/IconLabelList"/>
    <dgm:cxn modelId="{5DDB787F-D175-41C0-8A0D-413F22140343}" type="presParOf" srcId="{37DD51BF-F849-4AB8-826B-E7D9A6B68716}" destId="{BB8B0ABD-7271-4D4C-8AC0-0ACC065BA7EC}" srcOrd="1" destOrd="0" presId="urn:microsoft.com/office/officeart/2018/2/layout/IconLabelList"/>
    <dgm:cxn modelId="{E5C72135-B3B7-4D94-850B-AEBA8F4E9ADB}" type="presParOf" srcId="{37DD51BF-F849-4AB8-826B-E7D9A6B68716}" destId="{94C711B9-39F8-4D9C-B4C2-D440182B16AA}" srcOrd="2" destOrd="0" presId="urn:microsoft.com/office/officeart/2018/2/layout/IconLabelList"/>
    <dgm:cxn modelId="{52AC7E5A-E05C-49B7-9E12-A08B6AD91EFF}" type="presParOf" srcId="{94C711B9-39F8-4D9C-B4C2-D440182B16AA}" destId="{2FC5E8A0-62D8-4FE5-923A-1650F60AB73C}" srcOrd="0" destOrd="0" presId="urn:microsoft.com/office/officeart/2018/2/layout/IconLabelList"/>
    <dgm:cxn modelId="{DF9F1EC9-24DD-439C-800D-530A09C831EF}" type="presParOf" srcId="{94C711B9-39F8-4D9C-B4C2-D440182B16AA}" destId="{FD066206-20B1-4C4F-88DB-6BB77D16092C}" srcOrd="1" destOrd="0" presId="urn:microsoft.com/office/officeart/2018/2/layout/IconLabelList"/>
    <dgm:cxn modelId="{C6990B88-6F80-47A2-B343-141F68342B32}" type="presParOf" srcId="{94C711B9-39F8-4D9C-B4C2-D440182B16AA}" destId="{0D50CA58-7271-40BB-883B-05461F5D9FDE}" srcOrd="2" destOrd="0" presId="urn:microsoft.com/office/officeart/2018/2/layout/IconLabelList"/>
    <dgm:cxn modelId="{4578E09C-0825-42F4-A973-5A1C61F1F519}" type="presParOf" srcId="{37DD51BF-F849-4AB8-826B-E7D9A6B68716}" destId="{FFC8A77B-E196-4E45-9670-0E3D3EDF563F}" srcOrd="3" destOrd="0" presId="urn:microsoft.com/office/officeart/2018/2/layout/IconLabelList"/>
    <dgm:cxn modelId="{5DB72913-9FA3-43C5-BB40-6BE6D1C050BD}" type="presParOf" srcId="{37DD51BF-F849-4AB8-826B-E7D9A6B68716}" destId="{830BB921-2C22-4CBB-B14C-9FD7EF2F76CE}" srcOrd="4" destOrd="0" presId="urn:microsoft.com/office/officeart/2018/2/layout/IconLabelList"/>
    <dgm:cxn modelId="{AAC9B9BA-823D-4C8B-96E5-56B53B8399B7}" type="presParOf" srcId="{830BB921-2C22-4CBB-B14C-9FD7EF2F76CE}" destId="{FCC6D4F3-F60D-434F-A9C4-8B54515F40FB}" srcOrd="0" destOrd="0" presId="urn:microsoft.com/office/officeart/2018/2/layout/IconLabelList"/>
    <dgm:cxn modelId="{33681D33-FD4C-4939-A260-09E91E062329}" type="presParOf" srcId="{830BB921-2C22-4CBB-B14C-9FD7EF2F76CE}" destId="{416CBEC3-C93F-491E-AB34-45B4EB862590}" srcOrd="1" destOrd="0" presId="urn:microsoft.com/office/officeart/2018/2/layout/IconLabelList"/>
    <dgm:cxn modelId="{5CA5FF53-4F96-44C5-839C-3EF14CB4744B}" type="presParOf" srcId="{830BB921-2C22-4CBB-B14C-9FD7EF2F76CE}" destId="{DC82FC15-19D9-41E6-80D9-26F402F5EFB5}" srcOrd="2" destOrd="0" presId="urn:microsoft.com/office/officeart/2018/2/layout/IconLabelList"/>
    <dgm:cxn modelId="{DC56DD1A-1A68-4AD0-9443-293D7E9A802A}" type="presParOf" srcId="{37DD51BF-F849-4AB8-826B-E7D9A6B68716}" destId="{5580D76A-5DA7-43DD-8170-6C87832B5C71}" srcOrd="5" destOrd="0" presId="urn:microsoft.com/office/officeart/2018/2/layout/IconLabelList"/>
    <dgm:cxn modelId="{CFFC8EFC-788A-4AC6-B2B1-1BB1B660B998}" type="presParOf" srcId="{37DD51BF-F849-4AB8-826B-E7D9A6B68716}" destId="{6661ED7B-E4C4-48B4-9FE8-6B7156F52179}" srcOrd="6" destOrd="0" presId="urn:microsoft.com/office/officeart/2018/2/layout/IconLabelList"/>
    <dgm:cxn modelId="{79C9E113-2A98-4CA7-8F34-72AF197E8472}" type="presParOf" srcId="{6661ED7B-E4C4-48B4-9FE8-6B7156F52179}" destId="{D0E04025-2C6C-4E52-BFDB-8FA2F4B49F7D}" srcOrd="0" destOrd="0" presId="urn:microsoft.com/office/officeart/2018/2/layout/IconLabelList"/>
    <dgm:cxn modelId="{48C0ACFD-3889-4319-894F-C9932D46B616}" type="presParOf" srcId="{6661ED7B-E4C4-48B4-9FE8-6B7156F52179}" destId="{5F6A7E5E-94E8-4FAA-ABF6-0E06D11E8364}" srcOrd="1" destOrd="0" presId="urn:microsoft.com/office/officeart/2018/2/layout/IconLabelList"/>
    <dgm:cxn modelId="{378A682D-9041-4423-BAD1-359252C2DFDD}" type="presParOf" srcId="{6661ED7B-E4C4-48B4-9FE8-6B7156F52179}" destId="{F0D1CFF5-6F3A-4028-A0E1-AC51A39E5DAB}" srcOrd="2" destOrd="0" presId="urn:microsoft.com/office/officeart/2018/2/layout/IconLabelList"/>
    <dgm:cxn modelId="{529366EB-88FD-4ADB-9417-408698239C27}" type="presParOf" srcId="{37DD51BF-F849-4AB8-826B-E7D9A6B68716}" destId="{131F7139-D30A-4CD2-9C74-70D7AE37DDA5}" srcOrd="7" destOrd="0" presId="urn:microsoft.com/office/officeart/2018/2/layout/IconLabelList"/>
    <dgm:cxn modelId="{8EDA58C2-758E-4338-90DD-5639520BCEE1}" type="presParOf" srcId="{37DD51BF-F849-4AB8-826B-E7D9A6B68716}" destId="{436FE9F0-5EB6-4D67-AF35-F717B173371C}" srcOrd="8" destOrd="0" presId="urn:microsoft.com/office/officeart/2018/2/layout/IconLabelList"/>
    <dgm:cxn modelId="{E9658D5B-055C-4C1D-99FA-407FCC77B98A}" type="presParOf" srcId="{436FE9F0-5EB6-4D67-AF35-F717B173371C}" destId="{06B7DD94-65C5-44E2-905D-32C53F650DDB}" srcOrd="0" destOrd="0" presId="urn:microsoft.com/office/officeart/2018/2/layout/IconLabelList"/>
    <dgm:cxn modelId="{04EBC30B-0223-4D71-9C56-A0C26715423D}" type="presParOf" srcId="{436FE9F0-5EB6-4D67-AF35-F717B173371C}" destId="{6B568991-AB3E-4DEE-AB1A-C4B2CA38A79C}" srcOrd="1" destOrd="0" presId="urn:microsoft.com/office/officeart/2018/2/layout/IconLabelList"/>
    <dgm:cxn modelId="{135D5ABD-DD46-4D0B-9D6C-7EDDAFA20F19}" type="presParOf" srcId="{436FE9F0-5EB6-4D67-AF35-F717B173371C}" destId="{856C2B78-6B75-49EA-B5AE-43BEA2885EF8}"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A3F860-53F9-44AD-AA46-693D27412FB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31ACFB2-F38E-4AF7-8175-FEBB2B454002}">
      <dgm:prSet/>
      <dgm:spPr/>
      <dgm:t>
        <a:bodyPr/>
        <a:lstStyle/>
        <a:p>
          <a:r>
            <a:rPr lang="en-GB"/>
            <a:t>Use an appropriate layout, including headlines, captions, links etc.</a:t>
          </a:r>
          <a:endParaRPr lang="en-US"/>
        </a:p>
      </dgm:t>
    </dgm:pt>
    <dgm:pt modelId="{BC6560C3-0D6F-42E6-AF8D-B5FE95A0A27B}" type="parTrans" cxnId="{E52864A2-0AD0-4378-8A0C-DB8E2936CE00}">
      <dgm:prSet/>
      <dgm:spPr/>
      <dgm:t>
        <a:bodyPr/>
        <a:lstStyle/>
        <a:p>
          <a:endParaRPr lang="en-US"/>
        </a:p>
      </dgm:t>
    </dgm:pt>
    <dgm:pt modelId="{78F2C288-BBBD-447E-96BC-05B12E5684FE}" type="sibTrans" cxnId="{E52864A2-0AD0-4378-8A0C-DB8E2936CE00}">
      <dgm:prSet/>
      <dgm:spPr/>
      <dgm:t>
        <a:bodyPr/>
        <a:lstStyle/>
        <a:p>
          <a:endParaRPr lang="en-US"/>
        </a:p>
      </dgm:t>
    </dgm:pt>
    <dgm:pt modelId="{5D6CDDD5-D38B-4CA4-8BEB-E6F4B5DE437D}">
      <dgm:prSet/>
      <dgm:spPr/>
      <dgm:t>
        <a:bodyPr/>
        <a:lstStyle/>
        <a:p>
          <a:r>
            <a:rPr lang="en-GB"/>
            <a:t>Mix your register (this is challenging)</a:t>
          </a:r>
          <a:endParaRPr lang="en-US"/>
        </a:p>
      </dgm:t>
    </dgm:pt>
    <dgm:pt modelId="{EC264D24-23C1-4015-BC49-4FFEFA04F833}" type="parTrans" cxnId="{06A56FE2-1EF0-48E8-ACA9-F15934745CB8}">
      <dgm:prSet/>
      <dgm:spPr/>
      <dgm:t>
        <a:bodyPr/>
        <a:lstStyle/>
        <a:p>
          <a:endParaRPr lang="en-US"/>
        </a:p>
      </dgm:t>
    </dgm:pt>
    <dgm:pt modelId="{79A8B303-B393-41DD-AA56-A0370F8DCBC4}" type="sibTrans" cxnId="{06A56FE2-1EF0-48E8-ACA9-F15934745CB8}">
      <dgm:prSet/>
      <dgm:spPr/>
      <dgm:t>
        <a:bodyPr/>
        <a:lstStyle/>
        <a:p>
          <a:endParaRPr lang="en-US"/>
        </a:p>
      </dgm:t>
    </dgm:pt>
    <dgm:pt modelId="{B8CC2DD1-1A72-4AE2-B5D3-B102679AF17F}">
      <dgm:prSet/>
      <dgm:spPr/>
      <dgm:t>
        <a:bodyPr/>
        <a:lstStyle/>
        <a:p>
          <a:r>
            <a:rPr lang="en-GB"/>
            <a:t>You'll probably need to inform, persuade and entertain</a:t>
          </a:r>
          <a:endParaRPr lang="en-US"/>
        </a:p>
      </dgm:t>
    </dgm:pt>
    <dgm:pt modelId="{53CE482E-525E-44C9-B7DC-43583BE131D3}" type="parTrans" cxnId="{553EF61C-3AE0-4CCC-A648-5C28EE087C6A}">
      <dgm:prSet/>
      <dgm:spPr/>
      <dgm:t>
        <a:bodyPr/>
        <a:lstStyle/>
        <a:p>
          <a:endParaRPr lang="en-US"/>
        </a:p>
      </dgm:t>
    </dgm:pt>
    <dgm:pt modelId="{7A6227E6-0D21-44AC-8149-F0A9F366046A}" type="sibTrans" cxnId="{553EF61C-3AE0-4CCC-A648-5C28EE087C6A}">
      <dgm:prSet/>
      <dgm:spPr/>
      <dgm:t>
        <a:bodyPr/>
        <a:lstStyle/>
        <a:p>
          <a:endParaRPr lang="en-US"/>
        </a:p>
      </dgm:t>
    </dgm:pt>
    <dgm:pt modelId="{DD1DD6C5-6C6A-4CB5-BEC3-67B148D6BD81}">
      <dgm:prSet/>
      <dgm:spPr/>
      <dgm:t>
        <a:bodyPr/>
        <a:lstStyle/>
        <a:p>
          <a:r>
            <a:rPr lang="en-GB"/>
            <a:t>You need to consider your structure</a:t>
          </a:r>
          <a:endParaRPr lang="en-US"/>
        </a:p>
      </dgm:t>
    </dgm:pt>
    <dgm:pt modelId="{405DBDEB-2D7B-4FED-B252-F7CF11A8CD9D}" type="parTrans" cxnId="{642FC42A-C613-42B7-ACA7-F600C18CAAE3}">
      <dgm:prSet/>
      <dgm:spPr/>
      <dgm:t>
        <a:bodyPr/>
        <a:lstStyle/>
        <a:p>
          <a:endParaRPr lang="en-US"/>
        </a:p>
      </dgm:t>
    </dgm:pt>
    <dgm:pt modelId="{3E39FA61-929F-4336-B54E-39EE26CE13E9}" type="sibTrans" cxnId="{642FC42A-C613-42B7-ACA7-F600C18CAAE3}">
      <dgm:prSet/>
      <dgm:spPr/>
      <dgm:t>
        <a:bodyPr/>
        <a:lstStyle/>
        <a:p>
          <a:endParaRPr lang="en-US"/>
        </a:p>
      </dgm:t>
    </dgm:pt>
    <dgm:pt modelId="{3D54E4B8-D920-4706-97D3-316A1FDD65B7}">
      <dgm:prSet/>
      <dgm:spPr/>
      <dgm:t>
        <a:bodyPr/>
        <a:lstStyle/>
        <a:p>
          <a:r>
            <a:rPr lang="en-GB"/>
            <a:t>You must show an understanding of audience</a:t>
          </a:r>
          <a:endParaRPr lang="en-US"/>
        </a:p>
      </dgm:t>
    </dgm:pt>
    <dgm:pt modelId="{B1342700-6723-44BC-827A-E5035DB23A47}" type="parTrans" cxnId="{1826830F-DBDA-4F51-9743-D23E79B9A395}">
      <dgm:prSet/>
      <dgm:spPr/>
      <dgm:t>
        <a:bodyPr/>
        <a:lstStyle/>
        <a:p>
          <a:endParaRPr lang="en-US"/>
        </a:p>
      </dgm:t>
    </dgm:pt>
    <dgm:pt modelId="{22B32B14-3D41-4456-9A29-1CB14B5E24D6}" type="sibTrans" cxnId="{1826830F-DBDA-4F51-9743-D23E79B9A395}">
      <dgm:prSet/>
      <dgm:spPr/>
      <dgm:t>
        <a:bodyPr/>
        <a:lstStyle/>
        <a:p>
          <a:endParaRPr lang="en-US"/>
        </a:p>
      </dgm:t>
    </dgm:pt>
    <dgm:pt modelId="{D36EEDE1-8173-462A-9923-669BEC4951EC}">
      <dgm:prSet/>
      <dgm:spPr/>
      <dgm:t>
        <a:bodyPr/>
        <a:lstStyle/>
        <a:p>
          <a:r>
            <a:rPr lang="en-GB"/>
            <a:t>Avoid linguistic terminology but convey linguistic knowledge (also challenging)</a:t>
          </a:r>
          <a:endParaRPr lang="en-US"/>
        </a:p>
      </dgm:t>
    </dgm:pt>
    <dgm:pt modelId="{D76D9EF2-809D-44F2-B863-BF9F2FC34F9B}" type="parTrans" cxnId="{05896506-3173-40F9-BA4A-476777EBF9C8}">
      <dgm:prSet/>
      <dgm:spPr/>
      <dgm:t>
        <a:bodyPr/>
        <a:lstStyle/>
        <a:p>
          <a:endParaRPr lang="en-US"/>
        </a:p>
      </dgm:t>
    </dgm:pt>
    <dgm:pt modelId="{7F0AC373-5263-407D-9D3D-F105D67438BA}" type="sibTrans" cxnId="{05896506-3173-40F9-BA4A-476777EBF9C8}">
      <dgm:prSet/>
      <dgm:spPr/>
      <dgm:t>
        <a:bodyPr/>
        <a:lstStyle/>
        <a:p>
          <a:endParaRPr lang="en-US"/>
        </a:p>
      </dgm:t>
    </dgm:pt>
    <dgm:pt modelId="{43097B47-75A8-43C7-9201-7EDE5F690425}">
      <dgm:prSet/>
      <dgm:spPr/>
      <dgm:t>
        <a:bodyPr/>
        <a:lstStyle/>
        <a:p>
          <a:r>
            <a:rPr lang="en-GB"/>
            <a:t>Avoid anything that makes it sound like an essay such as 'in conclusion' or 'on the one hand'</a:t>
          </a:r>
          <a:endParaRPr lang="en-US"/>
        </a:p>
      </dgm:t>
    </dgm:pt>
    <dgm:pt modelId="{73F46CC5-9E37-42F1-8822-4CD8E941EEAE}" type="parTrans" cxnId="{48D61C64-4278-4F38-9734-023DEF3BA825}">
      <dgm:prSet/>
      <dgm:spPr/>
      <dgm:t>
        <a:bodyPr/>
        <a:lstStyle/>
        <a:p>
          <a:endParaRPr lang="en-US"/>
        </a:p>
      </dgm:t>
    </dgm:pt>
    <dgm:pt modelId="{033090F9-4284-40AE-A90E-A7B358A16795}" type="sibTrans" cxnId="{48D61C64-4278-4F38-9734-023DEF3BA825}">
      <dgm:prSet/>
      <dgm:spPr/>
      <dgm:t>
        <a:bodyPr/>
        <a:lstStyle/>
        <a:p>
          <a:endParaRPr lang="en-US"/>
        </a:p>
      </dgm:t>
    </dgm:pt>
    <dgm:pt modelId="{D8D8CDDE-B0DD-492F-AC6D-AB2631900288}">
      <dgm:prSet/>
      <dgm:spPr/>
      <dgm:t>
        <a:bodyPr/>
        <a:lstStyle/>
        <a:p>
          <a:r>
            <a:rPr lang="en-GB"/>
            <a:t>Try to make it current</a:t>
          </a:r>
          <a:endParaRPr lang="en-US"/>
        </a:p>
      </dgm:t>
    </dgm:pt>
    <dgm:pt modelId="{713ECA5C-9FA1-4D06-899E-B6F0C12FF484}" type="parTrans" cxnId="{2EDA8CED-1CCD-440B-AA15-81B9F5ECD428}">
      <dgm:prSet/>
      <dgm:spPr/>
      <dgm:t>
        <a:bodyPr/>
        <a:lstStyle/>
        <a:p>
          <a:endParaRPr lang="en-US"/>
        </a:p>
      </dgm:t>
    </dgm:pt>
    <dgm:pt modelId="{513C1B3D-3AF8-4CDB-8B92-DBA205B5C82F}" type="sibTrans" cxnId="{2EDA8CED-1CCD-440B-AA15-81B9F5ECD428}">
      <dgm:prSet/>
      <dgm:spPr/>
      <dgm:t>
        <a:bodyPr/>
        <a:lstStyle/>
        <a:p>
          <a:endParaRPr lang="en-US"/>
        </a:p>
      </dgm:t>
    </dgm:pt>
    <dgm:pt modelId="{B5639E3F-174A-48B5-8F02-54C55D7675FE}" type="pres">
      <dgm:prSet presAssocID="{9BA3F860-53F9-44AD-AA46-693D27412FBB}" presName="root" presStyleCnt="0">
        <dgm:presLayoutVars>
          <dgm:dir/>
          <dgm:resizeHandles val="exact"/>
        </dgm:presLayoutVars>
      </dgm:prSet>
      <dgm:spPr/>
    </dgm:pt>
    <dgm:pt modelId="{C139E201-9F27-425E-BFB1-E45CFDE345E7}" type="pres">
      <dgm:prSet presAssocID="{F31ACFB2-F38E-4AF7-8175-FEBB2B454002}" presName="compNode" presStyleCnt="0"/>
      <dgm:spPr/>
    </dgm:pt>
    <dgm:pt modelId="{54128D6E-6217-4ED5-ADC7-108DB8F3738E}" type="pres">
      <dgm:prSet presAssocID="{F31ACFB2-F38E-4AF7-8175-FEBB2B454002}" presName="bgRect" presStyleLbl="bgShp" presStyleIdx="0" presStyleCnt="8"/>
      <dgm:spPr/>
    </dgm:pt>
    <dgm:pt modelId="{32057EA8-E2A4-462D-9165-DE2D315B8694}" type="pres">
      <dgm:prSet presAssocID="{F31ACFB2-F38E-4AF7-8175-FEBB2B454002}"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5EBA573D-DEE7-438B-8D8C-4A4E15DA2B21}" type="pres">
      <dgm:prSet presAssocID="{F31ACFB2-F38E-4AF7-8175-FEBB2B454002}" presName="spaceRect" presStyleCnt="0"/>
      <dgm:spPr/>
    </dgm:pt>
    <dgm:pt modelId="{0E30285A-5DBB-4C31-B70B-95200528ED6D}" type="pres">
      <dgm:prSet presAssocID="{F31ACFB2-F38E-4AF7-8175-FEBB2B454002}" presName="parTx" presStyleLbl="revTx" presStyleIdx="0" presStyleCnt="8">
        <dgm:presLayoutVars>
          <dgm:chMax val="0"/>
          <dgm:chPref val="0"/>
        </dgm:presLayoutVars>
      </dgm:prSet>
      <dgm:spPr/>
    </dgm:pt>
    <dgm:pt modelId="{A8501BED-01A9-4D8F-A483-3B074DC3FE22}" type="pres">
      <dgm:prSet presAssocID="{78F2C288-BBBD-447E-96BC-05B12E5684FE}" presName="sibTrans" presStyleCnt="0"/>
      <dgm:spPr/>
    </dgm:pt>
    <dgm:pt modelId="{5F7AB75D-F7D0-4B5D-A7C8-7C223622E826}" type="pres">
      <dgm:prSet presAssocID="{5D6CDDD5-D38B-4CA4-8BEB-E6F4B5DE437D}" presName="compNode" presStyleCnt="0"/>
      <dgm:spPr/>
    </dgm:pt>
    <dgm:pt modelId="{08799BA8-2539-4B64-B70A-14DF5982C46C}" type="pres">
      <dgm:prSet presAssocID="{5D6CDDD5-D38B-4CA4-8BEB-E6F4B5DE437D}" presName="bgRect" presStyleLbl="bgShp" presStyleIdx="1" presStyleCnt="8"/>
      <dgm:spPr/>
    </dgm:pt>
    <dgm:pt modelId="{E3730241-218D-4DCF-9969-E48E0DC54839}" type="pres">
      <dgm:prSet presAssocID="{5D6CDDD5-D38B-4CA4-8BEB-E6F4B5DE437D}"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itcoin"/>
        </a:ext>
      </dgm:extLst>
    </dgm:pt>
    <dgm:pt modelId="{33A31066-99BE-4CEB-B6B1-C4614167A380}" type="pres">
      <dgm:prSet presAssocID="{5D6CDDD5-D38B-4CA4-8BEB-E6F4B5DE437D}" presName="spaceRect" presStyleCnt="0"/>
      <dgm:spPr/>
    </dgm:pt>
    <dgm:pt modelId="{6BC3E3F6-7972-4954-850D-371D0A38D28B}" type="pres">
      <dgm:prSet presAssocID="{5D6CDDD5-D38B-4CA4-8BEB-E6F4B5DE437D}" presName="parTx" presStyleLbl="revTx" presStyleIdx="1" presStyleCnt="8">
        <dgm:presLayoutVars>
          <dgm:chMax val="0"/>
          <dgm:chPref val="0"/>
        </dgm:presLayoutVars>
      </dgm:prSet>
      <dgm:spPr/>
    </dgm:pt>
    <dgm:pt modelId="{2A7D5179-F6DE-4F3E-99B2-DFA571F81140}" type="pres">
      <dgm:prSet presAssocID="{79A8B303-B393-41DD-AA56-A0370F8DCBC4}" presName="sibTrans" presStyleCnt="0"/>
      <dgm:spPr/>
    </dgm:pt>
    <dgm:pt modelId="{45727D48-7FDF-49F6-95F5-E37B83E930F4}" type="pres">
      <dgm:prSet presAssocID="{B8CC2DD1-1A72-4AE2-B5D3-B102679AF17F}" presName="compNode" presStyleCnt="0"/>
      <dgm:spPr/>
    </dgm:pt>
    <dgm:pt modelId="{0A63ED04-CF13-4D1F-9C6B-7F5D74B1DE54}" type="pres">
      <dgm:prSet presAssocID="{B8CC2DD1-1A72-4AE2-B5D3-B102679AF17F}" presName="bgRect" presStyleLbl="bgShp" presStyleIdx="2" presStyleCnt="8"/>
      <dgm:spPr/>
    </dgm:pt>
    <dgm:pt modelId="{CFA2F711-6CE5-471B-A000-37A371696EA8}" type="pres">
      <dgm:prSet presAssocID="{B8CC2DD1-1A72-4AE2-B5D3-B102679AF17F}"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Joker Hat"/>
        </a:ext>
      </dgm:extLst>
    </dgm:pt>
    <dgm:pt modelId="{D692FE8F-5FE1-4FBE-9E50-623025CD00B6}" type="pres">
      <dgm:prSet presAssocID="{B8CC2DD1-1A72-4AE2-B5D3-B102679AF17F}" presName="spaceRect" presStyleCnt="0"/>
      <dgm:spPr/>
    </dgm:pt>
    <dgm:pt modelId="{84973104-7337-4447-9BAD-ACBE5D853B7F}" type="pres">
      <dgm:prSet presAssocID="{B8CC2DD1-1A72-4AE2-B5D3-B102679AF17F}" presName="parTx" presStyleLbl="revTx" presStyleIdx="2" presStyleCnt="8">
        <dgm:presLayoutVars>
          <dgm:chMax val="0"/>
          <dgm:chPref val="0"/>
        </dgm:presLayoutVars>
      </dgm:prSet>
      <dgm:spPr/>
    </dgm:pt>
    <dgm:pt modelId="{4A668912-E11B-43AF-AFB6-F870CFABD437}" type="pres">
      <dgm:prSet presAssocID="{7A6227E6-0D21-44AC-8149-F0A9F366046A}" presName="sibTrans" presStyleCnt="0"/>
      <dgm:spPr/>
    </dgm:pt>
    <dgm:pt modelId="{CBE133FD-0739-4DE9-B865-4C2501B1BCB2}" type="pres">
      <dgm:prSet presAssocID="{DD1DD6C5-6C6A-4CB5-BEC3-67B148D6BD81}" presName="compNode" presStyleCnt="0"/>
      <dgm:spPr/>
    </dgm:pt>
    <dgm:pt modelId="{550F9B1B-A023-44B9-AB43-B92542F2A089}" type="pres">
      <dgm:prSet presAssocID="{DD1DD6C5-6C6A-4CB5-BEC3-67B148D6BD81}" presName="bgRect" presStyleLbl="bgShp" presStyleIdx="3" presStyleCnt="8"/>
      <dgm:spPr/>
    </dgm:pt>
    <dgm:pt modelId="{CA4A4F52-00F3-41E8-8E31-BA1641404094}" type="pres">
      <dgm:prSet presAssocID="{DD1DD6C5-6C6A-4CB5-BEC3-67B148D6BD81}"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ierarchy"/>
        </a:ext>
      </dgm:extLst>
    </dgm:pt>
    <dgm:pt modelId="{C96DFDF3-23C0-4309-A2C5-34A2860442C4}" type="pres">
      <dgm:prSet presAssocID="{DD1DD6C5-6C6A-4CB5-BEC3-67B148D6BD81}" presName="spaceRect" presStyleCnt="0"/>
      <dgm:spPr/>
    </dgm:pt>
    <dgm:pt modelId="{71C21576-29CF-4DB7-89B5-7045296CFDF7}" type="pres">
      <dgm:prSet presAssocID="{DD1DD6C5-6C6A-4CB5-BEC3-67B148D6BD81}" presName="parTx" presStyleLbl="revTx" presStyleIdx="3" presStyleCnt="8">
        <dgm:presLayoutVars>
          <dgm:chMax val="0"/>
          <dgm:chPref val="0"/>
        </dgm:presLayoutVars>
      </dgm:prSet>
      <dgm:spPr/>
    </dgm:pt>
    <dgm:pt modelId="{A9798104-569D-4D8C-970A-7D6C88DD3A6F}" type="pres">
      <dgm:prSet presAssocID="{3E39FA61-929F-4336-B54E-39EE26CE13E9}" presName="sibTrans" presStyleCnt="0"/>
      <dgm:spPr/>
    </dgm:pt>
    <dgm:pt modelId="{696BC2CB-1B61-4A25-8516-450451C27EDD}" type="pres">
      <dgm:prSet presAssocID="{3D54E4B8-D920-4706-97D3-316A1FDD65B7}" presName="compNode" presStyleCnt="0"/>
      <dgm:spPr/>
    </dgm:pt>
    <dgm:pt modelId="{852758A2-6FF6-4A8D-948B-98357437C33F}" type="pres">
      <dgm:prSet presAssocID="{3D54E4B8-D920-4706-97D3-316A1FDD65B7}" presName="bgRect" presStyleLbl="bgShp" presStyleIdx="4" presStyleCnt="8"/>
      <dgm:spPr/>
    </dgm:pt>
    <dgm:pt modelId="{F4E1E7F4-C014-455A-81E4-F637482520CE}" type="pres">
      <dgm:prSet presAssocID="{3D54E4B8-D920-4706-97D3-316A1FDD65B7}"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rama"/>
        </a:ext>
      </dgm:extLst>
    </dgm:pt>
    <dgm:pt modelId="{2C5504FB-4378-429C-8F12-59E18D5838DA}" type="pres">
      <dgm:prSet presAssocID="{3D54E4B8-D920-4706-97D3-316A1FDD65B7}" presName="spaceRect" presStyleCnt="0"/>
      <dgm:spPr/>
    </dgm:pt>
    <dgm:pt modelId="{AC4AC040-3770-4DC3-95D8-2DFD6C247DA4}" type="pres">
      <dgm:prSet presAssocID="{3D54E4B8-D920-4706-97D3-316A1FDD65B7}" presName="parTx" presStyleLbl="revTx" presStyleIdx="4" presStyleCnt="8">
        <dgm:presLayoutVars>
          <dgm:chMax val="0"/>
          <dgm:chPref val="0"/>
        </dgm:presLayoutVars>
      </dgm:prSet>
      <dgm:spPr/>
    </dgm:pt>
    <dgm:pt modelId="{A20033AD-8C3F-491B-AA2B-89BA943C6F64}" type="pres">
      <dgm:prSet presAssocID="{22B32B14-3D41-4456-9A29-1CB14B5E24D6}" presName="sibTrans" presStyleCnt="0"/>
      <dgm:spPr/>
    </dgm:pt>
    <dgm:pt modelId="{2E00C01E-70BF-4A26-B8BA-B17E69AAF6C0}" type="pres">
      <dgm:prSet presAssocID="{D36EEDE1-8173-462A-9923-669BEC4951EC}" presName="compNode" presStyleCnt="0"/>
      <dgm:spPr/>
    </dgm:pt>
    <dgm:pt modelId="{67ABF57C-9E4A-4559-AAA3-B057E0174B0B}" type="pres">
      <dgm:prSet presAssocID="{D36EEDE1-8173-462A-9923-669BEC4951EC}" presName="bgRect" presStyleLbl="bgShp" presStyleIdx="5" presStyleCnt="8"/>
      <dgm:spPr/>
    </dgm:pt>
    <dgm:pt modelId="{4E348303-EDC4-4914-AFA0-A05AAE3687E5}" type="pres">
      <dgm:prSet presAssocID="{D36EEDE1-8173-462A-9923-669BEC4951EC}"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ead with Gears"/>
        </a:ext>
      </dgm:extLst>
    </dgm:pt>
    <dgm:pt modelId="{21167399-CB07-4863-8C03-F48A4801B1F9}" type="pres">
      <dgm:prSet presAssocID="{D36EEDE1-8173-462A-9923-669BEC4951EC}" presName="spaceRect" presStyleCnt="0"/>
      <dgm:spPr/>
    </dgm:pt>
    <dgm:pt modelId="{14B505BF-DD2F-4DCA-888B-398A6E2477D8}" type="pres">
      <dgm:prSet presAssocID="{D36EEDE1-8173-462A-9923-669BEC4951EC}" presName="parTx" presStyleLbl="revTx" presStyleIdx="5" presStyleCnt="8">
        <dgm:presLayoutVars>
          <dgm:chMax val="0"/>
          <dgm:chPref val="0"/>
        </dgm:presLayoutVars>
      </dgm:prSet>
      <dgm:spPr/>
    </dgm:pt>
    <dgm:pt modelId="{A4A0A313-A14F-471B-9E03-4E4C08B281E3}" type="pres">
      <dgm:prSet presAssocID="{7F0AC373-5263-407D-9D3D-F105D67438BA}" presName="sibTrans" presStyleCnt="0"/>
      <dgm:spPr/>
    </dgm:pt>
    <dgm:pt modelId="{B2A17CA9-70E7-4595-BBAD-2AA8A6E456F7}" type="pres">
      <dgm:prSet presAssocID="{43097B47-75A8-43C7-9201-7EDE5F690425}" presName="compNode" presStyleCnt="0"/>
      <dgm:spPr/>
    </dgm:pt>
    <dgm:pt modelId="{F43D7DCA-0C66-4886-8939-AA7700817B85}" type="pres">
      <dgm:prSet presAssocID="{43097B47-75A8-43C7-9201-7EDE5F690425}" presName="bgRect" presStyleLbl="bgShp" presStyleIdx="6" presStyleCnt="8"/>
      <dgm:spPr/>
    </dgm:pt>
    <dgm:pt modelId="{9372BCE4-562C-4658-B172-0FC5CC6C1620}" type="pres">
      <dgm:prSet presAssocID="{43097B47-75A8-43C7-9201-7EDE5F690425}"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Quotes"/>
        </a:ext>
      </dgm:extLst>
    </dgm:pt>
    <dgm:pt modelId="{5E6382BA-2B2B-4F09-BBA8-DB87905E14E0}" type="pres">
      <dgm:prSet presAssocID="{43097B47-75A8-43C7-9201-7EDE5F690425}" presName="spaceRect" presStyleCnt="0"/>
      <dgm:spPr/>
    </dgm:pt>
    <dgm:pt modelId="{ADF432B4-9226-4047-AB56-89A27F4C6140}" type="pres">
      <dgm:prSet presAssocID="{43097B47-75A8-43C7-9201-7EDE5F690425}" presName="parTx" presStyleLbl="revTx" presStyleIdx="6" presStyleCnt="8">
        <dgm:presLayoutVars>
          <dgm:chMax val="0"/>
          <dgm:chPref val="0"/>
        </dgm:presLayoutVars>
      </dgm:prSet>
      <dgm:spPr/>
    </dgm:pt>
    <dgm:pt modelId="{E7203E6C-472A-4976-9658-E2E979568AC4}" type="pres">
      <dgm:prSet presAssocID="{033090F9-4284-40AE-A90E-A7B358A16795}" presName="sibTrans" presStyleCnt="0"/>
      <dgm:spPr/>
    </dgm:pt>
    <dgm:pt modelId="{781B3814-D168-4383-9CAC-4AD2497D3ED1}" type="pres">
      <dgm:prSet presAssocID="{D8D8CDDE-B0DD-492F-AC6D-AB2631900288}" presName="compNode" presStyleCnt="0"/>
      <dgm:spPr/>
    </dgm:pt>
    <dgm:pt modelId="{F4A10A20-B0F9-40B0-8ADC-38659B25FF22}" type="pres">
      <dgm:prSet presAssocID="{D8D8CDDE-B0DD-492F-AC6D-AB2631900288}" presName="bgRect" presStyleLbl="bgShp" presStyleIdx="7" presStyleCnt="8"/>
      <dgm:spPr/>
    </dgm:pt>
    <dgm:pt modelId="{426D5681-1C9C-4532-8059-78F29F99F076}" type="pres">
      <dgm:prSet presAssocID="{D8D8CDDE-B0DD-492F-AC6D-AB2631900288}"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a:noFill/>
        </a:ln>
      </dgm:spPr>
      <dgm:extLst>
        <a:ext uri="{E40237B7-FDA0-4F09-8148-C483321AD2D9}">
          <dgm14:cNvPr xmlns:dgm14="http://schemas.microsoft.com/office/drawing/2010/diagram" id="0" name="" descr="DoNotWashingMachine"/>
        </a:ext>
      </dgm:extLst>
    </dgm:pt>
    <dgm:pt modelId="{CD6F1B54-6284-4B22-B49B-E2FA8256EA60}" type="pres">
      <dgm:prSet presAssocID="{D8D8CDDE-B0DD-492F-AC6D-AB2631900288}" presName="spaceRect" presStyleCnt="0"/>
      <dgm:spPr/>
    </dgm:pt>
    <dgm:pt modelId="{67E55C51-7C41-4A2F-B78F-D61FFA5D748F}" type="pres">
      <dgm:prSet presAssocID="{D8D8CDDE-B0DD-492F-AC6D-AB2631900288}" presName="parTx" presStyleLbl="revTx" presStyleIdx="7" presStyleCnt="8">
        <dgm:presLayoutVars>
          <dgm:chMax val="0"/>
          <dgm:chPref val="0"/>
        </dgm:presLayoutVars>
      </dgm:prSet>
      <dgm:spPr/>
    </dgm:pt>
  </dgm:ptLst>
  <dgm:cxnLst>
    <dgm:cxn modelId="{05896506-3173-40F9-BA4A-476777EBF9C8}" srcId="{9BA3F860-53F9-44AD-AA46-693D27412FBB}" destId="{D36EEDE1-8173-462A-9923-669BEC4951EC}" srcOrd="5" destOrd="0" parTransId="{D76D9EF2-809D-44F2-B863-BF9F2FC34F9B}" sibTransId="{7F0AC373-5263-407D-9D3D-F105D67438BA}"/>
    <dgm:cxn modelId="{1826830F-DBDA-4F51-9743-D23E79B9A395}" srcId="{9BA3F860-53F9-44AD-AA46-693D27412FBB}" destId="{3D54E4B8-D920-4706-97D3-316A1FDD65B7}" srcOrd="4" destOrd="0" parTransId="{B1342700-6723-44BC-827A-E5035DB23A47}" sibTransId="{22B32B14-3D41-4456-9A29-1CB14B5E24D6}"/>
    <dgm:cxn modelId="{553EF61C-3AE0-4CCC-A648-5C28EE087C6A}" srcId="{9BA3F860-53F9-44AD-AA46-693D27412FBB}" destId="{B8CC2DD1-1A72-4AE2-B5D3-B102679AF17F}" srcOrd="2" destOrd="0" parTransId="{53CE482E-525E-44C9-B7DC-43583BE131D3}" sibTransId="{7A6227E6-0D21-44AC-8149-F0A9F366046A}"/>
    <dgm:cxn modelId="{642FC42A-C613-42B7-ACA7-F600C18CAAE3}" srcId="{9BA3F860-53F9-44AD-AA46-693D27412FBB}" destId="{DD1DD6C5-6C6A-4CB5-BEC3-67B148D6BD81}" srcOrd="3" destOrd="0" parTransId="{405DBDEB-2D7B-4FED-B252-F7CF11A8CD9D}" sibTransId="{3E39FA61-929F-4336-B54E-39EE26CE13E9}"/>
    <dgm:cxn modelId="{48D61C64-4278-4F38-9734-023DEF3BA825}" srcId="{9BA3F860-53F9-44AD-AA46-693D27412FBB}" destId="{43097B47-75A8-43C7-9201-7EDE5F690425}" srcOrd="6" destOrd="0" parTransId="{73F46CC5-9E37-42F1-8822-4CD8E941EEAE}" sibTransId="{033090F9-4284-40AE-A90E-A7B358A16795}"/>
    <dgm:cxn modelId="{E7CA6E64-D4ED-44A5-A648-AE0364B6E26D}" type="presOf" srcId="{DD1DD6C5-6C6A-4CB5-BEC3-67B148D6BD81}" destId="{71C21576-29CF-4DB7-89B5-7045296CFDF7}" srcOrd="0" destOrd="0" presId="urn:microsoft.com/office/officeart/2018/2/layout/IconVerticalSolidList"/>
    <dgm:cxn modelId="{90ED2848-262C-4AA2-8AA4-E7F491274098}" type="presOf" srcId="{D8D8CDDE-B0DD-492F-AC6D-AB2631900288}" destId="{67E55C51-7C41-4A2F-B78F-D61FFA5D748F}" srcOrd="0" destOrd="0" presId="urn:microsoft.com/office/officeart/2018/2/layout/IconVerticalSolidList"/>
    <dgm:cxn modelId="{028C0450-D457-4A4D-A8C8-688C5530E301}" type="presOf" srcId="{3D54E4B8-D920-4706-97D3-316A1FDD65B7}" destId="{AC4AC040-3770-4DC3-95D8-2DFD6C247DA4}" srcOrd="0" destOrd="0" presId="urn:microsoft.com/office/officeart/2018/2/layout/IconVerticalSolidList"/>
    <dgm:cxn modelId="{CFE14873-5F06-4884-90AD-EEB1F768774C}" type="presOf" srcId="{5D6CDDD5-D38B-4CA4-8BEB-E6F4B5DE437D}" destId="{6BC3E3F6-7972-4954-850D-371D0A38D28B}" srcOrd="0" destOrd="0" presId="urn:microsoft.com/office/officeart/2018/2/layout/IconVerticalSolidList"/>
    <dgm:cxn modelId="{E7E8E955-B31A-4A19-980D-72BB52A12D8A}" type="presOf" srcId="{F31ACFB2-F38E-4AF7-8175-FEBB2B454002}" destId="{0E30285A-5DBB-4C31-B70B-95200528ED6D}" srcOrd="0" destOrd="0" presId="urn:microsoft.com/office/officeart/2018/2/layout/IconVerticalSolidList"/>
    <dgm:cxn modelId="{42A7CC77-E400-4201-A6EE-B9F9360EA68B}" type="presOf" srcId="{43097B47-75A8-43C7-9201-7EDE5F690425}" destId="{ADF432B4-9226-4047-AB56-89A27F4C6140}" srcOrd="0" destOrd="0" presId="urn:microsoft.com/office/officeart/2018/2/layout/IconVerticalSolidList"/>
    <dgm:cxn modelId="{E52864A2-0AD0-4378-8A0C-DB8E2936CE00}" srcId="{9BA3F860-53F9-44AD-AA46-693D27412FBB}" destId="{F31ACFB2-F38E-4AF7-8175-FEBB2B454002}" srcOrd="0" destOrd="0" parTransId="{BC6560C3-0D6F-42E6-AF8D-B5FE95A0A27B}" sibTransId="{78F2C288-BBBD-447E-96BC-05B12E5684FE}"/>
    <dgm:cxn modelId="{774673CA-B2D8-4476-A240-C7A49AE64095}" type="presOf" srcId="{9BA3F860-53F9-44AD-AA46-693D27412FBB}" destId="{B5639E3F-174A-48B5-8F02-54C55D7675FE}" srcOrd="0" destOrd="0" presId="urn:microsoft.com/office/officeart/2018/2/layout/IconVerticalSolidList"/>
    <dgm:cxn modelId="{5F6FCACB-6CF4-483E-B77F-5D1B44CDEF60}" type="presOf" srcId="{D36EEDE1-8173-462A-9923-669BEC4951EC}" destId="{14B505BF-DD2F-4DCA-888B-398A6E2477D8}" srcOrd="0" destOrd="0" presId="urn:microsoft.com/office/officeart/2018/2/layout/IconVerticalSolidList"/>
    <dgm:cxn modelId="{06A56FE2-1EF0-48E8-ACA9-F15934745CB8}" srcId="{9BA3F860-53F9-44AD-AA46-693D27412FBB}" destId="{5D6CDDD5-D38B-4CA4-8BEB-E6F4B5DE437D}" srcOrd="1" destOrd="0" parTransId="{EC264D24-23C1-4015-BC49-4FFEFA04F833}" sibTransId="{79A8B303-B393-41DD-AA56-A0370F8DCBC4}"/>
    <dgm:cxn modelId="{2EDA8CED-1CCD-440B-AA15-81B9F5ECD428}" srcId="{9BA3F860-53F9-44AD-AA46-693D27412FBB}" destId="{D8D8CDDE-B0DD-492F-AC6D-AB2631900288}" srcOrd="7" destOrd="0" parTransId="{713ECA5C-9FA1-4D06-899E-B6F0C12FF484}" sibTransId="{513C1B3D-3AF8-4CDB-8B92-DBA205B5C82F}"/>
    <dgm:cxn modelId="{6269CBEE-1DFD-4336-8A4E-5C8F7B747A18}" type="presOf" srcId="{B8CC2DD1-1A72-4AE2-B5D3-B102679AF17F}" destId="{84973104-7337-4447-9BAD-ACBE5D853B7F}" srcOrd="0" destOrd="0" presId="urn:microsoft.com/office/officeart/2018/2/layout/IconVerticalSolidList"/>
    <dgm:cxn modelId="{22C94C3A-D1B4-4A75-AF7D-4D914121D37B}" type="presParOf" srcId="{B5639E3F-174A-48B5-8F02-54C55D7675FE}" destId="{C139E201-9F27-425E-BFB1-E45CFDE345E7}" srcOrd="0" destOrd="0" presId="urn:microsoft.com/office/officeart/2018/2/layout/IconVerticalSolidList"/>
    <dgm:cxn modelId="{BC1081D4-C7CA-4A22-B86C-1305A519D040}" type="presParOf" srcId="{C139E201-9F27-425E-BFB1-E45CFDE345E7}" destId="{54128D6E-6217-4ED5-ADC7-108DB8F3738E}" srcOrd="0" destOrd="0" presId="urn:microsoft.com/office/officeart/2018/2/layout/IconVerticalSolidList"/>
    <dgm:cxn modelId="{D0F75800-D730-4084-A7BC-3CE0FA45D74C}" type="presParOf" srcId="{C139E201-9F27-425E-BFB1-E45CFDE345E7}" destId="{32057EA8-E2A4-462D-9165-DE2D315B8694}" srcOrd="1" destOrd="0" presId="urn:microsoft.com/office/officeart/2018/2/layout/IconVerticalSolidList"/>
    <dgm:cxn modelId="{8EBC2F86-9B32-4333-9C05-2E464532D8AE}" type="presParOf" srcId="{C139E201-9F27-425E-BFB1-E45CFDE345E7}" destId="{5EBA573D-DEE7-438B-8D8C-4A4E15DA2B21}" srcOrd="2" destOrd="0" presId="urn:microsoft.com/office/officeart/2018/2/layout/IconVerticalSolidList"/>
    <dgm:cxn modelId="{3B2B3787-3A5E-443B-A640-D90A5A0712FA}" type="presParOf" srcId="{C139E201-9F27-425E-BFB1-E45CFDE345E7}" destId="{0E30285A-5DBB-4C31-B70B-95200528ED6D}" srcOrd="3" destOrd="0" presId="urn:microsoft.com/office/officeart/2018/2/layout/IconVerticalSolidList"/>
    <dgm:cxn modelId="{1BABDE85-A2B8-41E4-A649-CABB34363301}" type="presParOf" srcId="{B5639E3F-174A-48B5-8F02-54C55D7675FE}" destId="{A8501BED-01A9-4D8F-A483-3B074DC3FE22}" srcOrd="1" destOrd="0" presId="urn:microsoft.com/office/officeart/2018/2/layout/IconVerticalSolidList"/>
    <dgm:cxn modelId="{AB8AB0E2-1498-458A-9F9B-595AD50AA7FF}" type="presParOf" srcId="{B5639E3F-174A-48B5-8F02-54C55D7675FE}" destId="{5F7AB75D-F7D0-4B5D-A7C8-7C223622E826}" srcOrd="2" destOrd="0" presId="urn:microsoft.com/office/officeart/2018/2/layout/IconVerticalSolidList"/>
    <dgm:cxn modelId="{E850134B-F703-4BE6-93B5-B6A462A1AD9E}" type="presParOf" srcId="{5F7AB75D-F7D0-4B5D-A7C8-7C223622E826}" destId="{08799BA8-2539-4B64-B70A-14DF5982C46C}" srcOrd="0" destOrd="0" presId="urn:microsoft.com/office/officeart/2018/2/layout/IconVerticalSolidList"/>
    <dgm:cxn modelId="{D91DB09D-7A25-49AB-8781-5466A079EB38}" type="presParOf" srcId="{5F7AB75D-F7D0-4B5D-A7C8-7C223622E826}" destId="{E3730241-218D-4DCF-9969-E48E0DC54839}" srcOrd="1" destOrd="0" presId="urn:microsoft.com/office/officeart/2018/2/layout/IconVerticalSolidList"/>
    <dgm:cxn modelId="{69A88B46-CFEB-4B61-9DBF-48613C2E432A}" type="presParOf" srcId="{5F7AB75D-F7D0-4B5D-A7C8-7C223622E826}" destId="{33A31066-99BE-4CEB-B6B1-C4614167A380}" srcOrd="2" destOrd="0" presId="urn:microsoft.com/office/officeart/2018/2/layout/IconVerticalSolidList"/>
    <dgm:cxn modelId="{9F87C628-5290-44DA-8D53-EB65F6104972}" type="presParOf" srcId="{5F7AB75D-F7D0-4B5D-A7C8-7C223622E826}" destId="{6BC3E3F6-7972-4954-850D-371D0A38D28B}" srcOrd="3" destOrd="0" presId="urn:microsoft.com/office/officeart/2018/2/layout/IconVerticalSolidList"/>
    <dgm:cxn modelId="{0CD90421-57A8-493B-B536-19B3732A45DC}" type="presParOf" srcId="{B5639E3F-174A-48B5-8F02-54C55D7675FE}" destId="{2A7D5179-F6DE-4F3E-99B2-DFA571F81140}" srcOrd="3" destOrd="0" presId="urn:microsoft.com/office/officeart/2018/2/layout/IconVerticalSolidList"/>
    <dgm:cxn modelId="{99BBA4BD-1284-4326-9D2A-0724CB0DDEDB}" type="presParOf" srcId="{B5639E3F-174A-48B5-8F02-54C55D7675FE}" destId="{45727D48-7FDF-49F6-95F5-E37B83E930F4}" srcOrd="4" destOrd="0" presId="urn:microsoft.com/office/officeart/2018/2/layout/IconVerticalSolidList"/>
    <dgm:cxn modelId="{A4EF795F-86C4-4FE4-9896-FE6AEC191371}" type="presParOf" srcId="{45727D48-7FDF-49F6-95F5-E37B83E930F4}" destId="{0A63ED04-CF13-4D1F-9C6B-7F5D74B1DE54}" srcOrd="0" destOrd="0" presId="urn:microsoft.com/office/officeart/2018/2/layout/IconVerticalSolidList"/>
    <dgm:cxn modelId="{508EB833-06D3-45FD-A741-C8DE19A2DD99}" type="presParOf" srcId="{45727D48-7FDF-49F6-95F5-E37B83E930F4}" destId="{CFA2F711-6CE5-471B-A000-37A371696EA8}" srcOrd="1" destOrd="0" presId="urn:microsoft.com/office/officeart/2018/2/layout/IconVerticalSolidList"/>
    <dgm:cxn modelId="{B0DF8F78-68D1-48B4-A3C4-791471800F1F}" type="presParOf" srcId="{45727D48-7FDF-49F6-95F5-E37B83E930F4}" destId="{D692FE8F-5FE1-4FBE-9E50-623025CD00B6}" srcOrd="2" destOrd="0" presId="urn:microsoft.com/office/officeart/2018/2/layout/IconVerticalSolidList"/>
    <dgm:cxn modelId="{D67246EC-3099-411F-B70F-584DBFC8FA5E}" type="presParOf" srcId="{45727D48-7FDF-49F6-95F5-E37B83E930F4}" destId="{84973104-7337-4447-9BAD-ACBE5D853B7F}" srcOrd="3" destOrd="0" presId="urn:microsoft.com/office/officeart/2018/2/layout/IconVerticalSolidList"/>
    <dgm:cxn modelId="{B0172963-96BC-49C2-9DF7-471938FD6465}" type="presParOf" srcId="{B5639E3F-174A-48B5-8F02-54C55D7675FE}" destId="{4A668912-E11B-43AF-AFB6-F870CFABD437}" srcOrd="5" destOrd="0" presId="urn:microsoft.com/office/officeart/2018/2/layout/IconVerticalSolidList"/>
    <dgm:cxn modelId="{EA765EB4-007B-4D79-B5C3-FCD0AAE13DA6}" type="presParOf" srcId="{B5639E3F-174A-48B5-8F02-54C55D7675FE}" destId="{CBE133FD-0739-4DE9-B865-4C2501B1BCB2}" srcOrd="6" destOrd="0" presId="urn:microsoft.com/office/officeart/2018/2/layout/IconVerticalSolidList"/>
    <dgm:cxn modelId="{87CD61F3-12E1-47B3-867C-ED812672F05C}" type="presParOf" srcId="{CBE133FD-0739-4DE9-B865-4C2501B1BCB2}" destId="{550F9B1B-A023-44B9-AB43-B92542F2A089}" srcOrd="0" destOrd="0" presId="urn:microsoft.com/office/officeart/2018/2/layout/IconVerticalSolidList"/>
    <dgm:cxn modelId="{E6EA25D1-F421-45E6-98E4-C6044EA07884}" type="presParOf" srcId="{CBE133FD-0739-4DE9-B865-4C2501B1BCB2}" destId="{CA4A4F52-00F3-41E8-8E31-BA1641404094}" srcOrd="1" destOrd="0" presId="urn:microsoft.com/office/officeart/2018/2/layout/IconVerticalSolidList"/>
    <dgm:cxn modelId="{94706E61-697A-46A8-8C8C-E4B784AAAC4B}" type="presParOf" srcId="{CBE133FD-0739-4DE9-B865-4C2501B1BCB2}" destId="{C96DFDF3-23C0-4309-A2C5-34A2860442C4}" srcOrd="2" destOrd="0" presId="urn:microsoft.com/office/officeart/2018/2/layout/IconVerticalSolidList"/>
    <dgm:cxn modelId="{0DA815D5-68B6-47A0-903A-8468231D3D25}" type="presParOf" srcId="{CBE133FD-0739-4DE9-B865-4C2501B1BCB2}" destId="{71C21576-29CF-4DB7-89B5-7045296CFDF7}" srcOrd="3" destOrd="0" presId="urn:microsoft.com/office/officeart/2018/2/layout/IconVerticalSolidList"/>
    <dgm:cxn modelId="{D801CA5F-E0E4-4572-825D-CE2F14C66ABC}" type="presParOf" srcId="{B5639E3F-174A-48B5-8F02-54C55D7675FE}" destId="{A9798104-569D-4D8C-970A-7D6C88DD3A6F}" srcOrd="7" destOrd="0" presId="urn:microsoft.com/office/officeart/2018/2/layout/IconVerticalSolidList"/>
    <dgm:cxn modelId="{A9B20136-49FA-4F7D-BF72-E5A35F190662}" type="presParOf" srcId="{B5639E3F-174A-48B5-8F02-54C55D7675FE}" destId="{696BC2CB-1B61-4A25-8516-450451C27EDD}" srcOrd="8" destOrd="0" presId="urn:microsoft.com/office/officeart/2018/2/layout/IconVerticalSolidList"/>
    <dgm:cxn modelId="{70FC897A-7D9E-4B95-8483-0875F695408F}" type="presParOf" srcId="{696BC2CB-1B61-4A25-8516-450451C27EDD}" destId="{852758A2-6FF6-4A8D-948B-98357437C33F}" srcOrd="0" destOrd="0" presId="urn:microsoft.com/office/officeart/2018/2/layout/IconVerticalSolidList"/>
    <dgm:cxn modelId="{E98D7880-9701-4FBE-99D3-7CC847019CED}" type="presParOf" srcId="{696BC2CB-1B61-4A25-8516-450451C27EDD}" destId="{F4E1E7F4-C014-455A-81E4-F637482520CE}" srcOrd="1" destOrd="0" presId="urn:microsoft.com/office/officeart/2018/2/layout/IconVerticalSolidList"/>
    <dgm:cxn modelId="{BB5B344F-AF07-48B0-BB3E-B9A0583C5A05}" type="presParOf" srcId="{696BC2CB-1B61-4A25-8516-450451C27EDD}" destId="{2C5504FB-4378-429C-8F12-59E18D5838DA}" srcOrd="2" destOrd="0" presId="urn:microsoft.com/office/officeart/2018/2/layout/IconVerticalSolidList"/>
    <dgm:cxn modelId="{FAFD3F02-24AF-41C7-A650-77FEC05CC4AE}" type="presParOf" srcId="{696BC2CB-1B61-4A25-8516-450451C27EDD}" destId="{AC4AC040-3770-4DC3-95D8-2DFD6C247DA4}" srcOrd="3" destOrd="0" presId="urn:microsoft.com/office/officeart/2018/2/layout/IconVerticalSolidList"/>
    <dgm:cxn modelId="{EC8A8D7D-CF64-484A-8DAF-20A5DCA70187}" type="presParOf" srcId="{B5639E3F-174A-48B5-8F02-54C55D7675FE}" destId="{A20033AD-8C3F-491B-AA2B-89BA943C6F64}" srcOrd="9" destOrd="0" presId="urn:microsoft.com/office/officeart/2018/2/layout/IconVerticalSolidList"/>
    <dgm:cxn modelId="{40D77BBE-0DA0-4FDF-8937-3EF0BF95B60E}" type="presParOf" srcId="{B5639E3F-174A-48B5-8F02-54C55D7675FE}" destId="{2E00C01E-70BF-4A26-B8BA-B17E69AAF6C0}" srcOrd="10" destOrd="0" presId="urn:microsoft.com/office/officeart/2018/2/layout/IconVerticalSolidList"/>
    <dgm:cxn modelId="{470476EA-2831-4D60-877E-6084AB5E3B60}" type="presParOf" srcId="{2E00C01E-70BF-4A26-B8BA-B17E69AAF6C0}" destId="{67ABF57C-9E4A-4559-AAA3-B057E0174B0B}" srcOrd="0" destOrd="0" presId="urn:microsoft.com/office/officeart/2018/2/layout/IconVerticalSolidList"/>
    <dgm:cxn modelId="{06CB3592-9D9B-4591-B375-73ED5B94C745}" type="presParOf" srcId="{2E00C01E-70BF-4A26-B8BA-B17E69AAF6C0}" destId="{4E348303-EDC4-4914-AFA0-A05AAE3687E5}" srcOrd="1" destOrd="0" presId="urn:microsoft.com/office/officeart/2018/2/layout/IconVerticalSolidList"/>
    <dgm:cxn modelId="{D78D4544-3BB2-4FC3-AE84-9FB6BADFDEC1}" type="presParOf" srcId="{2E00C01E-70BF-4A26-B8BA-B17E69AAF6C0}" destId="{21167399-CB07-4863-8C03-F48A4801B1F9}" srcOrd="2" destOrd="0" presId="urn:microsoft.com/office/officeart/2018/2/layout/IconVerticalSolidList"/>
    <dgm:cxn modelId="{737B14BB-8D31-4D3D-BBBE-8A4A9E7FFEEE}" type="presParOf" srcId="{2E00C01E-70BF-4A26-B8BA-B17E69AAF6C0}" destId="{14B505BF-DD2F-4DCA-888B-398A6E2477D8}" srcOrd="3" destOrd="0" presId="urn:microsoft.com/office/officeart/2018/2/layout/IconVerticalSolidList"/>
    <dgm:cxn modelId="{5E564921-C273-49D0-959D-FBE55A420678}" type="presParOf" srcId="{B5639E3F-174A-48B5-8F02-54C55D7675FE}" destId="{A4A0A313-A14F-471B-9E03-4E4C08B281E3}" srcOrd="11" destOrd="0" presId="urn:microsoft.com/office/officeart/2018/2/layout/IconVerticalSolidList"/>
    <dgm:cxn modelId="{191CA60F-F9AD-4812-938C-0F0EA6EAFF5A}" type="presParOf" srcId="{B5639E3F-174A-48B5-8F02-54C55D7675FE}" destId="{B2A17CA9-70E7-4595-BBAD-2AA8A6E456F7}" srcOrd="12" destOrd="0" presId="urn:microsoft.com/office/officeart/2018/2/layout/IconVerticalSolidList"/>
    <dgm:cxn modelId="{B332BF97-B30E-4DC8-A53C-9976B43A1E3D}" type="presParOf" srcId="{B2A17CA9-70E7-4595-BBAD-2AA8A6E456F7}" destId="{F43D7DCA-0C66-4886-8939-AA7700817B85}" srcOrd="0" destOrd="0" presId="urn:microsoft.com/office/officeart/2018/2/layout/IconVerticalSolidList"/>
    <dgm:cxn modelId="{782F6AAB-99C9-4D7C-ABC2-285E949AC098}" type="presParOf" srcId="{B2A17CA9-70E7-4595-BBAD-2AA8A6E456F7}" destId="{9372BCE4-562C-4658-B172-0FC5CC6C1620}" srcOrd="1" destOrd="0" presId="urn:microsoft.com/office/officeart/2018/2/layout/IconVerticalSolidList"/>
    <dgm:cxn modelId="{6BB099C9-E9F1-47D8-896E-B80EA46ECA57}" type="presParOf" srcId="{B2A17CA9-70E7-4595-BBAD-2AA8A6E456F7}" destId="{5E6382BA-2B2B-4F09-BBA8-DB87905E14E0}" srcOrd="2" destOrd="0" presId="urn:microsoft.com/office/officeart/2018/2/layout/IconVerticalSolidList"/>
    <dgm:cxn modelId="{CC6A2CA1-E53C-4B5F-B483-501369E72060}" type="presParOf" srcId="{B2A17CA9-70E7-4595-BBAD-2AA8A6E456F7}" destId="{ADF432B4-9226-4047-AB56-89A27F4C6140}" srcOrd="3" destOrd="0" presId="urn:microsoft.com/office/officeart/2018/2/layout/IconVerticalSolidList"/>
    <dgm:cxn modelId="{0F827AA9-9B14-4C66-B256-B982A328D533}" type="presParOf" srcId="{B5639E3F-174A-48B5-8F02-54C55D7675FE}" destId="{E7203E6C-472A-4976-9658-E2E979568AC4}" srcOrd="13" destOrd="0" presId="urn:microsoft.com/office/officeart/2018/2/layout/IconVerticalSolidList"/>
    <dgm:cxn modelId="{C132A426-D1CF-4B5E-AD33-10EF9588B258}" type="presParOf" srcId="{B5639E3F-174A-48B5-8F02-54C55D7675FE}" destId="{781B3814-D168-4383-9CAC-4AD2497D3ED1}" srcOrd="14" destOrd="0" presId="urn:microsoft.com/office/officeart/2018/2/layout/IconVerticalSolidList"/>
    <dgm:cxn modelId="{CCB6F121-FF37-4769-9DBE-E73722C802C0}" type="presParOf" srcId="{781B3814-D168-4383-9CAC-4AD2497D3ED1}" destId="{F4A10A20-B0F9-40B0-8ADC-38659B25FF22}" srcOrd="0" destOrd="0" presId="urn:microsoft.com/office/officeart/2018/2/layout/IconVerticalSolidList"/>
    <dgm:cxn modelId="{BFE4FAFC-F6A0-457A-90D9-B0396754DA49}" type="presParOf" srcId="{781B3814-D168-4383-9CAC-4AD2497D3ED1}" destId="{426D5681-1C9C-4532-8059-78F29F99F076}" srcOrd="1" destOrd="0" presId="urn:microsoft.com/office/officeart/2018/2/layout/IconVerticalSolidList"/>
    <dgm:cxn modelId="{FBC063B4-BCA3-428A-8026-A215173BA8B3}" type="presParOf" srcId="{781B3814-D168-4383-9CAC-4AD2497D3ED1}" destId="{CD6F1B54-6284-4B22-B49B-E2FA8256EA60}" srcOrd="2" destOrd="0" presId="urn:microsoft.com/office/officeart/2018/2/layout/IconVerticalSolidList"/>
    <dgm:cxn modelId="{A84FB4C7-6C14-4FB4-8430-EC3E8047E2E1}" type="presParOf" srcId="{781B3814-D168-4383-9CAC-4AD2497D3ED1}" destId="{67E55C51-7C41-4A2F-B78F-D61FFA5D748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62C678-B57B-4999-8FC4-9EA22DF64302}"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E141D675-231E-497F-A7F9-E4E77B239E75}">
      <dgm:prSet/>
      <dgm:spPr/>
      <dgm:t>
        <a:bodyPr/>
        <a:lstStyle/>
        <a:p>
          <a:r>
            <a:rPr lang="en-GB"/>
            <a:t>Interesting headline through emotive language such as the adjective 'evil'</a:t>
          </a:r>
          <a:endParaRPr lang="en-US"/>
        </a:p>
      </dgm:t>
    </dgm:pt>
    <dgm:pt modelId="{431E9482-3BF5-41A0-BDDA-B372CBBB68D5}" type="parTrans" cxnId="{6DDF8C1C-4285-4CAC-ABED-F00BEFC180EA}">
      <dgm:prSet/>
      <dgm:spPr/>
      <dgm:t>
        <a:bodyPr/>
        <a:lstStyle/>
        <a:p>
          <a:endParaRPr lang="en-US"/>
        </a:p>
      </dgm:t>
    </dgm:pt>
    <dgm:pt modelId="{ACDBEBA6-F7C5-4274-8A29-15077AF711A8}" type="sibTrans" cxnId="{6DDF8C1C-4285-4CAC-ABED-F00BEFC180EA}">
      <dgm:prSet/>
      <dgm:spPr/>
      <dgm:t>
        <a:bodyPr/>
        <a:lstStyle/>
        <a:p>
          <a:endParaRPr lang="en-US"/>
        </a:p>
      </dgm:t>
    </dgm:pt>
    <dgm:pt modelId="{2718C46E-A561-4B78-A7C4-54FD7C497A5E}">
      <dgm:prSet/>
      <dgm:spPr/>
      <dgm:t>
        <a:bodyPr/>
        <a:lstStyle/>
        <a:p>
          <a:r>
            <a:rPr lang="en-GB"/>
            <a:t>Subheading summary</a:t>
          </a:r>
          <a:endParaRPr lang="en-US"/>
        </a:p>
      </dgm:t>
    </dgm:pt>
    <dgm:pt modelId="{DF3F8A85-1175-49E6-91A1-6C87BFD3907F}" type="parTrans" cxnId="{9A810363-867E-4BF9-A966-A19C6A5B3BF5}">
      <dgm:prSet/>
      <dgm:spPr/>
      <dgm:t>
        <a:bodyPr/>
        <a:lstStyle/>
        <a:p>
          <a:endParaRPr lang="en-US"/>
        </a:p>
      </dgm:t>
    </dgm:pt>
    <dgm:pt modelId="{6C10503B-0D88-424D-88A1-1C2FEAD2C3AE}" type="sibTrans" cxnId="{9A810363-867E-4BF9-A966-A19C6A5B3BF5}">
      <dgm:prSet/>
      <dgm:spPr/>
      <dgm:t>
        <a:bodyPr/>
        <a:lstStyle/>
        <a:p>
          <a:endParaRPr lang="en-US"/>
        </a:p>
      </dgm:t>
    </dgm:pt>
    <dgm:pt modelId="{F636B8A9-A0FE-4629-BAEE-98ED6B91A54B}">
      <dgm:prSet/>
      <dgm:spPr/>
      <dgm:t>
        <a:bodyPr/>
        <a:lstStyle/>
        <a:p>
          <a:r>
            <a:rPr lang="en-GB"/>
            <a:t>Link to current context – contemporary intro</a:t>
          </a:r>
          <a:endParaRPr lang="en-US"/>
        </a:p>
      </dgm:t>
    </dgm:pt>
    <dgm:pt modelId="{F0DA37CB-4342-483D-B3EE-91D1F82579FE}" type="parTrans" cxnId="{9F8EB257-97D3-4E3D-9757-A4AAEDF7E8DE}">
      <dgm:prSet/>
      <dgm:spPr/>
      <dgm:t>
        <a:bodyPr/>
        <a:lstStyle/>
        <a:p>
          <a:endParaRPr lang="en-US"/>
        </a:p>
      </dgm:t>
    </dgm:pt>
    <dgm:pt modelId="{635DC0E5-96FF-41FE-9A07-BA49F2802E1E}" type="sibTrans" cxnId="{9F8EB257-97D3-4E3D-9757-A4AAEDF7E8DE}">
      <dgm:prSet/>
      <dgm:spPr/>
      <dgm:t>
        <a:bodyPr/>
        <a:lstStyle/>
        <a:p>
          <a:endParaRPr lang="en-US"/>
        </a:p>
      </dgm:t>
    </dgm:pt>
    <dgm:pt modelId="{72D88E8D-66A4-4CFD-805F-FB78C2C72412}">
      <dgm:prSet/>
      <dgm:spPr/>
      <dgm:t>
        <a:bodyPr/>
        <a:lstStyle/>
        <a:p>
          <a:r>
            <a:rPr lang="en-GB"/>
            <a:t>Rhetorical question but just the one...</a:t>
          </a:r>
          <a:endParaRPr lang="en-US"/>
        </a:p>
      </dgm:t>
    </dgm:pt>
    <dgm:pt modelId="{1C421918-2D0D-4C9A-B800-9BD0012DFEFF}" type="parTrans" cxnId="{FE2723CD-7FD8-4319-A222-809F37B82B6E}">
      <dgm:prSet/>
      <dgm:spPr/>
      <dgm:t>
        <a:bodyPr/>
        <a:lstStyle/>
        <a:p>
          <a:endParaRPr lang="en-US"/>
        </a:p>
      </dgm:t>
    </dgm:pt>
    <dgm:pt modelId="{E55D35F9-DACF-41B5-BD0D-9BEE0C0DA88B}" type="sibTrans" cxnId="{FE2723CD-7FD8-4319-A222-809F37B82B6E}">
      <dgm:prSet/>
      <dgm:spPr/>
      <dgm:t>
        <a:bodyPr/>
        <a:lstStyle/>
        <a:p>
          <a:endParaRPr lang="en-US"/>
        </a:p>
      </dgm:t>
    </dgm:pt>
    <dgm:pt modelId="{A7AC3911-3CE4-491E-ABE6-98CBD56E6972}">
      <dgm:prSet/>
      <dgm:spPr/>
      <dgm:t>
        <a:bodyPr/>
        <a:lstStyle/>
        <a:p>
          <a:r>
            <a:rPr lang="en-GB"/>
            <a:t>Metaphors, alliteration, mixed register, exclamatives, mixed sentence types...</a:t>
          </a:r>
          <a:endParaRPr lang="en-US"/>
        </a:p>
      </dgm:t>
    </dgm:pt>
    <dgm:pt modelId="{439443E2-6549-46A0-B3AB-020086798799}" type="parTrans" cxnId="{9F41D6C6-7ABB-4326-A8F8-354FAE35C715}">
      <dgm:prSet/>
      <dgm:spPr/>
      <dgm:t>
        <a:bodyPr/>
        <a:lstStyle/>
        <a:p>
          <a:endParaRPr lang="en-US"/>
        </a:p>
      </dgm:t>
    </dgm:pt>
    <dgm:pt modelId="{5E05A1F0-A5E3-450E-B4E0-10167399166F}" type="sibTrans" cxnId="{9F41D6C6-7ABB-4326-A8F8-354FAE35C715}">
      <dgm:prSet/>
      <dgm:spPr/>
      <dgm:t>
        <a:bodyPr/>
        <a:lstStyle/>
        <a:p>
          <a:endParaRPr lang="en-US"/>
        </a:p>
      </dgm:t>
    </dgm:pt>
    <dgm:pt modelId="{43B6E0ED-378E-4F42-8A8A-1581DF44F33B}">
      <dgm:prSet/>
      <dgm:spPr/>
      <dgm:t>
        <a:bodyPr/>
        <a:lstStyle/>
        <a:p>
          <a:r>
            <a:rPr lang="en-GB"/>
            <a:t>Bias shown via adjectives and adverbs</a:t>
          </a:r>
          <a:endParaRPr lang="en-US"/>
        </a:p>
      </dgm:t>
    </dgm:pt>
    <dgm:pt modelId="{40EBCDD7-D702-4F4E-9F5D-483873A5318F}" type="parTrans" cxnId="{6E798801-3EBB-47ED-A2D6-B28E24D4EBB7}">
      <dgm:prSet/>
      <dgm:spPr/>
      <dgm:t>
        <a:bodyPr/>
        <a:lstStyle/>
        <a:p>
          <a:endParaRPr lang="en-US"/>
        </a:p>
      </dgm:t>
    </dgm:pt>
    <dgm:pt modelId="{B1D03243-E58C-4D9F-A345-E4194C6770FA}" type="sibTrans" cxnId="{6E798801-3EBB-47ED-A2D6-B28E24D4EBB7}">
      <dgm:prSet/>
      <dgm:spPr/>
      <dgm:t>
        <a:bodyPr/>
        <a:lstStyle/>
        <a:p>
          <a:endParaRPr lang="en-US"/>
        </a:p>
      </dgm:t>
    </dgm:pt>
    <dgm:pt modelId="{5E43F502-4FA3-4150-BE78-04EA2C0BFFB8}">
      <dgm:prSet/>
      <dgm:spPr/>
      <dgm:t>
        <a:bodyPr/>
        <a:lstStyle/>
        <a:p>
          <a:r>
            <a:rPr lang="en-GB"/>
            <a:t>Satire</a:t>
          </a:r>
          <a:endParaRPr lang="en-US"/>
        </a:p>
      </dgm:t>
    </dgm:pt>
    <dgm:pt modelId="{96AC8F65-9D86-479D-9A6F-944521DFDA5C}" type="parTrans" cxnId="{58796BBC-D2F5-4E13-B4BE-E009F75B21A1}">
      <dgm:prSet/>
      <dgm:spPr/>
      <dgm:t>
        <a:bodyPr/>
        <a:lstStyle/>
        <a:p>
          <a:endParaRPr lang="en-US"/>
        </a:p>
      </dgm:t>
    </dgm:pt>
    <dgm:pt modelId="{D0F0C78C-59CA-4B37-A826-675EDD078BA9}" type="sibTrans" cxnId="{58796BBC-D2F5-4E13-B4BE-E009F75B21A1}">
      <dgm:prSet/>
      <dgm:spPr/>
      <dgm:t>
        <a:bodyPr/>
        <a:lstStyle/>
        <a:p>
          <a:endParaRPr lang="en-US"/>
        </a:p>
      </dgm:t>
    </dgm:pt>
    <dgm:pt modelId="{7C93112F-A58F-44F3-93AF-ED0C7AEC2874}">
      <dgm:prSet/>
      <dgm:spPr/>
      <dgm:t>
        <a:bodyPr/>
        <a:lstStyle/>
        <a:p>
          <a:r>
            <a:rPr lang="en-GB"/>
            <a:t>Mixed pronouns</a:t>
          </a:r>
          <a:endParaRPr lang="en-US"/>
        </a:p>
      </dgm:t>
    </dgm:pt>
    <dgm:pt modelId="{68FDB885-1870-460E-91B5-5C8B2C9D1826}" type="parTrans" cxnId="{B0D751DE-A649-48DC-83ED-9D6B0E1759D1}">
      <dgm:prSet/>
      <dgm:spPr/>
      <dgm:t>
        <a:bodyPr/>
        <a:lstStyle/>
        <a:p>
          <a:endParaRPr lang="en-US"/>
        </a:p>
      </dgm:t>
    </dgm:pt>
    <dgm:pt modelId="{0F318B98-A55D-4406-B4D9-35E91325425E}" type="sibTrans" cxnId="{B0D751DE-A649-48DC-83ED-9D6B0E1759D1}">
      <dgm:prSet/>
      <dgm:spPr/>
      <dgm:t>
        <a:bodyPr/>
        <a:lstStyle/>
        <a:p>
          <a:endParaRPr lang="en-US"/>
        </a:p>
      </dgm:t>
    </dgm:pt>
    <dgm:pt modelId="{CFEAE308-37A8-47AD-97F9-980B9FE460FD}">
      <dgm:prSet/>
      <dgm:spPr/>
      <dgm:t>
        <a:bodyPr/>
        <a:lstStyle/>
        <a:p>
          <a:r>
            <a:rPr lang="en-GB"/>
            <a:t>A clear but implicit (sort of) argument</a:t>
          </a:r>
          <a:endParaRPr lang="en-US"/>
        </a:p>
      </dgm:t>
    </dgm:pt>
    <dgm:pt modelId="{34C985DB-81C6-472D-B27C-A63C2EAF1B7D}" type="parTrans" cxnId="{F507D373-CC67-4D37-8A2F-D0403557942B}">
      <dgm:prSet/>
      <dgm:spPr/>
      <dgm:t>
        <a:bodyPr/>
        <a:lstStyle/>
        <a:p>
          <a:endParaRPr lang="en-US"/>
        </a:p>
      </dgm:t>
    </dgm:pt>
    <dgm:pt modelId="{B71337A1-0319-496F-B80B-788C678067CB}" type="sibTrans" cxnId="{F507D373-CC67-4D37-8A2F-D0403557942B}">
      <dgm:prSet/>
      <dgm:spPr/>
      <dgm:t>
        <a:bodyPr/>
        <a:lstStyle/>
        <a:p>
          <a:endParaRPr lang="en-US"/>
        </a:p>
      </dgm:t>
    </dgm:pt>
    <dgm:pt modelId="{107CE470-3F33-4D05-94F2-38DEFFE87778}" type="pres">
      <dgm:prSet presAssocID="{DE62C678-B57B-4999-8FC4-9EA22DF64302}" presName="diagram" presStyleCnt="0">
        <dgm:presLayoutVars>
          <dgm:dir/>
          <dgm:resizeHandles val="exact"/>
        </dgm:presLayoutVars>
      </dgm:prSet>
      <dgm:spPr/>
    </dgm:pt>
    <dgm:pt modelId="{9BB0FCB7-DD1D-4425-89BC-F42F499868F5}" type="pres">
      <dgm:prSet presAssocID="{E141D675-231E-497F-A7F9-E4E77B239E75}" presName="node" presStyleLbl="node1" presStyleIdx="0" presStyleCnt="9">
        <dgm:presLayoutVars>
          <dgm:bulletEnabled val="1"/>
        </dgm:presLayoutVars>
      </dgm:prSet>
      <dgm:spPr/>
    </dgm:pt>
    <dgm:pt modelId="{B50418D6-BA46-433C-8BDD-FA5531877AE7}" type="pres">
      <dgm:prSet presAssocID="{ACDBEBA6-F7C5-4274-8A29-15077AF711A8}" presName="sibTrans" presStyleCnt="0"/>
      <dgm:spPr/>
    </dgm:pt>
    <dgm:pt modelId="{4E492B7D-1A7A-4860-AF4F-44967F6DFBCB}" type="pres">
      <dgm:prSet presAssocID="{2718C46E-A561-4B78-A7C4-54FD7C497A5E}" presName="node" presStyleLbl="node1" presStyleIdx="1" presStyleCnt="9">
        <dgm:presLayoutVars>
          <dgm:bulletEnabled val="1"/>
        </dgm:presLayoutVars>
      </dgm:prSet>
      <dgm:spPr/>
    </dgm:pt>
    <dgm:pt modelId="{733E21B0-6435-4741-81F8-6BBBF19C872D}" type="pres">
      <dgm:prSet presAssocID="{6C10503B-0D88-424D-88A1-1C2FEAD2C3AE}" presName="sibTrans" presStyleCnt="0"/>
      <dgm:spPr/>
    </dgm:pt>
    <dgm:pt modelId="{E6AC6C85-90D4-4A8E-8516-3199A695BA2A}" type="pres">
      <dgm:prSet presAssocID="{F636B8A9-A0FE-4629-BAEE-98ED6B91A54B}" presName="node" presStyleLbl="node1" presStyleIdx="2" presStyleCnt="9">
        <dgm:presLayoutVars>
          <dgm:bulletEnabled val="1"/>
        </dgm:presLayoutVars>
      </dgm:prSet>
      <dgm:spPr/>
    </dgm:pt>
    <dgm:pt modelId="{A3AC6B76-8416-4DBE-BF1C-CAE59BFA9A41}" type="pres">
      <dgm:prSet presAssocID="{635DC0E5-96FF-41FE-9A07-BA49F2802E1E}" presName="sibTrans" presStyleCnt="0"/>
      <dgm:spPr/>
    </dgm:pt>
    <dgm:pt modelId="{4A0EB8F5-9D4E-4784-95D4-47D429132E29}" type="pres">
      <dgm:prSet presAssocID="{72D88E8D-66A4-4CFD-805F-FB78C2C72412}" presName="node" presStyleLbl="node1" presStyleIdx="3" presStyleCnt="9">
        <dgm:presLayoutVars>
          <dgm:bulletEnabled val="1"/>
        </dgm:presLayoutVars>
      </dgm:prSet>
      <dgm:spPr/>
    </dgm:pt>
    <dgm:pt modelId="{FCA52FF0-F4D4-440D-8D14-DBF7BCB136A2}" type="pres">
      <dgm:prSet presAssocID="{E55D35F9-DACF-41B5-BD0D-9BEE0C0DA88B}" presName="sibTrans" presStyleCnt="0"/>
      <dgm:spPr/>
    </dgm:pt>
    <dgm:pt modelId="{7F7BCE31-1081-4D94-A519-3562E3DB146D}" type="pres">
      <dgm:prSet presAssocID="{A7AC3911-3CE4-491E-ABE6-98CBD56E6972}" presName="node" presStyleLbl="node1" presStyleIdx="4" presStyleCnt="9">
        <dgm:presLayoutVars>
          <dgm:bulletEnabled val="1"/>
        </dgm:presLayoutVars>
      </dgm:prSet>
      <dgm:spPr/>
    </dgm:pt>
    <dgm:pt modelId="{CB54E590-3656-4C42-9E78-DBF121462797}" type="pres">
      <dgm:prSet presAssocID="{5E05A1F0-A5E3-450E-B4E0-10167399166F}" presName="sibTrans" presStyleCnt="0"/>
      <dgm:spPr/>
    </dgm:pt>
    <dgm:pt modelId="{BA6DBA86-6B38-498A-8093-2447094CB823}" type="pres">
      <dgm:prSet presAssocID="{43B6E0ED-378E-4F42-8A8A-1581DF44F33B}" presName="node" presStyleLbl="node1" presStyleIdx="5" presStyleCnt="9">
        <dgm:presLayoutVars>
          <dgm:bulletEnabled val="1"/>
        </dgm:presLayoutVars>
      </dgm:prSet>
      <dgm:spPr/>
    </dgm:pt>
    <dgm:pt modelId="{DEFFE046-BBCA-4465-9C73-17ADE9D1FB5C}" type="pres">
      <dgm:prSet presAssocID="{B1D03243-E58C-4D9F-A345-E4194C6770FA}" presName="sibTrans" presStyleCnt="0"/>
      <dgm:spPr/>
    </dgm:pt>
    <dgm:pt modelId="{711E1497-15AC-4584-9127-736C73642F8D}" type="pres">
      <dgm:prSet presAssocID="{5E43F502-4FA3-4150-BE78-04EA2C0BFFB8}" presName="node" presStyleLbl="node1" presStyleIdx="6" presStyleCnt="9">
        <dgm:presLayoutVars>
          <dgm:bulletEnabled val="1"/>
        </dgm:presLayoutVars>
      </dgm:prSet>
      <dgm:spPr/>
    </dgm:pt>
    <dgm:pt modelId="{9D0C7769-2F14-48ED-943F-D845D6443210}" type="pres">
      <dgm:prSet presAssocID="{D0F0C78C-59CA-4B37-A826-675EDD078BA9}" presName="sibTrans" presStyleCnt="0"/>
      <dgm:spPr/>
    </dgm:pt>
    <dgm:pt modelId="{28E579A4-3AD1-4FBC-9FE7-913F4221D0AA}" type="pres">
      <dgm:prSet presAssocID="{7C93112F-A58F-44F3-93AF-ED0C7AEC2874}" presName="node" presStyleLbl="node1" presStyleIdx="7" presStyleCnt="9">
        <dgm:presLayoutVars>
          <dgm:bulletEnabled val="1"/>
        </dgm:presLayoutVars>
      </dgm:prSet>
      <dgm:spPr/>
    </dgm:pt>
    <dgm:pt modelId="{AE2B4E71-8027-4B00-A738-098643CFEBB9}" type="pres">
      <dgm:prSet presAssocID="{0F318B98-A55D-4406-B4D9-35E91325425E}" presName="sibTrans" presStyleCnt="0"/>
      <dgm:spPr/>
    </dgm:pt>
    <dgm:pt modelId="{8D1E1027-1B4E-4244-ACAC-A23822D6D886}" type="pres">
      <dgm:prSet presAssocID="{CFEAE308-37A8-47AD-97F9-980B9FE460FD}" presName="node" presStyleLbl="node1" presStyleIdx="8" presStyleCnt="9">
        <dgm:presLayoutVars>
          <dgm:bulletEnabled val="1"/>
        </dgm:presLayoutVars>
      </dgm:prSet>
      <dgm:spPr/>
    </dgm:pt>
  </dgm:ptLst>
  <dgm:cxnLst>
    <dgm:cxn modelId="{6E798801-3EBB-47ED-A2D6-B28E24D4EBB7}" srcId="{DE62C678-B57B-4999-8FC4-9EA22DF64302}" destId="{43B6E0ED-378E-4F42-8A8A-1581DF44F33B}" srcOrd="5" destOrd="0" parTransId="{40EBCDD7-D702-4F4E-9F5D-483873A5318F}" sibTransId="{B1D03243-E58C-4D9F-A345-E4194C6770FA}"/>
    <dgm:cxn modelId="{6DDF8C1C-4285-4CAC-ABED-F00BEFC180EA}" srcId="{DE62C678-B57B-4999-8FC4-9EA22DF64302}" destId="{E141D675-231E-497F-A7F9-E4E77B239E75}" srcOrd="0" destOrd="0" parTransId="{431E9482-3BF5-41A0-BDDA-B372CBBB68D5}" sibTransId="{ACDBEBA6-F7C5-4274-8A29-15077AF711A8}"/>
    <dgm:cxn modelId="{BF925532-0935-439F-BD15-0A895681D5A8}" type="presOf" srcId="{CFEAE308-37A8-47AD-97F9-980B9FE460FD}" destId="{8D1E1027-1B4E-4244-ACAC-A23822D6D886}" srcOrd="0" destOrd="0" presId="urn:microsoft.com/office/officeart/2005/8/layout/default"/>
    <dgm:cxn modelId="{D4E8E360-300E-4431-9C37-373CF80D6495}" type="presOf" srcId="{43B6E0ED-378E-4F42-8A8A-1581DF44F33B}" destId="{BA6DBA86-6B38-498A-8093-2447094CB823}" srcOrd="0" destOrd="0" presId="urn:microsoft.com/office/officeart/2005/8/layout/default"/>
    <dgm:cxn modelId="{9A810363-867E-4BF9-A966-A19C6A5B3BF5}" srcId="{DE62C678-B57B-4999-8FC4-9EA22DF64302}" destId="{2718C46E-A561-4B78-A7C4-54FD7C497A5E}" srcOrd="1" destOrd="0" parTransId="{DF3F8A85-1175-49E6-91A1-6C87BFD3907F}" sibTransId="{6C10503B-0D88-424D-88A1-1C2FEAD2C3AE}"/>
    <dgm:cxn modelId="{AA5E0473-3FAB-4656-AD7A-106CF72C640C}" type="presOf" srcId="{5E43F502-4FA3-4150-BE78-04EA2C0BFFB8}" destId="{711E1497-15AC-4584-9127-736C73642F8D}" srcOrd="0" destOrd="0" presId="urn:microsoft.com/office/officeart/2005/8/layout/default"/>
    <dgm:cxn modelId="{F507D373-CC67-4D37-8A2F-D0403557942B}" srcId="{DE62C678-B57B-4999-8FC4-9EA22DF64302}" destId="{CFEAE308-37A8-47AD-97F9-980B9FE460FD}" srcOrd="8" destOrd="0" parTransId="{34C985DB-81C6-472D-B27C-A63C2EAF1B7D}" sibTransId="{B71337A1-0319-496F-B80B-788C678067CB}"/>
    <dgm:cxn modelId="{9F8EB257-97D3-4E3D-9757-A4AAEDF7E8DE}" srcId="{DE62C678-B57B-4999-8FC4-9EA22DF64302}" destId="{F636B8A9-A0FE-4629-BAEE-98ED6B91A54B}" srcOrd="2" destOrd="0" parTransId="{F0DA37CB-4342-483D-B3EE-91D1F82579FE}" sibTransId="{635DC0E5-96FF-41FE-9A07-BA49F2802E1E}"/>
    <dgm:cxn modelId="{F0C4509F-670D-4B52-B88C-C6094EA3692E}" type="presOf" srcId="{DE62C678-B57B-4999-8FC4-9EA22DF64302}" destId="{107CE470-3F33-4D05-94F2-38DEFFE87778}" srcOrd="0" destOrd="0" presId="urn:microsoft.com/office/officeart/2005/8/layout/default"/>
    <dgm:cxn modelId="{9E88A19F-5A90-4847-9037-BE92A84737C4}" type="presOf" srcId="{A7AC3911-3CE4-491E-ABE6-98CBD56E6972}" destId="{7F7BCE31-1081-4D94-A519-3562E3DB146D}" srcOrd="0" destOrd="0" presId="urn:microsoft.com/office/officeart/2005/8/layout/default"/>
    <dgm:cxn modelId="{58796BBC-D2F5-4E13-B4BE-E009F75B21A1}" srcId="{DE62C678-B57B-4999-8FC4-9EA22DF64302}" destId="{5E43F502-4FA3-4150-BE78-04EA2C0BFFB8}" srcOrd="6" destOrd="0" parTransId="{96AC8F65-9D86-479D-9A6F-944521DFDA5C}" sibTransId="{D0F0C78C-59CA-4B37-A826-675EDD078BA9}"/>
    <dgm:cxn modelId="{2EFC9CC3-02F0-4458-9FAD-993906175B38}" type="presOf" srcId="{F636B8A9-A0FE-4629-BAEE-98ED6B91A54B}" destId="{E6AC6C85-90D4-4A8E-8516-3199A695BA2A}" srcOrd="0" destOrd="0" presId="urn:microsoft.com/office/officeart/2005/8/layout/default"/>
    <dgm:cxn modelId="{9F41D6C6-7ABB-4326-A8F8-354FAE35C715}" srcId="{DE62C678-B57B-4999-8FC4-9EA22DF64302}" destId="{A7AC3911-3CE4-491E-ABE6-98CBD56E6972}" srcOrd="4" destOrd="0" parTransId="{439443E2-6549-46A0-B3AB-020086798799}" sibTransId="{5E05A1F0-A5E3-450E-B4E0-10167399166F}"/>
    <dgm:cxn modelId="{FE2723CD-7FD8-4319-A222-809F37B82B6E}" srcId="{DE62C678-B57B-4999-8FC4-9EA22DF64302}" destId="{72D88E8D-66A4-4CFD-805F-FB78C2C72412}" srcOrd="3" destOrd="0" parTransId="{1C421918-2D0D-4C9A-B800-9BD0012DFEFF}" sibTransId="{E55D35F9-DACF-41B5-BD0D-9BEE0C0DA88B}"/>
    <dgm:cxn modelId="{D25250D1-11AE-43A0-9713-13A28B738599}" type="presOf" srcId="{2718C46E-A561-4B78-A7C4-54FD7C497A5E}" destId="{4E492B7D-1A7A-4860-AF4F-44967F6DFBCB}" srcOrd="0" destOrd="0" presId="urn:microsoft.com/office/officeart/2005/8/layout/default"/>
    <dgm:cxn modelId="{B0D751DE-A649-48DC-83ED-9D6B0E1759D1}" srcId="{DE62C678-B57B-4999-8FC4-9EA22DF64302}" destId="{7C93112F-A58F-44F3-93AF-ED0C7AEC2874}" srcOrd="7" destOrd="0" parTransId="{68FDB885-1870-460E-91B5-5C8B2C9D1826}" sibTransId="{0F318B98-A55D-4406-B4D9-35E91325425E}"/>
    <dgm:cxn modelId="{F7E9FBEF-830D-4915-BC16-CA8C41CCFC8C}" type="presOf" srcId="{72D88E8D-66A4-4CFD-805F-FB78C2C72412}" destId="{4A0EB8F5-9D4E-4784-95D4-47D429132E29}" srcOrd="0" destOrd="0" presId="urn:microsoft.com/office/officeart/2005/8/layout/default"/>
    <dgm:cxn modelId="{95FB1FF8-7959-4529-AEDF-6511F518022F}" type="presOf" srcId="{7C93112F-A58F-44F3-93AF-ED0C7AEC2874}" destId="{28E579A4-3AD1-4FBC-9FE7-913F4221D0AA}" srcOrd="0" destOrd="0" presId="urn:microsoft.com/office/officeart/2005/8/layout/default"/>
    <dgm:cxn modelId="{4507CAFC-50D0-44D2-8EA2-45F4FAAA2F81}" type="presOf" srcId="{E141D675-231E-497F-A7F9-E4E77B239E75}" destId="{9BB0FCB7-DD1D-4425-89BC-F42F499868F5}" srcOrd="0" destOrd="0" presId="urn:microsoft.com/office/officeart/2005/8/layout/default"/>
    <dgm:cxn modelId="{4AAAC8B3-B862-43D9-A905-9966C56D0EF9}" type="presParOf" srcId="{107CE470-3F33-4D05-94F2-38DEFFE87778}" destId="{9BB0FCB7-DD1D-4425-89BC-F42F499868F5}" srcOrd="0" destOrd="0" presId="urn:microsoft.com/office/officeart/2005/8/layout/default"/>
    <dgm:cxn modelId="{61319ED9-1CAF-4D88-A415-F01180EAC908}" type="presParOf" srcId="{107CE470-3F33-4D05-94F2-38DEFFE87778}" destId="{B50418D6-BA46-433C-8BDD-FA5531877AE7}" srcOrd="1" destOrd="0" presId="urn:microsoft.com/office/officeart/2005/8/layout/default"/>
    <dgm:cxn modelId="{AB3F2DDF-C959-46F3-861B-DCFC43E0CAAC}" type="presParOf" srcId="{107CE470-3F33-4D05-94F2-38DEFFE87778}" destId="{4E492B7D-1A7A-4860-AF4F-44967F6DFBCB}" srcOrd="2" destOrd="0" presId="urn:microsoft.com/office/officeart/2005/8/layout/default"/>
    <dgm:cxn modelId="{C4C254D9-4DEE-46BE-991F-8376556BC9AB}" type="presParOf" srcId="{107CE470-3F33-4D05-94F2-38DEFFE87778}" destId="{733E21B0-6435-4741-81F8-6BBBF19C872D}" srcOrd="3" destOrd="0" presId="urn:microsoft.com/office/officeart/2005/8/layout/default"/>
    <dgm:cxn modelId="{BF57C902-9F96-43B9-8C4A-964B4E9BE188}" type="presParOf" srcId="{107CE470-3F33-4D05-94F2-38DEFFE87778}" destId="{E6AC6C85-90D4-4A8E-8516-3199A695BA2A}" srcOrd="4" destOrd="0" presId="urn:microsoft.com/office/officeart/2005/8/layout/default"/>
    <dgm:cxn modelId="{7C6E9628-1327-4E62-BA3E-303462D452C7}" type="presParOf" srcId="{107CE470-3F33-4D05-94F2-38DEFFE87778}" destId="{A3AC6B76-8416-4DBE-BF1C-CAE59BFA9A41}" srcOrd="5" destOrd="0" presId="urn:microsoft.com/office/officeart/2005/8/layout/default"/>
    <dgm:cxn modelId="{FF438185-303B-4197-AD31-C868876C77D6}" type="presParOf" srcId="{107CE470-3F33-4D05-94F2-38DEFFE87778}" destId="{4A0EB8F5-9D4E-4784-95D4-47D429132E29}" srcOrd="6" destOrd="0" presId="urn:microsoft.com/office/officeart/2005/8/layout/default"/>
    <dgm:cxn modelId="{69EEB67E-0D65-4BBF-AAD0-DFA4F5B014F6}" type="presParOf" srcId="{107CE470-3F33-4D05-94F2-38DEFFE87778}" destId="{FCA52FF0-F4D4-440D-8D14-DBF7BCB136A2}" srcOrd="7" destOrd="0" presId="urn:microsoft.com/office/officeart/2005/8/layout/default"/>
    <dgm:cxn modelId="{2396F30A-FAB5-426C-A639-9D531D1D96A5}" type="presParOf" srcId="{107CE470-3F33-4D05-94F2-38DEFFE87778}" destId="{7F7BCE31-1081-4D94-A519-3562E3DB146D}" srcOrd="8" destOrd="0" presId="urn:microsoft.com/office/officeart/2005/8/layout/default"/>
    <dgm:cxn modelId="{75D773C1-6402-49A2-B40C-C3911D8A1763}" type="presParOf" srcId="{107CE470-3F33-4D05-94F2-38DEFFE87778}" destId="{CB54E590-3656-4C42-9E78-DBF121462797}" srcOrd="9" destOrd="0" presId="urn:microsoft.com/office/officeart/2005/8/layout/default"/>
    <dgm:cxn modelId="{E47A98DF-C543-48AB-9BA9-0332EB6216A2}" type="presParOf" srcId="{107CE470-3F33-4D05-94F2-38DEFFE87778}" destId="{BA6DBA86-6B38-498A-8093-2447094CB823}" srcOrd="10" destOrd="0" presId="urn:microsoft.com/office/officeart/2005/8/layout/default"/>
    <dgm:cxn modelId="{D9AA8A02-24DC-4E14-A1B9-7EB744FCEDAB}" type="presParOf" srcId="{107CE470-3F33-4D05-94F2-38DEFFE87778}" destId="{DEFFE046-BBCA-4465-9C73-17ADE9D1FB5C}" srcOrd="11" destOrd="0" presId="urn:microsoft.com/office/officeart/2005/8/layout/default"/>
    <dgm:cxn modelId="{E5F3CE00-59D8-4F59-8949-F9ECC8DA65E1}" type="presParOf" srcId="{107CE470-3F33-4D05-94F2-38DEFFE87778}" destId="{711E1497-15AC-4584-9127-736C73642F8D}" srcOrd="12" destOrd="0" presId="urn:microsoft.com/office/officeart/2005/8/layout/default"/>
    <dgm:cxn modelId="{830C1BC3-D002-44B5-9220-BB92D9DD335B}" type="presParOf" srcId="{107CE470-3F33-4D05-94F2-38DEFFE87778}" destId="{9D0C7769-2F14-48ED-943F-D845D6443210}" srcOrd="13" destOrd="0" presId="urn:microsoft.com/office/officeart/2005/8/layout/default"/>
    <dgm:cxn modelId="{7FC4AAF3-9249-41DB-B430-95B43CBC6DE7}" type="presParOf" srcId="{107CE470-3F33-4D05-94F2-38DEFFE87778}" destId="{28E579A4-3AD1-4FBC-9FE7-913F4221D0AA}" srcOrd="14" destOrd="0" presId="urn:microsoft.com/office/officeart/2005/8/layout/default"/>
    <dgm:cxn modelId="{72683218-0CAB-4DCE-80F6-543914D17732}" type="presParOf" srcId="{107CE470-3F33-4D05-94F2-38DEFFE87778}" destId="{AE2B4E71-8027-4B00-A738-098643CFEBB9}" srcOrd="15" destOrd="0" presId="urn:microsoft.com/office/officeart/2005/8/layout/default"/>
    <dgm:cxn modelId="{7F564D77-410E-4F5C-B94F-8A8DAC8484E5}" type="presParOf" srcId="{107CE470-3F33-4D05-94F2-38DEFFE87778}" destId="{8D1E1027-1B4E-4244-ACAC-A23822D6D886}"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A7FE8CB-AC35-4987-9E0E-DF0E89925A3B}"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842F8C8-4F4F-4B8C-9CE3-44624383032A}">
      <dgm:prSet/>
      <dgm:spPr/>
      <dgm:t>
        <a:bodyPr/>
        <a:lstStyle/>
        <a:p>
          <a:r>
            <a:rPr lang="en-GB"/>
            <a:t>AO2 (knowledge) - /12</a:t>
          </a:r>
          <a:endParaRPr lang="en-US"/>
        </a:p>
      </dgm:t>
    </dgm:pt>
    <dgm:pt modelId="{44A1D5EB-81C0-49C7-AA1F-0D5CF93E3AB2}" type="parTrans" cxnId="{C614580F-4F3B-4397-B284-D4023FE18027}">
      <dgm:prSet/>
      <dgm:spPr/>
      <dgm:t>
        <a:bodyPr/>
        <a:lstStyle/>
        <a:p>
          <a:endParaRPr lang="en-US"/>
        </a:p>
      </dgm:t>
    </dgm:pt>
    <dgm:pt modelId="{09F451D9-95C1-45EC-B052-A550C3F816D5}" type="sibTrans" cxnId="{C614580F-4F3B-4397-B284-D4023FE18027}">
      <dgm:prSet/>
      <dgm:spPr/>
      <dgm:t>
        <a:bodyPr/>
        <a:lstStyle/>
        <a:p>
          <a:endParaRPr lang="en-US"/>
        </a:p>
      </dgm:t>
    </dgm:pt>
    <dgm:pt modelId="{231628AD-11E5-4B29-AC47-350B6BCF77BC}">
      <dgm:prSet/>
      <dgm:spPr/>
      <dgm:t>
        <a:bodyPr/>
        <a:lstStyle/>
        <a:p>
          <a:r>
            <a:rPr lang="en-GB"/>
            <a:t>AO5 (creativity) - /12</a:t>
          </a:r>
          <a:endParaRPr lang="en-US"/>
        </a:p>
      </dgm:t>
    </dgm:pt>
    <dgm:pt modelId="{5D327B31-82D5-4D06-83DF-2F702B7A537B}" type="parTrans" cxnId="{E44F64D1-8A39-41A0-AEEF-7A8AC95799B8}">
      <dgm:prSet/>
      <dgm:spPr/>
      <dgm:t>
        <a:bodyPr/>
        <a:lstStyle/>
        <a:p>
          <a:endParaRPr lang="en-US"/>
        </a:p>
      </dgm:t>
    </dgm:pt>
    <dgm:pt modelId="{567B07E4-8F22-4C1F-87F6-DB5CAAC21BE2}" type="sibTrans" cxnId="{E44F64D1-8A39-41A0-AEEF-7A8AC95799B8}">
      <dgm:prSet/>
      <dgm:spPr/>
      <dgm:t>
        <a:bodyPr/>
        <a:lstStyle/>
        <a:p>
          <a:endParaRPr lang="en-US"/>
        </a:p>
      </dgm:t>
    </dgm:pt>
    <dgm:pt modelId="{EAF663C7-28E1-4C5A-87E8-553E92AF00C9}" type="pres">
      <dgm:prSet presAssocID="{6A7FE8CB-AC35-4987-9E0E-DF0E89925A3B}" presName="root" presStyleCnt="0">
        <dgm:presLayoutVars>
          <dgm:dir/>
          <dgm:resizeHandles val="exact"/>
        </dgm:presLayoutVars>
      </dgm:prSet>
      <dgm:spPr/>
    </dgm:pt>
    <dgm:pt modelId="{9573760C-0445-456D-A615-B1A8A8596F19}" type="pres">
      <dgm:prSet presAssocID="{F842F8C8-4F4F-4B8C-9CE3-44624383032A}" presName="compNode" presStyleCnt="0"/>
      <dgm:spPr/>
    </dgm:pt>
    <dgm:pt modelId="{9440217E-3EBF-4BC0-AB52-294285E06492}" type="pres">
      <dgm:prSet presAssocID="{F842F8C8-4F4F-4B8C-9CE3-44624383032A}" presName="bgRect" presStyleLbl="bgShp" presStyleIdx="0" presStyleCnt="2"/>
      <dgm:spPr/>
    </dgm:pt>
    <dgm:pt modelId="{E16B2336-95F8-425C-9826-3F526212AB7D}" type="pres">
      <dgm:prSet presAssocID="{F842F8C8-4F4F-4B8C-9CE3-44624383032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keleton"/>
        </a:ext>
      </dgm:extLst>
    </dgm:pt>
    <dgm:pt modelId="{5CB2C4BE-5949-48D2-A12F-4CAFB33A7F7E}" type="pres">
      <dgm:prSet presAssocID="{F842F8C8-4F4F-4B8C-9CE3-44624383032A}" presName="spaceRect" presStyleCnt="0"/>
      <dgm:spPr/>
    </dgm:pt>
    <dgm:pt modelId="{0809B935-E30E-4E1F-9FC1-100A2E40C044}" type="pres">
      <dgm:prSet presAssocID="{F842F8C8-4F4F-4B8C-9CE3-44624383032A}" presName="parTx" presStyleLbl="revTx" presStyleIdx="0" presStyleCnt="2">
        <dgm:presLayoutVars>
          <dgm:chMax val="0"/>
          <dgm:chPref val="0"/>
        </dgm:presLayoutVars>
      </dgm:prSet>
      <dgm:spPr/>
    </dgm:pt>
    <dgm:pt modelId="{63AF9505-1A2C-4136-BD44-1C1096980F7F}" type="pres">
      <dgm:prSet presAssocID="{09F451D9-95C1-45EC-B052-A550C3F816D5}" presName="sibTrans" presStyleCnt="0"/>
      <dgm:spPr/>
    </dgm:pt>
    <dgm:pt modelId="{730093E5-FBF9-4A7C-9C40-E45598604B21}" type="pres">
      <dgm:prSet presAssocID="{231628AD-11E5-4B29-AC47-350B6BCF77BC}" presName="compNode" presStyleCnt="0"/>
      <dgm:spPr/>
    </dgm:pt>
    <dgm:pt modelId="{15B5D89A-0187-45B0-AD6C-387F82FCE0B7}" type="pres">
      <dgm:prSet presAssocID="{231628AD-11E5-4B29-AC47-350B6BCF77BC}" presName="bgRect" presStyleLbl="bgShp" presStyleIdx="1" presStyleCnt="2"/>
      <dgm:spPr/>
    </dgm:pt>
    <dgm:pt modelId="{0BE03963-3E3E-41AF-A500-01FB78305C58}" type="pres">
      <dgm:prSet presAssocID="{231628AD-11E5-4B29-AC47-350B6BCF77B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ind Chime"/>
        </a:ext>
      </dgm:extLst>
    </dgm:pt>
    <dgm:pt modelId="{787126B9-057C-4B5F-B931-FAE16418C480}" type="pres">
      <dgm:prSet presAssocID="{231628AD-11E5-4B29-AC47-350B6BCF77BC}" presName="spaceRect" presStyleCnt="0"/>
      <dgm:spPr/>
    </dgm:pt>
    <dgm:pt modelId="{A57759BF-A2E9-42E9-942C-338925DB1589}" type="pres">
      <dgm:prSet presAssocID="{231628AD-11E5-4B29-AC47-350B6BCF77BC}" presName="parTx" presStyleLbl="revTx" presStyleIdx="1" presStyleCnt="2">
        <dgm:presLayoutVars>
          <dgm:chMax val="0"/>
          <dgm:chPref val="0"/>
        </dgm:presLayoutVars>
      </dgm:prSet>
      <dgm:spPr/>
    </dgm:pt>
  </dgm:ptLst>
  <dgm:cxnLst>
    <dgm:cxn modelId="{C614580F-4F3B-4397-B284-D4023FE18027}" srcId="{6A7FE8CB-AC35-4987-9E0E-DF0E89925A3B}" destId="{F842F8C8-4F4F-4B8C-9CE3-44624383032A}" srcOrd="0" destOrd="0" parTransId="{44A1D5EB-81C0-49C7-AA1F-0D5CF93E3AB2}" sibTransId="{09F451D9-95C1-45EC-B052-A550C3F816D5}"/>
    <dgm:cxn modelId="{4DC7DB26-1D5F-49B4-BAB6-6E73F742FD0C}" type="presOf" srcId="{231628AD-11E5-4B29-AC47-350B6BCF77BC}" destId="{A57759BF-A2E9-42E9-942C-338925DB1589}" srcOrd="0" destOrd="0" presId="urn:microsoft.com/office/officeart/2018/2/layout/IconVerticalSolidList"/>
    <dgm:cxn modelId="{0DFE8776-7D5D-4D02-8DA1-6CE2F5D61977}" type="presOf" srcId="{F842F8C8-4F4F-4B8C-9CE3-44624383032A}" destId="{0809B935-E30E-4E1F-9FC1-100A2E40C044}" srcOrd="0" destOrd="0" presId="urn:microsoft.com/office/officeart/2018/2/layout/IconVerticalSolidList"/>
    <dgm:cxn modelId="{AC866AAC-F81F-4362-AA5F-8BA340BDF6F4}" type="presOf" srcId="{6A7FE8CB-AC35-4987-9E0E-DF0E89925A3B}" destId="{EAF663C7-28E1-4C5A-87E8-553E92AF00C9}" srcOrd="0" destOrd="0" presId="urn:microsoft.com/office/officeart/2018/2/layout/IconVerticalSolidList"/>
    <dgm:cxn modelId="{E44F64D1-8A39-41A0-AEEF-7A8AC95799B8}" srcId="{6A7FE8CB-AC35-4987-9E0E-DF0E89925A3B}" destId="{231628AD-11E5-4B29-AC47-350B6BCF77BC}" srcOrd="1" destOrd="0" parTransId="{5D327B31-82D5-4D06-83DF-2F702B7A537B}" sibTransId="{567B07E4-8F22-4C1F-87F6-DB5CAAC21BE2}"/>
    <dgm:cxn modelId="{2C7B6214-07D2-4142-AACF-D978ECDA89E1}" type="presParOf" srcId="{EAF663C7-28E1-4C5A-87E8-553E92AF00C9}" destId="{9573760C-0445-456D-A615-B1A8A8596F19}" srcOrd="0" destOrd="0" presId="urn:microsoft.com/office/officeart/2018/2/layout/IconVerticalSolidList"/>
    <dgm:cxn modelId="{1E72B89D-2787-4856-AF6A-8098385F5B6F}" type="presParOf" srcId="{9573760C-0445-456D-A615-B1A8A8596F19}" destId="{9440217E-3EBF-4BC0-AB52-294285E06492}" srcOrd="0" destOrd="0" presId="urn:microsoft.com/office/officeart/2018/2/layout/IconVerticalSolidList"/>
    <dgm:cxn modelId="{420D7B3B-6491-424D-A140-6AB42931A05B}" type="presParOf" srcId="{9573760C-0445-456D-A615-B1A8A8596F19}" destId="{E16B2336-95F8-425C-9826-3F526212AB7D}" srcOrd="1" destOrd="0" presId="urn:microsoft.com/office/officeart/2018/2/layout/IconVerticalSolidList"/>
    <dgm:cxn modelId="{CFE53E05-2957-441A-AFC2-450FAC99EB9C}" type="presParOf" srcId="{9573760C-0445-456D-A615-B1A8A8596F19}" destId="{5CB2C4BE-5949-48D2-A12F-4CAFB33A7F7E}" srcOrd="2" destOrd="0" presId="urn:microsoft.com/office/officeart/2018/2/layout/IconVerticalSolidList"/>
    <dgm:cxn modelId="{050CCF1C-B4DF-4508-8AC4-44A08A575BB1}" type="presParOf" srcId="{9573760C-0445-456D-A615-B1A8A8596F19}" destId="{0809B935-E30E-4E1F-9FC1-100A2E40C044}" srcOrd="3" destOrd="0" presId="urn:microsoft.com/office/officeart/2018/2/layout/IconVerticalSolidList"/>
    <dgm:cxn modelId="{764FCE26-C477-4C5C-A583-260C29CD23B2}" type="presParOf" srcId="{EAF663C7-28E1-4C5A-87E8-553E92AF00C9}" destId="{63AF9505-1A2C-4136-BD44-1C1096980F7F}" srcOrd="1" destOrd="0" presId="urn:microsoft.com/office/officeart/2018/2/layout/IconVerticalSolidList"/>
    <dgm:cxn modelId="{EB2C2150-A6BC-4F31-8A05-70E22C6CF57F}" type="presParOf" srcId="{EAF663C7-28E1-4C5A-87E8-553E92AF00C9}" destId="{730093E5-FBF9-4A7C-9C40-E45598604B21}" srcOrd="2" destOrd="0" presId="urn:microsoft.com/office/officeart/2018/2/layout/IconVerticalSolidList"/>
    <dgm:cxn modelId="{4D8F62E1-73C4-4556-9B30-039294DAFC3B}" type="presParOf" srcId="{730093E5-FBF9-4A7C-9C40-E45598604B21}" destId="{15B5D89A-0187-45B0-AD6C-387F82FCE0B7}" srcOrd="0" destOrd="0" presId="urn:microsoft.com/office/officeart/2018/2/layout/IconVerticalSolidList"/>
    <dgm:cxn modelId="{D89C6E21-0CF5-44DE-9BB6-128E27153DDD}" type="presParOf" srcId="{730093E5-FBF9-4A7C-9C40-E45598604B21}" destId="{0BE03963-3E3E-41AF-A500-01FB78305C58}" srcOrd="1" destOrd="0" presId="urn:microsoft.com/office/officeart/2018/2/layout/IconVerticalSolidList"/>
    <dgm:cxn modelId="{F24BD66E-1822-49B9-AC9F-EC82BCA8286D}" type="presParOf" srcId="{730093E5-FBF9-4A7C-9C40-E45598604B21}" destId="{787126B9-057C-4B5F-B931-FAE16418C480}" srcOrd="2" destOrd="0" presId="urn:microsoft.com/office/officeart/2018/2/layout/IconVerticalSolidList"/>
    <dgm:cxn modelId="{406EB9B9-24B9-4FCB-B558-A954E03C53ED}" type="presParOf" srcId="{730093E5-FBF9-4A7C-9C40-E45598604B21}" destId="{A57759BF-A2E9-42E9-942C-338925DB158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2AE4AA-72CE-432F-B3FE-D3372DD544F8}">
      <dsp:nvSpPr>
        <dsp:cNvPr id="0" name=""/>
        <dsp:cNvSpPr/>
      </dsp:nvSpPr>
      <dsp:spPr>
        <a:xfrm>
          <a:off x="469554" y="1158715"/>
          <a:ext cx="767285" cy="7672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5B179C6-D795-4FCE-8AD8-2B01D57AAEC4}">
      <dsp:nvSpPr>
        <dsp:cNvPr id="0" name=""/>
        <dsp:cNvSpPr/>
      </dsp:nvSpPr>
      <dsp:spPr>
        <a:xfrm>
          <a:off x="658" y="2181978"/>
          <a:ext cx="1705078" cy="682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pPr>
          <a:r>
            <a:rPr lang="en-GB" sz="1400" kern="1200"/>
            <a:t>You write in a particular genre</a:t>
          </a:r>
          <a:endParaRPr lang="en-US" sz="1400" kern="1200"/>
        </a:p>
      </dsp:txBody>
      <dsp:txXfrm>
        <a:off x="658" y="2181978"/>
        <a:ext cx="1705078" cy="682031"/>
      </dsp:txXfrm>
    </dsp:sp>
    <dsp:sp modelId="{2FC5E8A0-62D8-4FE5-923A-1650F60AB73C}">
      <dsp:nvSpPr>
        <dsp:cNvPr id="0" name=""/>
        <dsp:cNvSpPr/>
      </dsp:nvSpPr>
      <dsp:spPr>
        <a:xfrm>
          <a:off x="2473021" y="1158715"/>
          <a:ext cx="767285" cy="7672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D50CA58-7271-40BB-883B-05461F5D9FDE}">
      <dsp:nvSpPr>
        <dsp:cNvPr id="0" name=""/>
        <dsp:cNvSpPr/>
      </dsp:nvSpPr>
      <dsp:spPr>
        <a:xfrm>
          <a:off x="2004125" y="2181978"/>
          <a:ext cx="1705078" cy="682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pPr>
          <a:r>
            <a:rPr lang="en-GB" sz="1400" kern="1200"/>
            <a:t>You write about an aspect of language</a:t>
          </a:r>
          <a:endParaRPr lang="en-US" sz="1400" kern="1200"/>
        </a:p>
      </dsp:txBody>
      <dsp:txXfrm>
        <a:off x="2004125" y="2181978"/>
        <a:ext cx="1705078" cy="682031"/>
      </dsp:txXfrm>
    </dsp:sp>
    <dsp:sp modelId="{FCC6D4F3-F60D-434F-A9C4-8B54515F40FB}">
      <dsp:nvSpPr>
        <dsp:cNvPr id="0" name=""/>
        <dsp:cNvSpPr/>
      </dsp:nvSpPr>
      <dsp:spPr>
        <a:xfrm>
          <a:off x="4476488" y="1158715"/>
          <a:ext cx="767285" cy="7672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C82FC15-19D9-41E6-80D9-26F402F5EFB5}">
      <dsp:nvSpPr>
        <dsp:cNvPr id="0" name=""/>
        <dsp:cNvSpPr/>
      </dsp:nvSpPr>
      <dsp:spPr>
        <a:xfrm>
          <a:off x="4007591" y="2181978"/>
          <a:ext cx="1705078" cy="682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pPr>
          <a:r>
            <a:rPr lang="en-GB" sz="1400" kern="1200"/>
            <a:t>You write around 500 words</a:t>
          </a:r>
          <a:endParaRPr lang="en-US" sz="1400" kern="1200"/>
        </a:p>
      </dsp:txBody>
      <dsp:txXfrm>
        <a:off x="4007591" y="2181978"/>
        <a:ext cx="1705078" cy="682031"/>
      </dsp:txXfrm>
    </dsp:sp>
    <dsp:sp modelId="{D0E04025-2C6C-4E52-BFDB-8FA2F4B49F7D}">
      <dsp:nvSpPr>
        <dsp:cNvPr id="0" name=""/>
        <dsp:cNvSpPr/>
      </dsp:nvSpPr>
      <dsp:spPr>
        <a:xfrm>
          <a:off x="6479955" y="1158715"/>
          <a:ext cx="767285" cy="76728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0D1CFF5-6F3A-4028-A0E1-AC51A39E5DAB}">
      <dsp:nvSpPr>
        <dsp:cNvPr id="0" name=""/>
        <dsp:cNvSpPr/>
      </dsp:nvSpPr>
      <dsp:spPr>
        <a:xfrm>
          <a:off x="6011058" y="2181978"/>
          <a:ext cx="1705078" cy="682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pPr>
          <a:r>
            <a:rPr lang="en-GB" sz="1400" kern="1200"/>
            <a:t>You respond to a controversial quotation about language</a:t>
          </a:r>
          <a:endParaRPr lang="en-US" sz="1400" kern="1200"/>
        </a:p>
      </dsp:txBody>
      <dsp:txXfrm>
        <a:off x="6011058" y="2181978"/>
        <a:ext cx="1705078" cy="682031"/>
      </dsp:txXfrm>
    </dsp:sp>
    <dsp:sp modelId="{06B7DD94-65C5-44E2-905D-32C53F650DDB}">
      <dsp:nvSpPr>
        <dsp:cNvPr id="0" name=""/>
        <dsp:cNvSpPr/>
      </dsp:nvSpPr>
      <dsp:spPr>
        <a:xfrm>
          <a:off x="8483422" y="1158715"/>
          <a:ext cx="767285" cy="76728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56C2B78-6B75-49EA-B5AE-43BEA2885EF8}">
      <dsp:nvSpPr>
        <dsp:cNvPr id="0" name=""/>
        <dsp:cNvSpPr/>
      </dsp:nvSpPr>
      <dsp:spPr>
        <a:xfrm>
          <a:off x="8014525" y="2181978"/>
          <a:ext cx="1705078" cy="682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pPr>
          <a:r>
            <a:rPr lang="en-GB" sz="1400" kern="1200"/>
            <a:t>You write for an intelligent but non-specialist audience</a:t>
          </a:r>
          <a:endParaRPr lang="en-US" sz="1400" kern="1200"/>
        </a:p>
      </dsp:txBody>
      <dsp:txXfrm>
        <a:off x="8014525" y="2181978"/>
        <a:ext cx="1705078" cy="6820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128D6E-6217-4ED5-ADC7-108DB8F3738E}">
      <dsp:nvSpPr>
        <dsp:cNvPr id="0" name=""/>
        <dsp:cNvSpPr/>
      </dsp:nvSpPr>
      <dsp:spPr>
        <a:xfrm>
          <a:off x="0" y="600"/>
          <a:ext cx="5641974" cy="50462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057EA8-E2A4-462D-9165-DE2D315B8694}">
      <dsp:nvSpPr>
        <dsp:cNvPr id="0" name=""/>
        <dsp:cNvSpPr/>
      </dsp:nvSpPr>
      <dsp:spPr>
        <a:xfrm>
          <a:off x="152647" y="114140"/>
          <a:ext cx="277541" cy="27754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E30285A-5DBB-4C31-B70B-95200528ED6D}">
      <dsp:nvSpPr>
        <dsp:cNvPr id="0" name=""/>
        <dsp:cNvSpPr/>
      </dsp:nvSpPr>
      <dsp:spPr>
        <a:xfrm>
          <a:off x="582836" y="600"/>
          <a:ext cx="5059138" cy="5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406" tIns="53406" rIns="53406" bIns="53406" numCol="1" spcCol="1270" anchor="ctr" anchorCtr="0">
          <a:noAutofit/>
        </a:bodyPr>
        <a:lstStyle/>
        <a:p>
          <a:pPr marL="0" lvl="0" indent="0" algn="l" defTabSz="666750">
            <a:lnSpc>
              <a:spcPct val="90000"/>
            </a:lnSpc>
            <a:spcBef>
              <a:spcPct val="0"/>
            </a:spcBef>
            <a:spcAft>
              <a:spcPct val="35000"/>
            </a:spcAft>
            <a:buNone/>
          </a:pPr>
          <a:r>
            <a:rPr lang="en-GB" sz="1500" kern="1200"/>
            <a:t>Use an appropriate layout, including headlines, captions, links etc.</a:t>
          </a:r>
          <a:endParaRPr lang="en-US" sz="1500" kern="1200"/>
        </a:p>
      </dsp:txBody>
      <dsp:txXfrm>
        <a:off x="582836" y="600"/>
        <a:ext cx="5059138" cy="504620"/>
      </dsp:txXfrm>
    </dsp:sp>
    <dsp:sp modelId="{08799BA8-2539-4B64-B70A-14DF5982C46C}">
      <dsp:nvSpPr>
        <dsp:cNvPr id="0" name=""/>
        <dsp:cNvSpPr/>
      </dsp:nvSpPr>
      <dsp:spPr>
        <a:xfrm>
          <a:off x="0" y="631376"/>
          <a:ext cx="5641974" cy="50462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730241-218D-4DCF-9969-E48E0DC54839}">
      <dsp:nvSpPr>
        <dsp:cNvPr id="0" name=""/>
        <dsp:cNvSpPr/>
      </dsp:nvSpPr>
      <dsp:spPr>
        <a:xfrm>
          <a:off x="152647" y="744915"/>
          <a:ext cx="277541" cy="27754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BC3E3F6-7972-4954-850D-371D0A38D28B}">
      <dsp:nvSpPr>
        <dsp:cNvPr id="0" name=""/>
        <dsp:cNvSpPr/>
      </dsp:nvSpPr>
      <dsp:spPr>
        <a:xfrm>
          <a:off x="582836" y="631376"/>
          <a:ext cx="5059138" cy="5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406" tIns="53406" rIns="53406" bIns="53406" numCol="1" spcCol="1270" anchor="ctr" anchorCtr="0">
          <a:noAutofit/>
        </a:bodyPr>
        <a:lstStyle/>
        <a:p>
          <a:pPr marL="0" lvl="0" indent="0" algn="l" defTabSz="666750">
            <a:lnSpc>
              <a:spcPct val="90000"/>
            </a:lnSpc>
            <a:spcBef>
              <a:spcPct val="0"/>
            </a:spcBef>
            <a:spcAft>
              <a:spcPct val="35000"/>
            </a:spcAft>
            <a:buNone/>
          </a:pPr>
          <a:r>
            <a:rPr lang="en-GB" sz="1500" kern="1200"/>
            <a:t>Mix your register (this is challenging)</a:t>
          </a:r>
          <a:endParaRPr lang="en-US" sz="1500" kern="1200"/>
        </a:p>
      </dsp:txBody>
      <dsp:txXfrm>
        <a:off x="582836" y="631376"/>
        <a:ext cx="5059138" cy="504620"/>
      </dsp:txXfrm>
    </dsp:sp>
    <dsp:sp modelId="{0A63ED04-CF13-4D1F-9C6B-7F5D74B1DE54}">
      <dsp:nvSpPr>
        <dsp:cNvPr id="0" name=""/>
        <dsp:cNvSpPr/>
      </dsp:nvSpPr>
      <dsp:spPr>
        <a:xfrm>
          <a:off x="0" y="1262151"/>
          <a:ext cx="5641974" cy="50462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A2F711-6CE5-471B-A000-37A371696EA8}">
      <dsp:nvSpPr>
        <dsp:cNvPr id="0" name=""/>
        <dsp:cNvSpPr/>
      </dsp:nvSpPr>
      <dsp:spPr>
        <a:xfrm>
          <a:off x="152647" y="1375691"/>
          <a:ext cx="277541" cy="27754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4973104-7337-4447-9BAD-ACBE5D853B7F}">
      <dsp:nvSpPr>
        <dsp:cNvPr id="0" name=""/>
        <dsp:cNvSpPr/>
      </dsp:nvSpPr>
      <dsp:spPr>
        <a:xfrm>
          <a:off x="582836" y="1262151"/>
          <a:ext cx="5059138" cy="5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406" tIns="53406" rIns="53406" bIns="53406" numCol="1" spcCol="1270" anchor="ctr" anchorCtr="0">
          <a:noAutofit/>
        </a:bodyPr>
        <a:lstStyle/>
        <a:p>
          <a:pPr marL="0" lvl="0" indent="0" algn="l" defTabSz="666750">
            <a:lnSpc>
              <a:spcPct val="90000"/>
            </a:lnSpc>
            <a:spcBef>
              <a:spcPct val="0"/>
            </a:spcBef>
            <a:spcAft>
              <a:spcPct val="35000"/>
            </a:spcAft>
            <a:buNone/>
          </a:pPr>
          <a:r>
            <a:rPr lang="en-GB" sz="1500" kern="1200"/>
            <a:t>You'll probably need to inform, persuade and entertain</a:t>
          </a:r>
          <a:endParaRPr lang="en-US" sz="1500" kern="1200"/>
        </a:p>
      </dsp:txBody>
      <dsp:txXfrm>
        <a:off x="582836" y="1262151"/>
        <a:ext cx="5059138" cy="504620"/>
      </dsp:txXfrm>
    </dsp:sp>
    <dsp:sp modelId="{550F9B1B-A023-44B9-AB43-B92542F2A089}">
      <dsp:nvSpPr>
        <dsp:cNvPr id="0" name=""/>
        <dsp:cNvSpPr/>
      </dsp:nvSpPr>
      <dsp:spPr>
        <a:xfrm>
          <a:off x="0" y="1892927"/>
          <a:ext cx="5641974" cy="50462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4A4F52-00F3-41E8-8E31-BA1641404094}">
      <dsp:nvSpPr>
        <dsp:cNvPr id="0" name=""/>
        <dsp:cNvSpPr/>
      </dsp:nvSpPr>
      <dsp:spPr>
        <a:xfrm>
          <a:off x="152647" y="2006466"/>
          <a:ext cx="277541" cy="27754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1C21576-29CF-4DB7-89B5-7045296CFDF7}">
      <dsp:nvSpPr>
        <dsp:cNvPr id="0" name=""/>
        <dsp:cNvSpPr/>
      </dsp:nvSpPr>
      <dsp:spPr>
        <a:xfrm>
          <a:off x="582836" y="1892927"/>
          <a:ext cx="5059138" cy="5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406" tIns="53406" rIns="53406" bIns="53406" numCol="1" spcCol="1270" anchor="ctr" anchorCtr="0">
          <a:noAutofit/>
        </a:bodyPr>
        <a:lstStyle/>
        <a:p>
          <a:pPr marL="0" lvl="0" indent="0" algn="l" defTabSz="666750">
            <a:lnSpc>
              <a:spcPct val="90000"/>
            </a:lnSpc>
            <a:spcBef>
              <a:spcPct val="0"/>
            </a:spcBef>
            <a:spcAft>
              <a:spcPct val="35000"/>
            </a:spcAft>
            <a:buNone/>
          </a:pPr>
          <a:r>
            <a:rPr lang="en-GB" sz="1500" kern="1200"/>
            <a:t>You need to consider your structure</a:t>
          </a:r>
          <a:endParaRPr lang="en-US" sz="1500" kern="1200"/>
        </a:p>
      </dsp:txBody>
      <dsp:txXfrm>
        <a:off x="582836" y="1892927"/>
        <a:ext cx="5059138" cy="504620"/>
      </dsp:txXfrm>
    </dsp:sp>
    <dsp:sp modelId="{852758A2-6FF6-4A8D-948B-98357437C33F}">
      <dsp:nvSpPr>
        <dsp:cNvPr id="0" name=""/>
        <dsp:cNvSpPr/>
      </dsp:nvSpPr>
      <dsp:spPr>
        <a:xfrm>
          <a:off x="0" y="2523702"/>
          <a:ext cx="5641974" cy="504620"/>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4E1E7F4-C014-455A-81E4-F637482520CE}">
      <dsp:nvSpPr>
        <dsp:cNvPr id="0" name=""/>
        <dsp:cNvSpPr/>
      </dsp:nvSpPr>
      <dsp:spPr>
        <a:xfrm>
          <a:off x="152647" y="2637242"/>
          <a:ext cx="277541" cy="27754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C4AC040-3770-4DC3-95D8-2DFD6C247DA4}">
      <dsp:nvSpPr>
        <dsp:cNvPr id="0" name=""/>
        <dsp:cNvSpPr/>
      </dsp:nvSpPr>
      <dsp:spPr>
        <a:xfrm>
          <a:off x="582836" y="2523702"/>
          <a:ext cx="5059138" cy="5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406" tIns="53406" rIns="53406" bIns="53406" numCol="1" spcCol="1270" anchor="ctr" anchorCtr="0">
          <a:noAutofit/>
        </a:bodyPr>
        <a:lstStyle/>
        <a:p>
          <a:pPr marL="0" lvl="0" indent="0" algn="l" defTabSz="666750">
            <a:lnSpc>
              <a:spcPct val="90000"/>
            </a:lnSpc>
            <a:spcBef>
              <a:spcPct val="0"/>
            </a:spcBef>
            <a:spcAft>
              <a:spcPct val="35000"/>
            </a:spcAft>
            <a:buNone/>
          </a:pPr>
          <a:r>
            <a:rPr lang="en-GB" sz="1500" kern="1200"/>
            <a:t>You must show an understanding of audience</a:t>
          </a:r>
          <a:endParaRPr lang="en-US" sz="1500" kern="1200"/>
        </a:p>
      </dsp:txBody>
      <dsp:txXfrm>
        <a:off x="582836" y="2523702"/>
        <a:ext cx="5059138" cy="504620"/>
      </dsp:txXfrm>
    </dsp:sp>
    <dsp:sp modelId="{67ABF57C-9E4A-4559-AAA3-B057E0174B0B}">
      <dsp:nvSpPr>
        <dsp:cNvPr id="0" name=""/>
        <dsp:cNvSpPr/>
      </dsp:nvSpPr>
      <dsp:spPr>
        <a:xfrm>
          <a:off x="0" y="3154477"/>
          <a:ext cx="5641974" cy="50462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348303-EDC4-4914-AFA0-A05AAE3687E5}">
      <dsp:nvSpPr>
        <dsp:cNvPr id="0" name=""/>
        <dsp:cNvSpPr/>
      </dsp:nvSpPr>
      <dsp:spPr>
        <a:xfrm>
          <a:off x="152647" y="3268017"/>
          <a:ext cx="277541" cy="27754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4B505BF-DD2F-4DCA-888B-398A6E2477D8}">
      <dsp:nvSpPr>
        <dsp:cNvPr id="0" name=""/>
        <dsp:cNvSpPr/>
      </dsp:nvSpPr>
      <dsp:spPr>
        <a:xfrm>
          <a:off x="582836" y="3154477"/>
          <a:ext cx="5059138" cy="5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406" tIns="53406" rIns="53406" bIns="53406" numCol="1" spcCol="1270" anchor="ctr" anchorCtr="0">
          <a:noAutofit/>
        </a:bodyPr>
        <a:lstStyle/>
        <a:p>
          <a:pPr marL="0" lvl="0" indent="0" algn="l" defTabSz="666750">
            <a:lnSpc>
              <a:spcPct val="90000"/>
            </a:lnSpc>
            <a:spcBef>
              <a:spcPct val="0"/>
            </a:spcBef>
            <a:spcAft>
              <a:spcPct val="35000"/>
            </a:spcAft>
            <a:buNone/>
          </a:pPr>
          <a:r>
            <a:rPr lang="en-GB" sz="1500" kern="1200"/>
            <a:t>Avoid linguistic terminology but convey linguistic knowledge (also challenging)</a:t>
          </a:r>
          <a:endParaRPr lang="en-US" sz="1500" kern="1200"/>
        </a:p>
      </dsp:txBody>
      <dsp:txXfrm>
        <a:off x="582836" y="3154477"/>
        <a:ext cx="5059138" cy="504620"/>
      </dsp:txXfrm>
    </dsp:sp>
    <dsp:sp modelId="{F43D7DCA-0C66-4886-8939-AA7700817B85}">
      <dsp:nvSpPr>
        <dsp:cNvPr id="0" name=""/>
        <dsp:cNvSpPr/>
      </dsp:nvSpPr>
      <dsp:spPr>
        <a:xfrm>
          <a:off x="0" y="3785253"/>
          <a:ext cx="5641974" cy="50462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72BCE4-562C-4658-B172-0FC5CC6C1620}">
      <dsp:nvSpPr>
        <dsp:cNvPr id="0" name=""/>
        <dsp:cNvSpPr/>
      </dsp:nvSpPr>
      <dsp:spPr>
        <a:xfrm>
          <a:off x="152647" y="3898793"/>
          <a:ext cx="277541" cy="277541"/>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DF432B4-9226-4047-AB56-89A27F4C6140}">
      <dsp:nvSpPr>
        <dsp:cNvPr id="0" name=""/>
        <dsp:cNvSpPr/>
      </dsp:nvSpPr>
      <dsp:spPr>
        <a:xfrm>
          <a:off x="582836" y="3785253"/>
          <a:ext cx="5059138" cy="5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406" tIns="53406" rIns="53406" bIns="53406" numCol="1" spcCol="1270" anchor="ctr" anchorCtr="0">
          <a:noAutofit/>
        </a:bodyPr>
        <a:lstStyle/>
        <a:p>
          <a:pPr marL="0" lvl="0" indent="0" algn="l" defTabSz="666750">
            <a:lnSpc>
              <a:spcPct val="90000"/>
            </a:lnSpc>
            <a:spcBef>
              <a:spcPct val="0"/>
            </a:spcBef>
            <a:spcAft>
              <a:spcPct val="35000"/>
            </a:spcAft>
            <a:buNone/>
          </a:pPr>
          <a:r>
            <a:rPr lang="en-GB" sz="1500" kern="1200"/>
            <a:t>Avoid anything that makes it sound like an essay such as 'in conclusion' or 'on the one hand'</a:t>
          </a:r>
          <a:endParaRPr lang="en-US" sz="1500" kern="1200"/>
        </a:p>
      </dsp:txBody>
      <dsp:txXfrm>
        <a:off x="582836" y="3785253"/>
        <a:ext cx="5059138" cy="504620"/>
      </dsp:txXfrm>
    </dsp:sp>
    <dsp:sp modelId="{F4A10A20-B0F9-40B0-8ADC-38659B25FF22}">
      <dsp:nvSpPr>
        <dsp:cNvPr id="0" name=""/>
        <dsp:cNvSpPr/>
      </dsp:nvSpPr>
      <dsp:spPr>
        <a:xfrm>
          <a:off x="0" y="4416028"/>
          <a:ext cx="5641974" cy="50462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6D5681-1C9C-4532-8059-78F29F99F076}">
      <dsp:nvSpPr>
        <dsp:cNvPr id="0" name=""/>
        <dsp:cNvSpPr/>
      </dsp:nvSpPr>
      <dsp:spPr>
        <a:xfrm>
          <a:off x="152647" y="4529568"/>
          <a:ext cx="277541" cy="277541"/>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7E55C51-7C41-4A2F-B78F-D61FFA5D748F}">
      <dsp:nvSpPr>
        <dsp:cNvPr id="0" name=""/>
        <dsp:cNvSpPr/>
      </dsp:nvSpPr>
      <dsp:spPr>
        <a:xfrm>
          <a:off x="582836" y="4416028"/>
          <a:ext cx="5059138" cy="504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406" tIns="53406" rIns="53406" bIns="53406" numCol="1" spcCol="1270" anchor="ctr" anchorCtr="0">
          <a:noAutofit/>
        </a:bodyPr>
        <a:lstStyle/>
        <a:p>
          <a:pPr marL="0" lvl="0" indent="0" algn="l" defTabSz="666750">
            <a:lnSpc>
              <a:spcPct val="90000"/>
            </a:lnSpc>
            <a:spcBef>
              <a:spcPct val="0"/>
            </a:spcBef>
            <a:spcAft>
              <a:spcPct val="35000"/>
            </a:spcAft>
            <a:buNone/>
          </a:pPr>
          <a:r>
            <a:rPr lang="en-GB" sz="1500" kern="1200"/>
            <a:t>Try to make it current</a:t>
          </a:r>
          <a:endParaRPr lang="en-US" sz="1500" kern="1200"/>
        </a:p>
      </dsp:txBody>
      <dsp:txXfrm>
        <a:off x="582836" y="4416028"/>
        <a:ext cx="5059138" cy="5046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B0FCB7-DD1D-4425-89BC-F42F499868F5}">
      <dsp:nvSpPr>
        <dsp:cNvPr id="0" name=""/>
        <dsp:cNvSpPr/>
      </dsp:nvSpPr>
      <dsp:spPr>
        <a:xfrm>
          <a:off x="538577" y="1337"/>
          <a:ext cx="2010024" cy="120601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Interesting headline through emotive language such as the adjective 'evil'</a:t>
          </a:r>
          <a:endParaRPr lang="en-US" sz="1700" kern="1200"/>
        </a:p>
      </dsp:txBody>
      <dsp:txXfrm>
        <a:off x="538577" y="1337"/>
        <a:ext cx="2010024" cy="1206014"/>
      </dsp:txXfrm>
    </dsp:sp>
    <dsp:sp modelId="{4E492B7D-1A7A-4860-AF4F-44967F6DFBCB}">
      <dsp:nvSpPr>
        <dsp:cNvPr id="0" name=""/>
        <dsp:cNvSpPr/>
      </dsp:nvSpPr>
      <dsp:spPr>
        <a:xfrm>
          <a:off x="2749604" y="1337"/>
          <a:ext cx="2010024" cy="1206014"/>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Subheading summary</a:t>
          </a:r>
          <a:endParaRPr lang="en-US" sz="1700" kern="1200"/>
        </a:p>
      </dsp:txBody>
      <dsp:txXfrm>
        <a:off x="2749604" y="1337"/>
        <a:ext cx="2010024" cy="1206014"/>
      </dsp:txXfrm>
    </dsp:sp>
    <dsp:sp modelId="{E6AC6C85-90D4-4A8E-8516-3199A695BA2A}">
      <dsp:nvSpPr>
        <dsp:cNvPr id="0" name=""/>
        <dsp:cNvSpPr/>
      </dsp:nvSpPr>
      <dsp:spPr>
        <a:xfrm>
          <a:off x="4960632" y="1337"/>
          <a:ext cx="2010024" cy="1206014"/>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Link to current context – contemporary intro</a:t>
          </a:r>
          <a:endParaRPr lang="en-US" sz="1700" kern="1200"/>
        </a:p>
      </dsp:txBody>
      <dsp:txXfrm>
        <a:off x="4960632" y="1337"/>
        <a:ext cx="2010024" cy="1206014"/>
      </dsp:txXfrm>
    </dsp:sp>
    <dsp:sp modelId="{4A0EB8F5-9D4E-4784-95D4-47D429132E29}">
      <dsp:nvSpPr>
        <dsp:cNvPr id="0" name=""/>
        <dsp:cNvSpPr/>
      </dsp:nvSpPr>
      <dsp:spPr>
        <a:xfrm>
          <a:off x="7171659" y="1337"/>
          <a:ext cx="2010024" cy="1206014"/>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Rhetorical question but just the one...</a:t>
          </a:r>
          <a:endParaRPr lang="en-US" sz="1700" kern="1200"/>
        </a:p>
      </dsp:txBody>
      <dsp:txXfrm>
        <a:off x="7171659" y="1337"/>
        <a:ext cx="2010024" cy="1206014"/>
      </dsp:txXfrm>
    </dsp:sp>
    <dsp:sp modelId="{7F7BCE31-1081-4D94-A519-3562E3DB146D}">
      <dsp:nvSpPr>
        <dsp:cNvPr id="0" name=""/>
        <dsp:cNvSpPr/>
      </dsp:nvSpPr>
      <dsp:spPr>
        <a:xfrm>
          <a:off x="538577" y="1408355"/>
          <a:ext cx="2010024" cy="1206014"/>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Metaphors, alliteration, mixed register, exclamatives, mixed sentence types...</a:t>
          </a:r>
          <a:endParaRPr lang="en-US" sz="1700" kern="1200"/>
        </a:p>
      </dsp:txBody>
      <dsp:txXfrm>
        <a:off x="538577" y="1408355"/>
        <a:ext cx="2010024" cy="1206014"/>
      </dsp:txXfrm>
    </dsp:sp>
    <dsp:sp modelId="{BA6DBA86-6B38-498A-8093-2447094CB823}">
      <dsp:nvSpPr>
        <dsp:cNvPr id="0" name=""/>
        <dsp:cNvSpPr/>
      </dsp:nvSpPr>
      <dsp:spPr>
        <a:xfrm>
          <a:off x="2749604" y="1408355"/>
          <a:ext cx="2010024" cy="120601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Bias shown via adjectives and adverbs</a:t>
          </a:r>
          <a:endParaRPr lang="en-US" sz="1700" kern="1200"/>
        </a:p>
      </dsp:txBody>
      <dsp:txXfrm>
        <a:off x="2749604" y="1408355"/>
        <a:ext cx="2010024" cy="1206014"/>
      </dsp:txXfrm>
    </dsp:sp>
    <dsp:sp modelId="{711E1497-15AC-4584-9127-736C73642F8D}">
      <dsp:nvSpPr>
        <dsp:cNvPr id="0" name=""/>
        <dsp:cNvSpPr/>
      </dsp:nvSpPr>
      <dsp:spPr>
        <a:xfrm>
          <a:off x="4960632" y="1408355"/>
          <a:ext cx="2010024" cy="1206014"/>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Satire</a:t>
          </a:r>
          <a:endParaRPr lang="en-US" sz="1700" kern="1200"/>
        </a:p>
      </dsp:txBody>
      <dsp:txXfrm>
        <a:off x="4960632" y="1408355"/>
        <a:ext cx="2010024" cy="1206014"/>
      </dsp:txXfrm>
    </dsp:sp>
    <dsp:sp modelId="{28E579A4-3AD1-4FBC-9FE7-913F4221D0AA}">
      <dsp:nvSpPr>
        <dsp:cNvPr id="0" name=""/>
        <dsp:cNvSpPr/>
      </dsp:nvSpPr>
      <dsp:spPr>
        <a:xfrm>
          <a:off x="7171659" y="1408355"/>
          <a:ext cx="2010024" cy="1206014"/>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Mixed pronouns</a:t>
          </a:r>
          <a:endParaRPr lang="en-US" sz="1700" kern="1200"/>
        </a:p>
      </dsp:txBody>
      <dsp:txXfrm>
        <a:off x="7171659" y="1408355"/>
        <a:ext cx="2010024" cy="1206014"/>
      </dsp:txXfrm>
    </dsp:sp>
    <dsp:sp modelId="{8D1E1027-1B4E-4244-ACAC-A23822D6D886}">
      <dsp:nvSpPr>
        <dsp:cNvPr id="0" name=""/>
        <dsp:cNvSpPr/>
      </dsp:nvSpPr>
      <dsp:spPr>
        <a:xfrm>
          <a:off x="3855118" y="2815372"/>
          <a:ext cx="2010024" cy="1206014"/>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A clear but implicit (sort of) argument</a:t>
          </a:r>
          <a:endParaRPr lang="en-US" sz="1700" kern="1200"/>
        </a:p>
      </dsp:txBody>
      <dsp:txXfrm>
        <a:off x="3855118" y="2815372"/>
        <a:ext cx="2010024" cy="12060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40217E-3EBF-4BC0-AB52-294285E06492}">
      <dsp:nvSpPr>
        <dsp:cNvPr id="0" name=""/>
        <dsp:cNvSpPr/>
      </dsp:nvSpPr>
      <dsp:spPr>
        <a:xfrm>
          <a:off x="0" y="799703"/>
          <a:ext cx="5641974" cy="14763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6B2336-95F8-425C-9826-3F526212AB7D}">
      <dsp:nvSpPr>
        <dsp:cNvPr id="0" name=""/>
        <dsp:cNvSpPr/>
      </dsp:nvSpPr>
      <dsp:spPr>
        <a:xfrm>
          <a:off x="446603" y="1131887"/>
          <a:ext cx="812006" cy="81200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809B935-E30E-4E1F-9FC1-100A2E40C044}">
      <dsp:nvSpPr>
        <dsp:cNvPr id="0" name=""/>
        <dsp:cNvSpPr/>
      </dsp:nvSpPr>
      <dsp:spPr>
        <a:xfrm>
          <a:off x="1705213" y="799703"/>
          <a:ext cx="3936761" cy="1476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50" tIns="156250" rIns="156250" bIns="156250" numCol="1" spcCol="1270" anchor="ctr" anchorCtr="0">
          <a:noAutofit/>
        </a:bodyPr>
        <a:lstStyle/>
        <a:p>
          <a:pPr marL="0" lvl="0" indent="0" algn="l" defTabSz="1111250">
            <a:lnSpc>
              <a:spcPct val="90000"/>
            </a:lnSpc>
            <a:spcBef>
              <a:spcPct val="0"/>
            </a:spcBef>
            <a:spcAft>
              <a:spcPct val="35000"/>
            </a:spcAft>
            <a:buNone/>
          </a:pPr>
          <a:r>
            <a:rPr lang="en-GB" sz="2500" kern="1200"/>
            <a:t>AO2 (knowledge) - /12</a:t>
          </a:r>
          <a:endParaRPr lang="en-US" sz="2500" kern="1200"/>
        </a:p>
      </dsp:txBody>
      <dsp:txXfrm>
        <a:off x="1705213" y="799703"/>
        <a:ext cx="3936761" cy="1476375"/>
      </dsp:txXfrm>
    </dsp:sp>
    <dsp:sp modelId="{15B5D89A-0187-45B0-AD6C-387F82FCE0B7}">
      <dsp:nvSpPr>
        <dsp:cNvPr id="0" name=""/>
        <dsp:cNvSpPr/>
      </dsp:nvSpPr>
      <dsp:spPr>
        <a:xfrm>
          <a:off x="0" y="2645171"/>
          <a:ext cx="5641974" cy="14763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E03963-3E3E-41AF-A500-01FB78305C58}">
      <dsp:nvSpPr>
        <dsp:cNvPr id="0" name=""/>
        <dsp:cNvSpPr/>
      </dsp:nvSpPr>
      <dsp:spPr>
        <a:xfrm>
          <a:off x="446603" y="2977356"/>
          <a:ext cx="812006" cy="81200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57759BF-A2E9-42E9-942C-338925DB1589}">
      <dsp:nvSpPr>
        <dsp:cNvPr id="0" name=""/>
        <dsp:cNvSpPr/>
      </dsp:nvSpPr>
      <dsp:spPr>
        <a:xfrm>
          <a:off x="1705213" y="2645171"/>
          <a:ext cx="3936761" cy="1476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50" tIns="156250" rIns="156250" bIns="156250" numCol="1" spcCol="1270" anchor="ctr" anchorCtr="0">
          <a:noAutofit/>
        </a:bodyPr>
        <a:lstStyle/>
        <a:p>
          <a:pPr marL="0" lvl="0" indent="0" algn="l" defTabSz="1111250">
            <a:lnSpc>
              <a:spcPct val="90000"/>
            </a:lnSpc>
            <a:spcBef>
              <a:spcPct val="0"/>
            </a:spcBef>
            <a:spcAft>
              <a:spcPct val="35000"/>
            </a:spcAft>
            <a:buNone/>
          </a:pPr>
          <a:r>
            <a:rPr lang="en-GB" sz="2500" kern="1200"/>
            <a:t>AO5 (creativity) - /12</a:t>
          </a:r>
          <a:endParaRPr lang="en-US" sz="2500" kern="1200"/>
        </a:p>
      </dsp:txBody>
      <dsp:txXfrm>
        <a:off x="1705213" y="2645171"/>
        <a:ext cx="3936761" cy="1476375"/>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dirty="0"/>
              <a:t>Click to edit Master title style</a:t>
            </a:r>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dirty="0"/>
              <a:t>Click to edit Master subtitle style</a:t>
            </a:r>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9328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CD73815-2707-4475-8F1A-B873CB631BB4}" type="datetimeFigureOut">
              <a:rPr lang="en-US" dirty="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20648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dirty="0"/>
              <a:t>Click to edit Master title style</a:t>
            </a:r>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A4AFB99-0EAB-4182-AFF8-E214C82A68F6}" type="datetimeFigureOut">
              <a:rPr lang="en-US" dirty="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0940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5D3794B-289A-4A80-97D7-111025398D45}" type="datetimeFigureOut">
              <a:rPr lang="en-US" dirty="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284165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dirty="0"/>
              <a:t>Click to edit Master title style</a:t>
            </a:r>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960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dirty="0"/>
              <a:t>Click to edit Master title style</a:t>
            </a:r>
          </a:p>
        </p:txBody>
      </p:sp>
      <p:sp>
        <p:nvSpPr>
          <p:cNvPr id="3" name="Content Placeholder 2"/>
          <p:cNvSpPr>
            <a:spLocks noGrp="1"/>
          </p:cNvSpPr>
          <p:nvPr>
            <p:ph sz="half" idx="1"/>
          </p:nvPr>
        </p:nvSpPr>
        <p:spPr>
          <a:xfrm>
            <a:off x="1024127" y="2286000"/>
            <a:ext cx="475488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989320" y="2286000"/>
            <a:ext cx="475488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3C6A301-0538-44EC-B09D-202E1042A48B}" type="datetimeFigureOut">
              <a:rPr lang="en-US" dirty="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24730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dirty="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D789574A-8875-45EF-8EA2-3CAA0F7ABC4C}" type="datetimeFigureOut">
              <a:rPr lang="en-US" dirty="0"/>
              <a:t>4/21/2020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328604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67EF4D4C-5367-4C26-9E2B-D8088D7FCA81}" type="datetimeFigureOut">
              <a:rPr lang="en-US" dirty="0"/>
              <a:t>4/21/2020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950560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4/21/2020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877834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dirty="0"/>
              <a:t>Click to edit Master title style</a:t>
            </a:r>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449466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dirty="0"/>
              <a:t>Click to edit Master title style</a:t>
            </a:r>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824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4/21/2020</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18858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hyperlink" Target="https://www.theguardian.com/commentisfree/2014/jun/30/facebook-evil-emotional-study-charlie-brooker"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ABC736F-FD1E-4980-876D-E5C3877393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34501" y="640080"/>
            <a:ext cx="4019429" cy="3339348"/>
          </a:xfrm>
        </p:spPr>
        <p:txBody>
          <a:bodyPr anchor="b">
            <a:normAutofit/>
          </a:bodyPr>
          <a:lstStyle/>
          <a:p>
            <a:r>
              <a:rPr lang="en-GB" sz="4400">
                <a:solidFill>
                  <a:srgbClr val="FFFFFF"/>
                </a:solidFill>
              </a:rPr>
              <a:t>Topical LangUAGe ISSUE</a:t>
            </a:r>
          </a:p>
        </p:txBody>
      </p:sp>
      <p:sp>
        <p:nvSpPr>
          <p:cNvPr id="3" name="Subtitle 2"/>
          <p:cNvSpPr>
            <a:spLocks noGrp="1"/>
          </p:cNvSpPr>
          <p:nvPr>
            <p:ph type="subTitle" idx="1"/>
          </p:nvPr>
        </p:nvSpPr>
        <p:spPr>
          <a:xfrm>
            <a:off x="638921" y="4315017"/>
            <a:ext cx="4015009" cy="1893939"/>
          </a:xfrm>
        </p:spPr>
        <p:txBody>
          <a:bodyPr anchor="t">
            <a:normAutofit/>
          </a:bodyPr>
          <a:lstStyle/>
          <a:p>
            <a:pPr algn="r"/>
            <a:r>
              <a:rPr lang="en-GB" sz="1600">
                <a:solidFill>
                  <a:srgbClr val="FFFFFF"/>
                </a:solidFill>
              </a:rPr>
              <a:t>How to ace it...</a:t>
            </a:r>
          </a:p>
        </p:txBody>
      </p:sp>
      <p:cxnSp>
        <p:nvCxnSpPr>
          <p:cNvPr id="7" name="Straight Connector 11">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9" name="Rectangle 13">
            <a:extLst>
              <a:ext uri="{FF2B5EF4-FFF2-40B4-BE49-F238E27FC236}">
                <a16:creationId xmlns:a16="http://schemas.microsoft.com/office/drawing/2014/main" id="{3915B512-930A-40F0-82A6-4895B71A9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6350" ty="-10160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F86AE1-A684-46B5-984E-7CC8C38B9207}"/>
              </a:ext>
            </a:extLst>
          </p:cNvPr>
          <p:cNvSpPr>
            <a:spLocks noGrp="1"/>
          </p:cNvSpPr>
          <p:nvPr>
            <p:ph type="title"/>
          </p:nvPr>
        </p:nvSpPr>
        <p:spPr>
          <a:xfrm>
            <a:off x="643468" y="643467"/>
            <a:ext cx="3415612" cy="5571066"/>
          </a:xfrm>
        </p:spPr>
        <p:txBody>
          <a:bodyPr>
            <a:normAutofit/>
          </a:bodyPr>
          <a:lstStyle/>
          <a:p>
            <a:r>
              <a:rPr lang="en-GB">
                <a:solidFill>
                  <a:srgbClr val="FFFFFF"/>
                </a:solidFill>
              </a:rPr>
              <a:t>What's good about it? What would you give it?</a:t>
            </a:r>
          </a:p>
        </p:txBody>
      </p:sp>
      <p:graphicFrame>
        <p:nvGraphicFramePr>
          <p:cNvPr id="5" name="Content Placeholder 2">
            <a:extLst>
              <a:ext uri="{FF2B5EF4-FFF2-40B4-BE49-F238E27FC236}">
                <a16:creationId xmlns:a16="http://schemas.microsoft.com/office/drawing/2014/main" id="{340686EF-FC55-46B7-ABCB-F21D229326C1}"/>
              </a:ext>
            </a:extLst>
          </p:cNvPr>
          <p:cNvGraphicFramePr>
            <a:graphicFrameLocks noGrp="1"/>
          </p:cNvGraphicFramePr>
          <p:nvPr>
            <p:ph idx="1"/>
            <p:extLst>
              <p:ext uri="{D42A27DB-BD31-4B8C-83A1-F6EECF244321}">
                <p14:modId xmlns:p14="http://schemas.microsoft.com/office/powerpoint/2010/main" val="3320562949"/>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6806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64F54-8DA8-4C23-8B4A-2D07D81B47D2}"/>
              </a:ext>
            </a:extLst>
          </p:cNvPr>
          <p:cNvSpPr>
            <a:spLocks noGrp="1"/>
          </p:cNvSpPr>
          <p:nvPr>
            <p:ph type="title"/>
          </p:nvPr>
        </p:nvSpPr>
        <p:spPr/>
        <p:txBody>
          <a:bodyPr/>
          <a:lstStyle/>
          <a:p>
            <a:r>
              <a:rPr lang="en-GB" dirty="0"/>
              <a:t>Marks and comments</a:t>
            </a:r>
          </a:p>
        </p:txBody>
      </p:sp>
      <p:sp>
        <p:nvSpPr>
          <p:cNvPr id="3" name="Text Placeholder 2">
            <a:extLst>
              <a:ext uri="{FF2B5EF4-FFF2-40B4-BE49-F238E27FC236}">
                <a16:creationId xmlns:a16="http://schemas.microsoft.com/office/drawing/2014/main" id="{A053EFFD-E78F-410E-B076-A576CCD877D0}"/>
              </a:ext>
            </a:extLst>
          </p:cNvPr>
          <p:cNvSpPr>
            <a:spLocks noGrp="1"/>
          </p:cNvSpPr>
          <p:nvPr>
            <p:ph type="body" idx="1"/>
          </p:nvPr>
        </p:nvSpPr>
        <p:spPr/>
        <p:txBody>
          <a:bodyPr/>
          <a:lstStyle/>
          <a:p>
            <a:r>
              <a:rPr lang="en-GB" dirty="0"/>
              <a:t>AO2</a:t>
            </a:r>
          </a:p>
        </p:txBody>
      </p:sp>
      <p:sp>
        <p:nvSpPr>
          <p:cNvPr id="4" name="Content Placeholder 3">
            <a:extLst>
              <a:ext uri="{FF2B5EF4-FFF2-40B4-BE49-F238E27FC236}">
                <a16:creationId xmlns:a16="http://schemas.microsoft.com/office/drawing/2014/main" id="{6B9AA95D-AB5C-4362-9220-4616EFF36E27}"/>
              </a:ext>
            </a:extLst>
          </p:cNvPr>
          <p:cNvSpPr>
            <a:spLocks noGrp="1"/>
          </p:cNvSpPr>
          <p:nvPr>
            <p:ph sz="half" idx="2"/>
          </p:nvPr>
        </p:nvSpPr>
        <p:spPr/>
        <p:txBody>
          <a:bodyPr vert="horz" lIns="45720" tIns="45720" rIns="45720" bIns="45720" rtlCol="0" anchor="t">
            <a:normAutofit/>
          </a:bodyPr>
          <a:lstStyle/>
          <a:p>
            <a:r>
              <a:rPr lang="en-GB" dirty="0"/>
              <a:t>Assured on knowledge and understanding with well-chosen examples and exploration. Takes a critical angle but a little under-developed - 10</a:t>
            </a:r>
          </a:p>
        </p:txBody>
      </p:sp>
      <p:sp>
        <p:nvSpPr>
          <p:cNvPr id="5" name="Text Placeholder 4">
            <a:extLst>
              <a:ext uri="{FF2B5EF4-FFF2-40B4-BE49-F238E27FC236}">
                <a16:creationId xmlns:a16="http://schemas.microsoft.com/office/drawing/2014/main" id="{75D73440-F31F-46BA-AA95-D48F8C7A2AF0}"/>
              </a:ext>
            </a:extLst>
          </p:cNvPr>
          <p:cNvSpPr>
            <a:spLocks noGrp="1"/>
          </p:cNvSpPr>
          <p:nvPr>
            <p:ph type="body" sz="quarter" idx="3"/>
          </p:nvPr>
        </p:nvSpPr>
        <p:spPr/>
        <p:txBody>
          <a:bodyPr/>
          <a:lstStyle/>
          <a:p>
            <a:r>
              <a:rPr lang="en-GB"/>
              <a:t>AO5</a:t>
            </a:r>
          </a:p>
        </p:txBody>
      </p:sp>
      <p:sp>
        <p:nvSpPr>
          <p:cNvPr id="6" name="Content Placeholder 5">
            <a:extLst>
              <a:ext uri="{FF2B5EF4-FFF2-40B4-BE49-F238E27FC236}">
                <a16:creationId xmlns:a16="http://schemas.microsoft.com/office/drawing/2014/main" id="{C72FD17F-E469-4D62-8DA9-F25C60975B24}"/>
              </a:ext>
            </a:extLst>
          </p:cNvPr>
          <p:cNvSpPr>
            <a:spLocks noGrp="1"/>
          </p:cNvSpPr>
          <p:nvPr>
            <p:ph sz="quarter" idx="4"/>
          </p:nvPr>
        </p:nvSpPr>
        <p:spPr/>
        <p:txBody>
          <a:bodyPr vert="horz" lIns="45720" tIns="45720" rIns="45720" bIns="45720" rtlCol="0" anchor="t">
            <a:normAutofit/>
          </a:bodyPr>
          <a:lstStyle/>
          <a:p>
            <a:r>
              <a:rPr lang="en-GB" dirty="0"/>
              <a:t>Well-constructed, appropriate to form and audience. Terms are glossed and it is well-pitched. Has flair - 12</a:t>
            </a:r>
          </a:p>
        </p:txBody>
      </p:sp>
    </p:spTree>
    <p:extLst>
      <p:ext uri="{BB962C8B-B14F-4D97-AF65-F5344CB8AC3E}">
        <p14:creationId xmlns:p14="http://schemas.microsoft.com/office/powerpoint/2010/main" val="1400015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13456-2E1B-4474-AB2C-A2196EF98B42}"/>
              </a:ext>
            </a:extLst>
          </p:cNvPr>
          <p:cNvSpPr>
            <a:spLocks noGrp="1"/>
          </p:cNvSpPr>
          <p:nvPr>
            <p:ph type="title"/>
          </p:nvPr>
        </p:nvSpPr>
        <p:spPr/>
        <p:txBody>
          <a:bodyPr/>
          <a:lstStyle/>
          <a:p>
            <a:r>
              <a:rPr lang="en-GB" dirty="0"/>
              <a:t>New Question...</a:t>
            </a:r>
          </a:p>
        </p:txBody>
      </p:sp>
      <p:sp>
        <p:nvSpPr>
          <p:cNvPr id="3" name="Content Placeholder 2">
            <a:extLst>
              <a:ext uri="{FF2B5EF4-FFF2-40B4-BE49-F238E27FC236}">
                <a16:creationId xmlns:a16="http://schemas.microsoft.com/office/drawing/2014/main" id="{E0216CC9-B63B-41DC-809F-9CDA3A2261A6}"/>
              </a:ext>
            </a:extLst>
          </p:cNvPr>
          <p:cNvSpPr>
            <a:spLocks noGrp="1"/>
          </p:cNvSpPr>
          <p:nvPr>
            <p:ph idx="1"/>
          </p:nvPr>
        </p:nvSpPr>
        <p:spPr/>
        <p:txBody>
          <a:bodyPr vert="horz" lIns="45720" tIns="45720" rIns="45720" bIns="45720" rtlCol="0" anchor="t">
            <a:normAutofit/>
          </a:bodyPr>
          <a:lstStyle/>
          <a:p>
            <a:r>
              <a:rPr lang="en-GB" dirty="0"/>
              <a:t>'Although it has been a long struggle, we now live in a society where language, at least, does not discriminate in terms of gender'</a:t>
            </a:r>
          </a:p>
          <a:p>
            <a:endParaRPr lang="en-GB" dirty="0"/>
          </a:p>
          <a:p>
            <a:r>
              <a:rPr lang="en-GB" dirty="0"/>
              <a:t>What content do you want to draw on? Consider this first. You're now ready to plan </a:t>
            </a:r>
            <a:r>
              <a:rPr lang="en-GB"/>
              <a:t>your style and argument before writing. Give yourself 45 minutes</a:t>
            </a:r>
            <a:endParaRPr lang="en-GB" dirty="0"/>
          </a:p>
        </p:txBody>
      </p:sp>
    </p:spTree>
    <p:extLst>
      <p:ext uri="{BB962C8B-B14F-4D97-AF65-F5344CB8AC3E}">
        <p14:creationId xmlns:p14="http://schemas.microsoft.com/office/powerpoint/2010/main" val="2351033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ABC27-DD97-49C9-842A-CDA5144979A3}"/>
              </a:ext>
            </a:extLst>
          </p:cNvPr>
          <p:cNvSpPr>
            <a:spLocks noGrp="1"/>
          </p:cNvSpPr>
          <p:nvPr>
            <p:ph type="title"/>
          </p:nvPr>
        </p:nvSpPr>
        <p:spPr/>
        <p:txBody>
          <a:bodyPr/>
          <a:lstStyle/>
          <a:p>
            <a:r>
              <a:rPr lang="en-GB" dirty="0"/>
              <a:t>What are the rules?</a:t>
            </a:r>
          </a:p>
        </p:txBody>
      </p:sp>
      <p:sp>
        <p:nvSpPr>
          <p:cNvPr id="3" name="Content Placeholder 2">
            <a:extLst>
              <a:ext uri="{FF2B5EF4-FFF2-40B4-BE49-F238E27FC236}">
                <a16:creationId xmlns:a16="http://schemas.microsoft.com/office/drawing/2014/main" id="{8612E985-03CB-4EE6-BC25-C7FF38798E26}"/>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528286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3668D-225A-4E08-A9D6-20C1E2D7C4B5}"/>
              </a:ext>
            </a:extLst>
          </p:cNvPr>
          <p:cNvSpPr>
            <a:spLocks noGrp="1"/>
          </p:cNvSpPr>
          <p:nvPr>
            <p:ph type="title"/>
          </p:nvPr>
        </p:nvSpPr>
        <p:spPr>
          <a:xfrm>
            <a:off x="1024128" y="585216"/>
            <a:ext cx="9720072" cy="1499616"/>
          </a:xfrm>
        </p:spPr>
        <p:txBody>
          <a:bodyPr>
            <a:normAutofit/>
          </a:bodyPr>
          <a:lstStyle/>
          <a:p>
            <a:r>
              <a:rPr lang="en-GB" dirty="0">
                <a:ea typeface="+mj-lt"/>
                <a:cs typeface="+mj-lt"/>
              </a:rPr>
              <a:t>WHAT ARE THE RULES?</a:t>
            </a:r>
          </a:p>
          <a:p>
            <a:endParaRPr lang="en-GB" dirty="0"/>
          </a:p>
        </p:txBody>
      </p:sp>
      <p:graphicFrame>
        <p:nvGraphicFramePr>
          <p:cNvPr id="5" name="Content Placeholder 2">
            <a:extLst>
              <a:ext uri="{FF2B5EF4-FFF2-40B4-BE49-F238E27FC236}">
                <a16:creationId xmlns:a16="http://schemas.microsoft.com/office/drawing/2014/main" id="{D83BA887-F6B9-48A7-A67A-1E7C5AD5A60F}"/>
              </a:ext>
            </a:extLst>
          </p:cNvPr>
          <p:cNvGraphicFramePr>
            <a:graphicFrameLocks noGrp="1"/>
          </p:cNvGraphicFramePr>
          <p:nvPr>
            <p:ph idx="1"/>
            <p:extLst>
              <p:ext uri="{D42A27DB-BD31-4B8C-83A1-F6EECF244321}">
                <p14:modId xmlns:p14="http://schemas.microsoft.com/office/powerpoint/2010/main" val="4277802659"/>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4614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FB2F9-85EB-4A1C-AF62-2730B5E8FFB1}"/>
              </a:ext>
            </a:extLst>
          </p:cNvPr>
          <p:cNvSpPr>
            <a:spLocks noGrp="1"/>
          </p:cNvSpPr>
          <p:nvPr>
            <p:ph type="title"/>
          </p:nvPr>
        </p:nvSpPr>
        <p:spPr/>
        <p:txBody>
          <a:bodyPr/>
          <a:lstStyle/>
          <a:p>
            <a:r>
              <a:rPr lang="en-GB" dirty="0"/>
              <a:t>How do you write it? What needs to be considered?</a:t>
            </a:r>
          </a:p>
        </p:txBody>
      </p:sp>
      <p:sp>
        <p:nvSpPr>
          <p:cNvPr id="3" name="Content Placeholder 2">
            <a:extLst>
              <a:ext uri="{FF2B5EF4-FFF2-40B4-BE49-F238E27FC236}">
                <a16:creationId xmlns:a16="http://schemas.microsoft.com/office/drawing/2014/main" id="{C752733E-D913-4863-A9E5-49977D4A8818}"/>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961029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B79B6D-9D0D-4398-BAAE-161866FF82E8}"/>
              </a:ext>
            </a:extLst>
          </p:cNvPr>
          <p:cNvSpPr>
            <a:spLocks noGrp="1"/>
          </p:cNvSpPr>
          <p:nvPr>
            <p:ph type="title"/>
          </p:nvPr>
        </p:nvSpPr>
        <p:spPr>
          <a:xfrm>
            <a:off x="643468" y="643467"/>
            <a:ext cx="3415612" cy="5571066"/>
          </a:xfrm>
        </p:spPr>
        <p:txBody>
          <a:bodyPr>
            <a:normAutofit/>
          </a:bodyPr>
          <a:lstStyle/>
          <a:p>
            <a:r>
              <a:rPr lang="en-GB" sz="4600">
                <a:solidFill>
                  <a:srgbClr val="FFFFFF"/>
                </a:solidFill>
                <a:ea typeface="+mj-lt"/>
                <a:cs typeface="+mj-lt"/>
              </a:rPr>
              <a:t>HOW DO YOU WRITE IT? WHAT NEEDS TO BE CONSIDERED?</a:t>
            </a:r>
          </a:p>
          <a:p>
            <a:endParaRPr lang="en-GB" sz="4600">
              <a:solidFill>
                <a:srgbClr val="FFFFFF"/>
              </a:solidFill>
            </a:endParaRPr>
          </a:p>
        </p:txBody>
      </p:sp>
      <p:graphicFrame>
        <p:nvGraphicFramePr>
          <p:cNvPr id="5" name="Content Placeholder 2">
            <a:extLst>
              <a:ext uri="{FF2B5EF4-FFF2-40B4-BE49-F238E27FC236}">
                <a16:creationId xmlns:a16="http://schemas.microsoft.com/office/drawing/2014/main" id="{1EA4FA6A-4E4C-4846-AC1F-61B5DF551BA6}"/>
              </a:ext>
            </a:extLst>
          </p:cNvPr>
          <p:cNvGraphicFramePr>
            <a:graphicFrameLocks noGrp="1"/>
          </p:cNvGraphicFramePr>
          <p:nvPr>
            <p:ph idx="1"/>
            <p:extLst>
              <p:ext uri="{D42A27DB-BD31-4B8C-83A1-F6EECF244321}">
                <p14:modId xmlns:p14="http://schemas.microsoft.com/office/powerpoint/2010/main" val="2952578548"/>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9725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71B5622-4C89-451F-9BF2-A53108531AE3}"/>
              </a:ext>
            </a:extLst>
          </p:cNvPr>
          <p:cNvSpPr txBox="1"/>
          <p:nvPr/>
        </p:nvSpPr>
        <p:spPr>
          <a:xfrm>
            <a:off x="2682816" y="2035834"/>
            <a:ext cx="5719312"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hlinkClick r:id="rId2"/>
              </a:rPr>
              <a:t>https://www.theguardian.com/commentisfree/2014/jun/30/facebook-evil-emotional-study-charlie-brooker</a:t>
            </a:r>
            <a:endParaRPr lang="en-US"/>
          </a:p>
        </p:txBody>
      </p:sp>
    </p:spTree>
    <p:extLst>
      <p:ext uri="{BB962C8B-B14F-4D97-AF65-F5344CB8AC3E}">
        <p14:creationId xmlns:p14="http://schemas.microsoft.com/office/powerpoint/2010/main" val="4200759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4B193-697B-46BB-ACF4-8886B3289F68}"/>
              </a:ext>
            </a:extLst>
          </p:cNvPr>
          <p:cNvSpPr>
            <a:spLocks noGrp="1"/>
          </p:cNvSpPr>
          <p:nvPr>
            <p:ph type="title"/>
          </p:nvPr>
        </p:nvSpPr>
        <p:spPr>
          <a:xfrm>
            <a:off x="1024128" y="585216"/>
            <a:ext cx="9720072" cy="1499616"/>
          </a:xfrm>
        </p:spPr>
        <p:txBody>
          <a:bodyPr>
            <a:normAutofit/>
          </a:bodyPr>
          <a:lstStyle/>
          <a:p>
            <a:r>
              <a:rPr lang="en-GB" dirty="0"/>
              <a:t>What are the features of this article?</a:t>
            </a:r>
          </a:p>
        </p:txBody>
      </p:sp>
      <p:graphicFrame>
        <p:nvGraphicFramePr>
          <p:cNvPr id="5" name="Content Placeholder 2">
            <a:extLst>
              <a:ext uri="{FF2B5EF4-FFF2-40B4-BE49-F238E27FC236}">
                <a16:creationId xmlns:a16="http://schemas.microsoft.com/office/drawing/2014/main" id="{72018AE9-5BAD-4DE2-BAE5-9267118DFFF3}"/>
              </a:ext>
            </a:extLst>
          </p:cNvPr>
          <p:cNvGraphicFramePr>
            <a:graphicFrameLocks noGrp="1"/>
          </p:cNvGraphicFramePr>
          <p:nvPr>
            <p:ph idx="1"/>
            <p:extLst>
              <p:ext uri="{D42A27DB-BD31-4B8C-83A1-F6EECF244321}">
                <p14:modId xmlns:p14="http://schemas.microsoft.com/office/powerpoint/2010/main" val="2287416875"/>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9491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D0E08-4854-43BA-9862-23FB3646E7C3}"/>
              </a:ext>
            </a:extLst>
          </p:cNvPr>
          <p:cNvSpPr>
            <a:spLocks noGrp="1"/>
          </p:cNvSpPr>
          <p:nvPr>
            <p:ph type="title"/>
          </p:nvPr>
        </p:nvSpPr>
        <p:spPr>
          <a:xfrm>
            <a:off x="1024128" y="585216"/>
            <a:ext cx="8018272" cy="1499616"/>
          </a:xfrm>
        </p:spPr>
        <p:txBody>
          <a:bodyPr>
            <a:normAutofit/>
          </a:bodyPr>
          <a:lstStyle/>
          <a:p>
            <a:r>
              <a:rPr lang="en-GB" dirty="0"/>
              <a:t>Technology is ruining the </a:t>
            </a:r>
            <a:r>
              <a:rPr lang="en-GB" dirty="0" err="1"/>
              <a:t>english</a:t>
            </a:r>
            <a:r>
              <a:rPr lang="en-GB" dirty="0"/>
              <a:t> language</a:t>
            </a:r>
          </a:p>
        </p:txBody>
      </p:sp>
      <p:sp>
        <p:nvSpPr>
          <p:cNvPr id="3" name="Content Placeholder 2">
            <a:extLst>
              <a:ext uri="{FF2B5EF4-FFF2-40B4-BE49-F238E27FC236}">
                <a16:creationId xmlns:a16="http://schemas.microsoft.com/office/drawing/2014/main" id="{498FD4B3-20E5-4B2C-A5DB-03B23B42A3ED}"/>
              </a:ext>
            </a:extLst>
          </p:cNvPr>
          <p:cNvSpPr>
            <a:spLocks noGrp="1"/>
          </p:cNvSpPr>
          <p:nvPr>
            <p:ph idx="1"/>
          </p:nvPr>
        </p:nvSpPr>
        <p:spPr>
          <a:xfrm>
            <a:off x="1024128" y="2286000"/>
            <a:ext cx="8018271" cy="4023360"/>
          </a:xfrm>
        </p:spPr>
        <p:txBody>
          <a:bodyPr vert="horz" lIns="45720" tIns="45720" rIns="45720" bIns="45720" rtlCol="0">
            <a:normAutofit/>
          </a:bodyPr>
          <a:lstStyle/>
          <a:p>
            <a:r>
              <a:rPr lang="en-GB" sz="2000"/>
              <a:t>'2B or not 2B – Technology and the linguistic apocalpyse'</a:t>
            </a:r>
            <a:endParaRPr lang="en-US" sz="2000"/>
          </a:p>
          <a:p>
            <a:r>
              <a:rPr lang="en-GB" sz="2000"/>
              <a:t>Horror, Horror! Since the rise of texting, the terrified cries of prescriptivists can be heard the world over whether it's in the stuffy columns of the Daily Mail or in the asterisk-littered replies in internet comment sections. The death of the English language is nigh! Brevity, initialisms and the emoticon – a haven for illiterates.</a:t>
            </a:r>
          </a:p>
          <a:p>
            <a:r>
              <a:rPr lang="en-GB" sz="2000"/>
              <a:t>Except, our friend William Shakespeare would disagree. Even keen to make his poetry fit into that pesky ten syllable metre, Bill would regularly </a:t>
            </a:r>
            <a:r>
              <a:rPr lang="en-GB" sz="2000" err="1"/>
              <a:t>appreviate</a:t>
            </a:r>
            <a:r>
              <a:rPr lang="en-GB" sz="2000"/>
              <a:t>. </a:t>
            </a:r>
            <a:r>
              <a:rPr lang="en-GB" sz="2000" err="1"/>
              <a:t>'Tis</a:t>
            </a:r>
            <a:r>
              <a:rPr lang="en-GB" sz="2000"/>
              <a:t> perfectly acceptable </a:t>
            </a:r>
            <a:r>
              <a:rPr lang="en-GB" sz="2000" err="1"/>
              <a:t>I'th'name</a:t>
            </a:r>
            <a:r>
              <a:rPr lang="en-GB" sz="2000"/>
              <a:t> of poetry after all. And, while the Bard may not have had emoticons to play with, he did enough with the language he had. In fact, and here's a cool piece of trivia, Shakespeare neologised (that's linguistic-talk for invented) more new words than the Bible. Not bad for a glove-maker's lad.</a:t>
            </a:r>
          </a:p>
        </p:txBody>
      </p:sp>
      <p:sp>
        <p:nvSpPr>
          <p:cNvPr id="8" name="Rectangle 7">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3024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6B489-FF15-488A-8E00-BB2D3EAEF802}"/>
              </a:ext>
            </a:extLst>
          </p:cNvPr>
          <p:cNvSpPr>
            <a:spLocks noGrp="1"/>
          </p:cNvSpPr>
          <p:nvPr>
            <p:ph type="title"/>
          </p:nvPr>
        </p:nvSpPr>
        <p:spPr>
          <a:xfrm>
            <a:off x="909109" y="-162407"/>
            <a:ext cx="9720072" cy="1499616"/>
          </a:xfrm>
        </p:spPr>
        <p:txBody>
          <a:bodyPr/>
          <a:lstStyle/>
          <a:p>
            <a:r>
              <a:rPr lang="en-GB" dirty="0"/>
              <a:t>Cont...</a:t>
            </a:r>
          </a:p>
        </p:txBody>
      </p:sp>
      <p:sp>
        <p:nvSpPr>
          <p:cNvPr id="3" name="Content Placeholder 2">
            <a:extLst>
              <a:ext uri="{FF2B5EF4-FFF2-40B4-BE49-F238E27FC236}">
                <a16:creationId xmlns:a16="http://schemas.microsoft.com/office/drawing/2014/main" id="{960BE4E6-5EE0-43DF-8B32-D233E1CE5B38}"/>
              </a:ext>
            </a:extLst>
          </p:cNvPr>
          <p:cNvSpPr>
            <a:spLocks noGrp="1"/>
          </p:cNvSpPr>
          <p:nvPr>
            <p:ph idx="1"/>
          </p:nvPr>
        </p:nvSpPr>
        <p:spPr>
          <a:xfrm>
            <a:off x="233375" y="1049548"/>
            <a:ext cx="11948561" cy="5705510"/>
          </a:xfrm>
        </p:spPr>
        <p:txBody>
          <a:bodyPr vert="horz" lIns="45720" tIns="45720" rIns="45720" bIns="45720" rtlCol="0" anchor="t">
            <a:normAutofit fontScale="92500"/>
          </a:bodyPr>
          <a:lstStyle/>
          <a:p>
            <a:r>
              <a:rPr lang="en-GB" dirty="0"/>
              <a:t>Abbreviations and initialisms have existed for as long as language itself ('okay' to 'OK' for example) and language would be unable to develop were it not for neologisms. Though deemed laughable today, without the made-up words of the Bard, we would have no 'gossip', no 'champion' and, perhaps most devastating of all, no 'hobnob'. Unthinkable indeed!</a:t>
            </a:r>
          </a:p>
          <a:p>
            <a:r>
              <a:rPr lang="en-GB" dirty="0"/>
              <a:t>Perhaps the finger of blame for the freshest bout of fear of this lexical </a:t>
            </a:r>
            <a:r>
              <a:rPr lang="en-GB" dirty="0" err="1"/>
              <a:t>armageddon</a:t>
            </a:r>
            <a:r>
              <a:rPr lang="en-GB" dirty="0"/>
              <a:t> can rest on the shoulders of the Oxford dictionary who recently named the crying with laughter emoji as Word of the Year 2015.</a:t>
            </a:r>
          </a:p>
          <a:p>
            <a:r>
              <a:rPr lang="en-GB" dirty="0"/>
              <a:t>Even the dictionaries are at it now! Those keepers of the keys of linguistic certainty; guardians of what is right and proper; knights in the battle against misspelling are turning their collective backs on the good old ways.</a:t>
            </a:r>
          </a:p>
          <a:p>
            <a:r>
              <a:rPr lang="en-GB" dirty="0"/>
              <a:t>All is lost. Or so the prescriptivists pine.</a:t>
            </a:r>
          </a:p>
          <a:p>
            <a:r>
              <a:rPr lang="en-GB" dirty="0"/>
              <a:t>But there's no reason why an emoji can't be considered a word. Indeed, many other languages around the world have been utilising symbols with relevance to their meanings for centuries. I would go further and argue that the addition of new emojis and abbreviations to the English language only add more depth and versatility to our already rich mother tongue. Much like any word, the emoji is comprised of units of meaning – in this case the smile, the tears, the shape of the eyes – and yet achieves this without the use of letters. With this in mind, the emoji is a indeed a word. The real question is 'can it be considered an English word?'</a:t>
            </a:r>
          </a:p>
          <a:p>
            <a:r>
              <a:rPr lang="en-GB" dirty="0"/>
              <a:t>Or is it not 2B?</a:t>
            </a:r>
          </a:p>
        </p:txBody>
      </p:sp>
    </p:spTree>
    <p:extLst>
      <p:ext uri="{BB962C8B-B14F-4D97-AF65-F5344CB8AC3E}">
        <p14:creationId xmlns:p14="http://schemas.microsoft.com/office/powerpoint/2010/main" val="34411329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7354FEFFF27DD4D8029A23C3811DAEC" ma:contentTypeVersion="2" ma:contentTypeDescription="Create a new document." ma:contentTypeScope="" ma:versionID="cca2a1b9050c9517223e0d05960cc77a">
  <xsd:schema xmlns:xsd="http://www.w3.org/2001/XMLSchema" xmlns:xs="http://www.w3.org/2001/XMLSchema" xmlns:p="http://schemas.microsoft.com/office/2006/metadata/properties" xmlns:ns2="506ac514-9468-4ce6-abae-8e7a4c758df2" targetNamespace="http://schemas.microsoft.com/office/2006/metadata/properties" ma:root="true" ma:fieldsID="b2cc00df0699d317fb15511ae0dfd42f" ns2:_="">
    <xsd:import namespace="506ac514-9468-4ce6-abae-8e7a4c758df2"/>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ac514-9468-4ce6-abae-8e7a4c758d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BCC4BA-1B41-4938-9AC7-658B73928A0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2482165-A3D6-4E73-95BF-5A6DBD319B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6ac514-9468-4ce6-abae-8e7a4c758d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29F00A8-DD15-4BE8-ADEC-2DA5BD47DD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Integral</vt:lpstr>
      <vt:lpstr>Topical LangUAGe ISSUE</vt:lpstr>
      <vt:lpstr>What are the rules?</vt:lpstr>
      <vt:lpstr>WHAT ARE THE RULES? </vt:lpstr>
      <vt:lpstr>How do you write it? What needs to be considered?</vt:lpstr>
      <vt:lpstr>HOW DO YOU WRITE IT? WHAT NEEDS TO BE CONSIDERED? </vt:lpstr>
      <vt:lpstr>PowerPoint Presentation</vt:lpstr>
      <vt:lpstr>What are the features of this article?</vt:lpstr>
      <vt:lpstr>Technology is ruining the english language</vt:lpstr>
      <vt:lpstr>Cont...</vt:lpstr>
      <vt:lpstr>What's good about it? What would you give it?</vt:lpstr>
      <vt:lpstr>Marks and comments</vt:lpstr>
      <vt:lpstr>New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400</cp:revision>
  <dcterms:created xsi:type="dcterms:W3CDTF">2020-04-21T12:01:13Z</dcterms:created>
  <dcterms:modified xsi:type="dcterms:W3CDTF">2020-04-21T13:10:42Z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0x01010087354FEFFF27DD4D8029A23C3811DAEC</vt:lpwstr>
  </property>
</Properties>
</file>