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10759-8919-4539-B519-1AE6B6457A6B}" v="404" dt="2020-03-25T09:48:56.134"/>
    <p1510:client id="{D7ED50CB-8277-4E9B-9E84-81DF6EBC4081}" v="645" dt="2020-04-28T11:30:32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Hunter-Phillips" userId="S::jhp@godalming.ac.uk::d8dd174a-82df-4a22-b864-6b209672f5fe" providerId="AD" clId="Web-{41510759-8919-4539-B519-1AE6B6457A6B}"/>
    <pc:docChg chg="addSld modSld addMainMaster delMainMaster">
      <pc:chgData name="Jennifer Hunter-Phillips" userId="S::jhp@godalming.ac.uk::d8dd174a-82df-4a22-b864-6b209672f5fe" providerId="AD" clId="Web-{41510759-8919-4539-B519-1AE6B6457A6B}" dt="2020-03-25T09:49:41.259" v="397"/>
      <pc:docMkLst>
        <pc:docMk/>
      </pc:docMkLst>
      <pc:sldChg chg="modSp mod modClrScheme chgLayout">
        <pc:chgData name="Jennifer Hunter-Phillips" userId="S::jhp@godalming.ac.uk::d8dd174a-82df-4a22-b864-6b209672f5fe" providerId="AD" clId="Web-{41510759-8919-4539-B519-1AE6B6457A6B}" dt="2020-03-25T09:21:24.517" v="24" actId="20577"/>
        <pc:sldMkLst>
          <pc:docMk/>
          <pc:sldMk cId="109857222" sldId="256"/>
        </pc:sldMkLst>
        <pc:spChg chg="mod ord">
          <ac:chgData name="Jennifer Hunter-Phillips" userId="S::jhp@godalming.ac.uk::d8dd174a-82df-4a22-b864-6b209672f5fe" providerId="AD" clId="Web-{41510759-8919-4539-B519-1AE6B6457A6B}" dt="2020-03-25T09:21:04.079" v="2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Jennifer Hunter-Phillips" userId="S::jhp@godalming.ac.uk::d8dd174a-82df-4a22-b864-6b209672f5fe" providerId="AD" clId="Web-{41510759-8919-4539-B519-1AE6B6457A6B}" dt="2020-03-25T09:21:24.517" v="24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 mod setBg">
        <pc:chgData name="Jennifer Hunter-Phillips" userId="S::jhp@godalming.ac.uk::d8dd174a-82df-4a22-b864-6b209672f5fe" providerId="AD" clId="Web-{41510759-8919-4539-B519-1AE6B6457A6B}" dt="2020-03-25T09:48:05.525" v="374"/>
        <pc:sldMkLst>
          <pc:docMk/>
          <pc:sldMk cId="652988423" sldId="257"/>
        </pc:sldMkLst>
        <pc:spChg chg="mod">
          <ac:chgData name="Jennifer Hunter-Phillips" userId="S::jhp@godalming.ac.uk::d8dd174a-82df-4a22-b864-6b209672f5fe" providerId="AD" clId="Web-{41510759-8919-4539-B519-1AE6B6457A6B}" dt="2020-03-25T09:48:05.525" v="374"/>
          <ac:spMkLst>
            <pc:docMk/>
            <pc:sldMk cId="652988423" sldId="257"/>
            <ac:spMk id="2" creationId="{2DFFDF5B-CDDF-4BFF-826D-3036634C06F9}"/>
          </ac:spMkLst>
        </pc:spChg>
        <pc:spChg chg="mod">
          <ac:chgData name="Jennifer Hunter-Phillips" userId="S::jhp@godalming.ac.uk::d8dd174a-82df-4a22-b864-6b209672f5fe" providerId="AD" clId="Web-{41510759-8919-4539-B519-1AE6B6457A6B}" dt="2020-03-25T09:48:05.525" v="374"/>
          <ac:spMkLst>
            <pc:docMk/>
            <pc:sldMk cId="652988423" sldId="257"/>
            <ac:spMk id="3" creationId="{18085175-AF30-44F6-ADCA-664FDB865376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8:05.525" v="374"/>
          <ac:spMkLst>
            <pc:docMk/>
            <pc:sldMk cId="652988423" sldId="257"/>
            <ac:spMk id="5" creationId="{3E25BDA2-3F4D-4B38-90E7-989465ECDDCF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8:05.525" v="374"/>
          <ac:spMkLst>
            <pc:docMk/>
            <pc:sldMk cId="652988423" sldId="257"/>
            <ac:spMk id="6" creationId="{F65EEA05-AD42-442F-B6C6-CB9FC289426E}"/>
          </ac:spMkLst>
        </pc:spChg>
        <pc:spChg chg="add del">
          <ac:chgData name="Jennifer Hunter-Phillips" userId="S::jhp@godalming.ac.uk::d8dd174a-82df-4a22-b864-6b209672f5fe" providerId="AD" clId="Web-{41510759-8919-4539-B519-1AE6B6457A6B}" dt="2020-03-25T09:48:05.509" v="373"/>
          <ac:spMkLst>
            <pc:docMk/>
            <pc:sldMk cId="652988423" sldId="257"/>
            <ac:spMk id="8" creationId="{70120F84-A866-4D9F-8B1C-9120A013D654}"/>
          </ac:spMkLst>
        </pc:spChg>
        <pc:spChg chg="add del">
          <ac:chgData name="Jennifer Hunter-Phillips" userId="S::jhp@godalming.ac.uk::d8dd174a-82df-4a22-b864-6b209672f5fe" providerId="AD" clId="Web-{41510759-8919-4539-B519-1AE6B6457A6B}" dt="2020-03-25T09:48:05.509" v="373"/>
          <ac:spMkLst>
            <pc:docMk/>
            <pc:sldMk cId="652988423" sldId="257"/>
            <ac:spMk id="10" creationId="{252FEFEF-6AC0-46B6-AC09-11FC56196FA4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8:05.525" v="374"/>
          <ac:spMkLst>
            <pc:docMk/>
            <pc:sldMk cId="652988423" sldId="257"/>
            <ac:spMk id="12" creationId="{BC96869A-A70D-42F7-876F-605CB1718F20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8:05.525" v="374"/>
          <ac:spMkLst>
            <pc:docMk/>
            <pc:sldMk cId="652988423" sldId="257"/>
            <ac:spMk id="14" creationId="{6CD407CC-EF5C-486F-9A14-7F681F986D17}"/>
          </ac:spMkLst>
        </pc:spChg>
        <pc:cxnChg chg="add">
          <ac:chgData name="Jennifer Hunter-Phillips" userId="S::jhp@godalming.ac.uk::d8dd174a-82df-4a22-b864-6b209672f5fe" providerId="AD" clId="Web-{41510759-8919-4539-B519-1AE6B6457A6B}" dt="2020-03-25T09:48:05.525" v="374"/>
          <ac:cxnSpMkLst>
            <pc:docMk/>
            <pc:sldMk cId="652988423" sldId="257"/>
            <ac:cxnSpMk id="16" creationId="{0DD76B5F-5BAA-48C6-9065-9AEF15D30B4E}"/>
          </ac:cxnSpMkLst>
        </pc:cxnChg>
      </pc:sldChg>
      <pc:sldChg chg="addSp delSp modSp new">
        <pc:chgData name="Jennifer Hunter-Phillips" userId="S::jhp@godalming.ac.uk::d8dd174a-82df-4a22-b864-6b209672f5fe" providerId="AD" clId="Web-{41510759-8919-4539-B519-1AE6B6457A6B}" dt="2020-03-25T09:45:03.541" v="291" actId="14100"/>
        <pc:sldMkLst>
          <pc:docMk/>
          <pc:sldMk cId="1509611634" sldId="258"/>
        </pc:sldMkLst>
        <pc:spChg chg="mod">
          <ac:chgData name="Jennifer Hunter-Phillips" userId="S::jhp@godalming.ac.uk::d8dd174a-82df-4a22-b864-6b209672f5fe" providerId="AD" clId="Web-{41510759-8919-4539-B519-1AE6B6457A6B}" dt="2020-03-25T09:23:39.438" v="47" actId="20577"/>
          <ac:spMkLst>
            <pc:docMk/>
            <pc:sldMk cId="1509611634" sldId="258"/>
            <ac:spMk id="2" creationId="{B2B60E4D-1624-4D19-BAC8-9F73B411275E}"/>
          </ac:spMkLst>
        </pc:spChg>
        <pc:spChg chg="del">
          <ac:chgData name="Jennifer Hunter-Phillips" userId="S::jhp@godalming.ac.uk::d8dd174a-82df-4a22-b864-6b209672f5fe" providerId="AD" clId="Web-{41510759-8919-4539-B519-1AE6B6457A6B}" dt="2020-03-25T09:30:03.827" v="234"/>
          <ac:spMkLst>
            <pc:docMk/>
            <pc:sldMk cId="1509611634" sldId="258"/>
            <ac:spMk id="3" creationId="{26672D69-E894-4321-AD71-10A76DDF57B4}"/>
          </ac:spMkLst>
        </pc:spChg>
        <pc:picChg chg="add mod ord">
          <ac:chgData name="Jennifer Hunter-Phillips" userId="S::jhp@godalming.ac.uk::d8dd174a-82df-4a22-b864-6b209672f5fe" providerId="AD" clId="Web-{41510759-8919-4539-B519-1AE6B6457A6B}" dt="2020-03-25T09:30:55.123" v="238" actId="1076"/>
          <ac:picMkLst>
            <pc:docMk/>
            <pc:sldMk cId="1509611634" sldId="258"/>
            <ac:picMk id="4" creationId="{0B4819FB-62F9-4B0D-8B11-4906CE9A5531}"/>
          </ac:picMkLst>
        </pc:picChg>
        <pc:picChg chg="add mod">
          <ac:chgData name="Jennifer Hunter-Phillips" userId="S::jhp@godalming.ac.uk::d8dd174a-82df-4a22-b864-6b209672f5fe" providerId="AD" clId="Web-{41510759-8919-4539-B519-1AE6B6457A6B}" dt="2020-03-25T09:45:03.541" v="291" actId="14100"/>
          <ac:picMkLst>
            <pc:docMk/>
            <pc:sldMk cId="1509611634" sldId="258"/>
            <ac:picMk id="6" creationId="{34BD8B33-B9F4-404D-8D63-CDB8EB3E4C74}"/>
          </ac:picMkLst>
        </pc:picChg>
      </pc:sldChg>
      <pc:sldChg chg="addSp delSp modSp new">
        <pc:chgData name="Jennifer Hunter-Phillips" userId="S::jhp@godalming.ac.uk::d8dd174a-82df-4a22-b864-6b209672f5fe" providerId="AD" clId="Web-{41510759-8919-4539-B519-1AE6B6457A6B}" dt="2020-03-25T09:45:16.025" v="292" actId="14100"/>
        <pc:sldMkLst>
          <pc:docMk/>
          <pc:sldMk cId="2438816766" sldId="259"/>
        </pc:sldMkLst>
        <pc:spChg chg="mod">
          <ac:chgData name="Jennifer Hunter-Phillips" userId="S::jhp@godalming.ac.uk::d8dd174a-82df-4a22-b864-6b209672f5fe" providerId="AD" clId="Web-{41510759-8919-4539-B519-1AE6B6457A6B}" dt="2020-03-25T09:23:48.188" v="65" actId="20577"/>
          <ac:spMkLst>
            <pc:docMk/>
            <pc:sldMk cId="2438816766" sldId="259"/>
            <ac:spMk id="2" creationId="{76485AEC-71D7-4A3F-9C10-D32437903AA3}"/>
          </ac:spMkLst>
        </pc:spChg>
        <pc:spChg chg="del">
          <ac:chgData name="Jennifer Hunter-Phillips" userId="S::jhp@godalming.ac.uk::d8dd174a-82df-4a22-b864-6b209672f5fe" providerId="AD" clId="Web-{41510759-8919-4539-B519-1AE6B6457A6B}" dt="2020-03-25T09:37:56.965" v="274"/>
          <ac:spMkLst>
            <pc:docMk/>
            <pc:sldMk cId="2438816766" sldId="259"/>
            <ac:spMk id="3" creationId="{B7FD208F-828F-419A-AF98-8F828C9355EA}"/>
          </ac:spMkLst>
        </pc:spChg>
        <pc:picChg chg="add mod ord">
          <ac:chgData name="Jennifer Hunter-Phillips" userId="S::jhp@godalming.ac.uk::d8dd174a-82df-4a22-b864-6b209672f5fe" providerId="AD" clId="Web-{41510759-8919-4539-B519-1AE6B6457A6B}" dt="2020-03-25T09:45:16.025" v="292" actId="14100"/>
          <ac:picMkLst>
            <pc:docMk/>
            <pc:sldMk cId="2438816766" sldId="259"/>
            <ac:picMk id="4" creationId="{AA8E48CE-EDF5-4346-A17F-5B70E6D69188}"/>
          </ac:picMkLst>
        </pc:picChg>
      </pc:sldChg>
      <pc:sldChg chg="addSp modSp new mod setBg">
        <pc:chgData name="Jennifer Hunter-Phillips" userId="S::jhp@godalming.ac.uk::d8dd174a-82df-4a22-b864-6b209672f5fe" providerId="AD" clId="Web-{41510759-8919-4539-B519-1AE6B6457A6B}" dt="2020-03-25T09:48:56.118" v="392" actId="20577"/>
        <pc:sldMkLst>
          <pc:docMk/>
          <pc:sldMk cId="2298904468" sldId="260"/>
        </pc:sldMkLst>
        <pc:spChg chg="mod">
          <ac:chgData name="Jennifer Hunter-Phillips" userId="S::jhp@godalming.ac.uk::d8dd174a-82df-4a22-b864-6b209672f5fe" providerId="AD" clId="Web-{41510759-8919-4539-B519-1AE6B6457A6B}" dt="2020-03-25T09:48:21.134" v="375"/>
          <ac:spMkLst>
            <pc:docMk/>
            <pc:sldMk cId="2298904468" sldId="260"/>
            <ac:spMk id="2" creationId="{D0F4A9AA-CB1B-4ADB-8283-5A46CC311836}"/>
          </ac:spMkLst>
        </pc:spChg>
        <pc:spChg chg="mod">
          <ac:chgData name="Jennifer Hunter-Phillips" userId="S::jhp@godalming.ac.uk::d8dd174a-82df-4a22-b864-6b209672f5fe" providerId="AD" clId="Web-{41510759-8919-4539-B519-1AE6B6457A6B}" dt="2020-03-25T09:48:56.118" v="392" actId="20577"/>
          <ac:spMkLst>
            <pc:docMk/>
            <pc:sldMk cId="2298904468" sldId="260"/>
            <ac:spMk id="3" creationId="{F3D2ACF9-95DF-4364-A037-F6A44DAC336F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8:21.134" v="375"/>
          <ac:spMkLst>
            <pc:docMk/>
            <pc:sldMk cId="2298904468" sldId="260"/>
            <ac:spMk id="8" creationId="{A009E310-C7C2-4F23-B466-4417C8ED3B99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8:21.134" v="375"/>
          <ac:spMkLst>
            <pc:docMk/>
            <pc:sldMk cId="2298904468" sldId="260"/>
            <ac:spMk id="10" creationId="{51A4F4A1-146B-4D29-852A-F60996679785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8:21.134" v="375"/>
          <ac:spMkLst>
            <pc:docMk/>
            <pc:sldMk cId="2298904468" sldId="260"/>
            <ac:spMk id="12" creationId="{A4C31FF5-F97E-4082-BFC5-A880DB9F3F00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8:21.134" v="375"/>
          <ac:spMkLst>
            <pc:docMk/>
            <pc:sldMk cId="2298904468" sldId="260"/>
            <ac:spMk id="14" creationId="{6015B4CE-42DE-4E9B-B800-B5B8142E6FCB}"/>
          </ac:spMkLst>
        </pc:spChg>
      </pc:sldChg>
      <pc:sldChg chg="addSp modSp new mod setBg">
        <pc:chgData name="Jennifer Hunter-Phillips" userId="S::jhp@godalming.ac.uk::d8dd174a-82df-4a22-b864-6b209672f5fe" providerId="AD" clId="Web-{41510759-8919-4539-B519-1AE6B6457A6B}" dt="2020-03-25T09:49:09.446" v="394"/>
        <pc:sldMkLst>
          <pc:docMk/>
          <pc:sldMk cId="3235416570" sldId="261"/>
        </pc:sldMkLst>
        <pc:spChg chg="mod">
          <ac:chgData name="Jennifer Hunter-Phillips" userId="S::jhp@godalming.ac.uk::d8dd174a-82df-4a22-b864-6b209672f5fe" providerId="AD" clId="Web-{41510759-8919-4539-B519-1AE6B6457A6B}" dt="2020-03-25T09:49:09.446" v="394"/>
          <ac:spMkLst>
            <pc:docMk/>
            <pc:sldMk cId="3235416570" sldId="261"/>
            <ac:spMk id="2" creationId="{768C643D-16B6-4DB0-A350-93F9C38B05AE}"/>
          </ac:spMkLst>
        </pc:spChg>
        <pc:spChg chg="mod">
          <ac:chgData name="Jennifer Hunter-Phillips" userId="S::jhp@godalming.ac.uk::d8dd174a-82df-4a22-b864-6b209672f5fe" providerId="AD" clId="Web-{41510759-8919-4539-B519-1AE6B6457A6B}" dt="2020-03-25T09:49:09.446" v="394"/>
          <ac:spMkLst>
            <pc:docMk/>
            <pc:sldMk cId="3235416570" sldId="261"/>
            <ac:spMk id="3" creationId="{23AB04AF-5C3C-40E8-B355-73ED4EE04436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09.446" v="394"/>
          <ac:spMkLst>
            <pc:docMk/>
            <pc:sldMk cId="3235416570" sldId="261"/>
            <ac:spMk id="8" creationId="{3E340A62-2AB4-4600-96C6-0B60B6E9654F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09.446" v="394"/>
          <ac:spMkLst>
            <pc:docMk/>
            <pc:sldMk cId="3235416570" sldId="261"/>
            <ac:spMk id="10" creationId="{BDC681C0-91A4-49F5-8158-CF3ECB854C23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09.446" v="394"/>
          <ac:spMkLst>
            <pc:docMk/>
            <pc:sldMk cId="3235416570" sldId="261"/>
            <ac:spMk id="12" creationId="{D102F34D-849F-4CF9-98E2-E57EC330D44A}"/>
          </ac:spMkLst>
        </pc:spChg>
      </pc:sldChg>
      <pc:sldChg chg="modSp new">
        <pc:chgData name="Jennifer Hunter-Phillips" userId="S::jhp@godalming.ac.uk::d8dd174a-82df-4a22-b864-6b209672f5fe" providerId="AD" clId="Web-{41510759-8919-4539-B519-1AE6B6457A6B}" dt="2020-03-25T09:33:04.998" v="242" actId="20577"/>
        <pc:sldMkLst>
          <pc:docMk/>
          <pc:sldMk cId="3074549082" sldId="262"/>
        </pc:sldMkLst>
        <pc:spChg chg="mod">
          <ac:chgData name="Jennifer Hunter-Phillips" userId="S::jhp@godalming.ac.uk::d8dd174a-82df-4a22-b864-6b209672f5fe" providerId="AD" clId="Web-{41510759-8919-4539-B519-1AE6B6457A6B}" dt="2020-03-25T09:24:33.828" v="113" actId="20577"/>
          <ac:spMkLst>
            <pc:docMk/>
            <pc:sldMk cId="3074549082" sldId="262"/>
            <ac:spMk id="2" creationId="{74CA8713-EB76-4296-AB3B-61BBE74A45FB}"/>
          </ac:spMkLst>
        </pc:spChg>
        <pc:spChg chg="mod">
          <ac:chgData name="Jennifer Hunter-Phillips" userId="S::jhp@godalming.ac.uk::d8dd174a-82df-4a22-b864-6b209672f5fe" providerId="AD" clId="Web-{41510759-8919-4539-B519-1AE6B6457A6B}" dt="2020-03-25T09:33:04.998" v="242" actId="20577"/>
          <ac:spMkLst>
            <pc:docMk/>
            <pc:sldMk cId="3074549082" sldId="262"/>
            <ac:spMk id="3" creationId="{8F736CAF-A92C-4931-AE74-3798B14EC83B}"/>
          </ac:spMkLst>
        </pc:spChg>
      </pc:sldChg>
      <pc:sldChg chg="addSp modSp new mod setBg">
        <pc:chgData name="Jennifer Hunter-Phillips" userId="S::jhp@godalming.ac.uk::d8dd174a-82df-4a22-b864-6b209672f5fe" providerId="AD" clId="Web-{41510759-8919-4539-B519-1AE6B6457A6B}" dt="2020-03-25T09:49:20.977" v="395"/>
        <pc:sldMkLst>
          <pc:docMk/>
          <pc:sldMk cId="3584637554" sldId="263"/>
        </pc:sldMkLst>
        <pc:spChg chg="mod">
          <ac:chgData name="Jennifer Hunter-Phillips" userId="S::jhp@godalming.ac.uk::d8dd174a-82df-4a22-b864-6b209672f5fe" providerId="AD" clId="Web-{41510759-8919-4539-B519-1AE6B6457A6B}" dt="2020-03-25T09:49:20.977" v="395"/>
          <ac:spMkLst>
            <pc:docMk/>
            <pc:sldMk cId="3584637554" sldId="263"/>
            <ac:spMk id="2" creationId="{E1E678A8-C70F-49E7-AF52-E8193B398C86}"/>
          </ac:spMkLst>
        </pc:spChg>
        <pc:spChg chg="mod">
          <ac:chgData name="Jennifer Hunter-Phillips" userId="S::jhp@godalming.ac.uk::d8dd174a-82df-4a22-b864-6b209672f5fe" providerId="AD" clId="Web-{41510759-8919-4539-B519-1AE6B6457A6B}" dt="2020-03-25T09:49:20.977" v="395"/>
          <ac:spMkLst>
            <pc:docMk/>
            <pc:sldMk cId="3584637554" sldId="263"/>
            <ac:spMk id="3" creationId="{60A9EE1F-1ACC-4E5F-8A30-94FD5BD4B8B8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20.977" v="395"/>
          <ac:spMkLst>
            <pc:docMk/>
            <pc:sldMk cId="3584637554" sldId="263"/>
            <ac:spMk id="8" creationId="{3E340A62-2AB4-4600-96C6-0B60B6E9654F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20.977" v="395"/>
          <ac:spMkLst>
            <pc:docMk/>
            <pc:sldMk cId="3584637554" sldId="263"/>
            <ac:spMk id="10" creationId="{BDC681C0-91A4-49F5-8158-CF3ECB854C23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20.977" v="395"/>
          <ac:spMkLst>
            <pc:docMk/>
            <pc:sldMk cId="3584637554" sldId="263"/>
            <ac:spMk id="12" creationId="{D102F34D-849F-4CF9-98E2-E57EC330D44A}"/>
          </ac:spMkLst>
        </pc:spChg>
      </pc:sldChg>
      <pc:sldChg chg="addSp delSp modSp new">
        <pc:chgData name="Jennifer Hunter-Phillips" userId="S::jhp@godalming.ac.uk::d8dd174a-82df-4a22-b864-6b209672f5fe" providerId="AD" clId="Web-{41510759-8919-4539-B519-1AE6B6457A6B}" dt="2020-03-25T09:39:35.808" v="279" actId="14100"/>
        <pc:sldMkLst>
          <pc:docMk/>
          <pc:sldMk cId="3489149614" sldId="264"/>
        </pc:sldMkLst>
        <pc:spChg chg="mod">
          <ac:chgData name="Jennifer Hunter-Phillips" userId="S::jhp@godalming.ac.uk::d8dd174a-82df-4a22-b864-6b209672f5fe" providerId="AD" clId="Web-{41510759-8919-4539-B519-1AE6B6457A6B}" dt="2020-03-25T09:25:22.812" v="152" actId="20577"/>
          <ac:spMkLst>
            <pc:docMk/>
            <pc:sldMk cId="3489149614" sldId="264"/>
            <ac:spMk id="2" creationId="{2517558C-C21E-47BB-9096-4249E00F30EB}"/>
          </ac:spMkLst>
        </pc:spChg>
        <pc:spChg chg="del">
          <ac:chgData name="Jennifer Hunter-Phillips" userId="S::jhp@godalming.ac.uk::d8dd174a-82df-4a22-b864-6b209672f5fe" providerId="AD" clId="Web-{41510759-8919-4539-B519-1AE6B6457A6B}" dt="2020-03-25T09:39:27.261" v="277"/>
          <ac:spMkLst>
            <pc:docMk/>
            <pc:sldMk cId="3489149614" sldId="264"/>
            <ac:spMk id="3" creationId="{8E545F1C-58EC-4A23-9D07-27053AF0AF9D}"/>
          </ac:spMkLst>
        </pc:spChg>
        <pc:picChg chg="add mod ord">
          <ac:chgData name="Jennifer Hunter-Phillips" userId="S::jhp@godalming.ac.uk::d8dd174a-82df-4a22-b864-6b209672f5fe" providerId="AD" clId="Web-{41510759-8919-4539-B519-1AE6B6457A6B}" dt="2020-03-25T09:39:35.808" v="279" actId="14100"/>
          <ac:picMkLst>
            <pc:docMk/>
            <pc:sldMk cId="3489149614" sldId="264"/>
            <ac:picMk id="4" creationId="{026B3E7F-6F1E-43D1-9856-458C3B05FBB9}"/>
          </ac:picMkLst>
        </pc:picChg>
      </pc:sldChg>
      <pc:sldChg chg="addSp modSp new mod setBg">
        <pc:chgData name="Jennifer Hunter-Phillips" userId="S::jhp@godalming.ac.uk::d8dd174a-82df-4a22-b864-6b209672f5fe" providerId="AD" clId="Web-{41510759-8919-4539-B519-1AE6B6457A6B}" dt="2020-03-25T09:49:41.259" v="397"/>
        <pc:sldMkLst>
          <pc:docMk/>
          <pc:sldMk cId="1808060327" sldId="265"/>
        </pc:sldMkLst>
        <pc:spChg chg="mod">
          <ac:chgData name="Jennifer Hunter-Phillips" userId="S::jhp@godalming.ac.uk::d8dd174a-82df-4a22-b864-6b209672f5fe" providerId="AD" clId="Web-{41510759-8919-4539-B519-1AE6B6457A6B}" dt="2020-03-25T09:49:41.259" v="397"/>
          <ac:spMkLst>
            <pc:docMk/>
            <pc:sldMk cId="1808060327" sldId="265"/>
            <ac:spMk id="2" creationId="{5CD1D37B-D13F-49D5-9172-8C4CAEED91B2}"/>
          </ac:spMkLst>
        </pc:spChg>
        <pc:spChg chg="mod">
          <ac:chgData name="Jennifer Hunter-Phillips" userId="S::jhp@godalming.ac.uk::d8dd174a-82df-4a22-b864-6b209672f5fe" providerId="AD" clId="Web-{41510759-8919-4539-B519-1AE6B6457A6B}" dt="2020-03-25T09:49:41.259" v="397"/>
          <ac:spMkLst>
            <pc:docMk/>
            <pc:sldMk cId="1808060327" sldId="265"/>
            <ac:spMk id="3" creationId="{4B7FE3CB-2A99-4F20-A4D9-48B9686FA40E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41.259" v="397"/>
          <ac:spMkLst>
            <pc:docMk/>
            <pc:sldMk cId="1808060327" sldId="265"/>
            <ac:spMk id="8" creationId="{3E25BDA2-3F4D-4B38-90E7-989465ECDDCF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41.259" v="397"/>
          <ac:spMkLst>
            <pc:docMk/>
            <pc:sldMk cId="1808060327" sldId="265"/>
            <ac:spMk id="10" creationId="{F65EEA05-AD42-442F-B6C6-CB9FC289426E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41.259" v="397"/>
          <ac:spMkLst>
            <pc:docMk/>
            <pc:sldMk cId="1808060327" sldId="265"/>
            <ac:spMk id="12" creationId="{BC96869A-A70D-42F7-876F-605CB1718F20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41.259" v="397"/>
          <ac:spMkLst>
            <pc:docMk/>
            <pc:sldMk cId="1808060327" sldId="265"/>
            <ac:spMk id="14" creationId="{6CD407CC-EF5C-486F-9A14-7F681F986D17}"/>
          </ac:spMkLst>
        </pc:spChg>
        <pc:cxnChg chg="add">
          <ac:chgData name="Jennifer Hunter-Phillips" userId="S::jhp@godalming.ac.uk::d8dd174a-82df-4a22-b864-6b209672f5fe" providerId="AD" clId="Web-{41510759-8919-4539-B519-1AE6B6457A6B}" dt="2020-03-25T09:49:41.259" v="397"/>
          <ac:cxnSpMkLst>
            <pc:docMk/>
            <pc:sldMk cId="1808060327" sldId="265"/>
            <ac:cxnSpMk id="16" creationId="{0DD76B5F-5BAA-48C6-9065-9AEF15D30B4E}"/>
          </ac:cxnSpMkLst>
        </pc:cxnChg>
      </pc:sldChg>
      <pc:sldChg chg="addSp delSp modSp new mod setBg">
        <pc:chgData name="Jennifer Hunter-Phillips" userId="S::jhp@godalming.ac.uk::d8dd174a-82df-4a22-b864-6b209672f5fe" providerId="AD" clId="Web-{41510759-8919-4539-B519-1AE6B6457A6B}" dt="2020-03-25T09:43:54.307" v="290" actId="20577"/>
        <pc:sldMkLst>
          <pc:docMk/>
          <pc:sldMk cId="2196222153" sldId="266"/>
        </pc:sldMkLst>
        <pc:spChg chg="mod ord">
          <ac:chgData name="Jennifer Hunter-Phillips" userId="S::jhp@godalming.ac.uk::d8dd174a-82df-4a22-b864-6b209672f5fe" providerId="AD" clId="Web-{41510759-8919-4539-B519-1AE6B6457A6B}" dt="2020-03-25T09:41:43.589" v="284"/>
          <ac:spMkLst>
            <pc:docMk/>
            <pc:sldMk cId="2196222153" sldId="266"/>
            <ac:spMk id="2" creationId="{D057BBDD-F83C-44D4-B0FB-D67DCCBDD9B2}"/>
          </ac:spMkLst>
        </pc:spChg>
        <pc:spChg chg="del">
          <ac:chgData name="Jennifer Hunter-Phillips" userId="S::jhp@godalming.ac.uk::d8dd174a-82df-4a22-b864-6b209672f5fe" providerId="AD" clId="Web-{41510759-8919-4539-B519-1AE6B6457A6B}" dt="2020-03-25T09:41:09.417" v="280"/>
          <ac:spMkLst>
            <pc:docMk/>
            <pc:sldMk cId="2196222153" sldId="266"/>
            <ac:spMk id="3" creationId="{60A34D25-C928-4606-86B8-8951C4221BDA}"/>
          </ac:spMkLst>
        </pc:spChg>
        <pc:spChg chg="add mod">
          <ac:chgData name="Jennifer Hunter-Phillips" userId="S::jhp@godalming.ac.uk::d8dd174a-82df-4a22-b864-6b209672f5fe" providerId="AD" clId="Web-{41510759-8919-4539-B519-1AE6B6457A6B}" dt="2020-03-25T09:43:54.307" v="290" actId="20577"/>
          <ac:spMkLst>
            <pc:docMk/>
            <pc:sldMk cId="2196222153" sldId="266"/>
            <ac:spMk id="8" creationId="{EBDE93E2-1005-477F-984F-DB15C4974209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1:43.589" v="284"/>
          <ac:spMkLst>
            <pc:docMk/>
            <pc:sldMk cId="2196222153" sldId="266"/>
            <ac:spMk id="13" creationId="{891D1FF4-7F97-4936-9A4C-9FB71D8FB4F4}"/>
          </ac:spMkLst>
        </pc:spChg>
        <pc:picChg chg="add mod ord">
          <ac:chgData name="Jennifer Hunter-Phillips" userId="S::jhp@godalming.ac.uk::d8dd174a-82df-4a22-b864-6b209672f5fe" providerId="AD" clId="Web-{41510759-8919-4539-B519-1AE6B6457A6B}" dt="2020-03-25T09:41:43.589" v="284"/>
          <ac:picMkLst>
            <pc:docMk/>
            <pc:sldMk cId="2196222153" sldId="266"/>
            <ac:picMk id="4" creationId="{4929F167-9908-4248-AD34-91F07F5618E9}"/>
          </ac:picMkLst>
        </pc:picChg>
        <pc:picChg chg="add mod ord">
          <ac:chgData name="Jennifer Hunter-Phillips" userId="S::jhp@godalming.ac.uk::d8dd174a-82df-4a22-b864-6b209672f5fe" providerId="AD" clId="Web-{41510759-8919-4539-B519-1AE6B6457A6B}" dt="2020-03-25T09:41:43.589" v="284"/>
          <ac:picMkLst>
            <pc:docMk/>
            <pc:sldMk cId="2196222153" sldId="266"/>
            <ac:picMk id="6" creationId="{85DA9993-E1E7-4C84-97D0-A9914AD8A624}"/>
          </ac:picMkLst>
        </pc:picChg>
      </pc:sldChg>
      <pc:sldChg chg="addSp modSp new mod setBg">
        <pc:chgData name="Jennifer Hunter-Phillips" userId="S::jhp@godalming.ac.uk::d8dd174a-82df-4a22-b864-6b209672f5fe" providerId="AD" clId="Web-{41510759-8919-4539-B519-1AE6B6457A6B}" dt="2020-03-25T09:49:27.680" v="396"/>
        <pc:sldMkLst>
          <pc:docMk/>
          <pc:sldMk cId="3872086391" sldId="267"/>
        </pc:sldMkLst>
        <pc:spChg chg="mod">
          <ac:chgData name="Jennifer Hunter-Phillips" userId="S::jhp@godalming.ac.uk::d8dd174a-82df-4a22-b864-6b209672f5fe" providerId="AD" clId="Web-{41510759-8919-4539-B519-1AE6B6457A6B}" dt="2020-03-25T09:49:27.680" v="396"/>
          <ac:spMkLst>
            <pc:docMk/>
            <pc:sldMk cId="3872086391" sldId="267"/>
            <ac:spMk id="2" creationId="{FBD70936-5A22-4BEC-92A0-514ACA533274}"/>
          </ac:spMkLst>
        </pc:spChg>
        <pc:spChg chg="mod">
          <ac:chgData name="Jennifer Hunter-Phillips" userId="S::jhp@godalming.ac.uk::d8dd174a-82df-4a22-b864-6b209672f5fe" providerId="AD" clId="Web-{41510759-8919-4539-B519-1AE6B6457A6B}" dt="2020-03-25T09:49:27.680" v="396"/>
          <ac:spMkLst>
            <pc:docMk/>
            <pc:sldMk cId="3872086391" sldId="267"/>
            <ac:spMk id="3" creationId="{0E66D808-C403-4F20-8688-4D49B47C827E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27.680" v="396"/>
          <ac:spMkLst>
            <pc:docMk/>
            <pc:sldMk cId="3872086391" sldId="267"/>
            <ac:spMk id="8" creationId="{3E340A62-2AB4-4600-96C6-0B60B6E9654F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27.680" v="396"/>
          <ac:spMkLst>
            <pc:docMk/>
            <pc:sldMk cId="3872086391" sldId="267"/>
            <ac:spMk id="10" creationId="{BDC681C0-91A4-49F5-8158-CF3ECB854C23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9:27.680" v="396"/>
          <ac:spMkLst>
            <pc:docMk/>
            <pc:sldMk cId="3872086391" sldId="267"/>
            <ac:spMk id="12" creationId="{D102F34D-849F-4CF9-98E2-E57EC330D44A}"/>
          </ac:spMkLst>
        </pc:spChg>
      </pc:sldChg>
      <pc:sldChg chg="addSp delSp modSp new mod setBg">
        <pc:chgData name="Jennifer Hunter-Phillips" userId="S::jhp@godalming.ac.uk::d8dd174a-82df-4a22-b864-6b209672f5fe" providerId="AD" clId="Web-{41510759-8919-4539-B519-1AE6B6457A6B}" dt="2020-03-25T09:47:49.947" v="369" actId="20577"/>
        <pc:sldMkLst>
          <pc:docMk/>
          <pc:sldMk cId="3243238528" sldId="268"/>
        </pc:sldMkLst>
        <pc:spChg chg="mod ord">
          <ac:chgData name="Jennifer Hunter-Phillips" userId="S::jhp@godalming.ac.uk::d8dd174a-82df-4a22-b864-6b209672f5fe" providerId="AD" clId="Web-{41510759-8919-4539-B519-1AE6B6457A6B}" dt="2020-03-25T09:47:33.587" v="344" actId="20577"/>
          <ac:spMkLst>
            <pc:docMk/>
            <pc:sldMk cId="3243238528" sldId="268"/>
            <ac:spMk id="2" creationId="{57A2BA40-995B-4520-8CAD-7AB0F8EA1A42}"/>
          </ac:spMkLst>
        </pc:spChg>
        <pc:spChg chg="del">
          <ac:chgData name="Jennifer Hunter-Phillips" userId="S::jhp@godalming.ac.uk::d8dd174a-82df-4a22-b864-6b209672f5fe" providerId="AD" clId="Web-{41510759-8919-4539-B519-1AE6B6457A6B}" dt="2020-03-25T09:29:01.421" v="229"/>
          <ac:spMkLst>
            <pc:docMk/>
            <pc:sldMk cId="3243238528" sldId="268"/>
            <ac:spMk id="3" creationId="{10961F6F-4EDC-4EE0-A07D-43023EBC6554}"/>
          </ac:spMkLst>
        </pc:spChg>
        <pc:spChg chg="add mod">
          <ac:chgData name="Jennifer Hunter-Phillips" userId="S::jhp@godalming.ac.uk::d8dd174a-82df-4a22-b864-6b209672f5fe" providerId="AD" clId="Web-{41510759-8919-4539-B519-1AE6B6457A6B}" dt="2020-03-25T09:47:49.947" v="369" actId="20577"/>
          <ac:spMkLst>
            <pc:docMk/>
            <pc:sldMk cId="3243238528" sldId="268"/>
            <ac:spMk id="8" creationId="{633B1323-F1AD-4334-800D-1E2FF707F4F5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7:10.447" v="301"/>
          <ac:spMkLst>
            <pc:docMk/>
            <pc:sldMk cId="3243238528" sldId="268"/>
            <ac:spMk id="11" creationId="{0E9B969E-CD96-4162-BA90-449BBDA95EAE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7:10.447" v="301"/>
          <ac:spMkLst>
            <pc:docMk/>
            <pc:sldMk cId="3243238528" sldId="268"/>
            <ac:spMk id="13" creationId="{6B6401A4-FEE5-4976-857C-1FD0CDB2E2DC}"/>
          </ac:spMkLst>
        </pc:spChg>
        <pc:spChg chg="add">
          <ac:chgData name="Jennifer Hunter-Phillips" userId="S::jhp@godalming.ac.uk::d8dd174a-82df-4a22-b864-6b209672f5fe" providerId="AD" clId="Web-{41510759-8919-4539-B519-1AE6B6457A6B}" dt="2020-03-25T09:47:10.447" v="301"/>
          <ac:spMkLst>
            <pc:docMk/>
            <pc:sldMk cId="3243238528" sldId="268"/>
            <ac:spMk id="15" creationId="{047AF1DF-6993-45FB-92A5-C36B1A680F61}"/>
          </ac:spMkLst>
        </pc:spChg>
        <pc:picChg chg="add mod ord">
          <ac:chgData name="Jennifer Hunter-Phillips" userId="S::jhp@godalming.ac.uk::d8dd174a-82df-4a22-b864-6b209672f5fe" providerId="AD" clId="Web-{41510759-8919-4539-B519-1AE6B6457A6B}" dt="2020-03-25T09:47:20.947" v="303" actId="14100"/>
          <ac:picMkLst>
            <pc:docMk/>
            <pc:sldMk cId="3243238528" sldId="268"/>
            <ac:picMk id="4" creationId="{B98360EF-52C9-4D8E-9EC8-BF104C62F626}"/>
          </ac:picMkLst>
        </pc:picChg>
      </pc:sldChg>
      <pc:sldMasterChg chg="del delSldLayout">
        <pc:chgData name="Jennifer Hunter-Phillips" userId="S::jhp@godalming.ac.uk::d8dd174a-82df-4a22-b864-6b209672f5fe" providerId="AD" clId="Web-{41510759-8919-4539-B519-1AE6B6457A6B}" dt="2020-03-25T09:20:57.220" v="0"/>
        <pc:sldMasterMkLst>
          <pc:docMk/>
          <pc:sldMasterMk cId="2460954070" sldId="2147483660"/>
        </pc:sldMasterMkLst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Jennifer Hunter-Phillips" userId="S::jhp@godalming.ac.uk::d8dd174a-82df-4a22-b864-6b209672f5fe" providerId="AD" clId="Web-{41510759-8919-4539-B519-1AE6B6457A6B}" dt="2020-03-25T09:20:57.220" v="0"/>
        <pc:sldMasterMkLst>
          <pc:docMk/>
          <pc:sldMasterMk cId="3569091495" sldId="2147483672"/>
        </pc:sldMasterMkLst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3927865625" sldId="2147483673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3854032766" sldId="2147483674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3515939071" sldId="2147483675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15162828" sldId="2147483676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166682476" sldId="2147483677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2407196182" sldId="2147483678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1661105341" sldId="2147483679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233046432" sldId="2147483680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1457084216" sldId="2147483681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2424195880" sldId="2147483682"/>
          </pc:sldLayoutMkLst>
        </pc:sldLayoutChg>
        <pc:sldLayoutChg chg="add mod replId">
          <pc:chgData name="Jennifer Hunter-Phillips" userId="S::jhp@godalming.ac.uk::d8dd174a-82df-4a22-b864-6b209672f5fe" providerId="AD" clId="Web-{41510759-8919-4539-B519-1AE6B6457A6B}" dt="2020-03-25T09:20:57.220" v="0"/>
          <pc:sldLayoutMkLst>
            <pc:docMk/>
            <pc:sldMasterMk cId="3569091495" sldId="2147483672"/>
            <pc:sldLayoutMk cId="3007888704" sldId="2147483683"/>
          </pc:sldLayoutMkLst>
        </pc:sldLayoutChg>
      </pc:sldMasterChg>
    </pc:docChg>
  </pc:docChgLst>
  <pc:docChgLst>
    <pc:chgData name="Jennifer Hunter-Phillips" userId="S::jhp@godalming.ac.uk::d8dd174a-82df-4a22-b864-6b209672f5fe" providerId="AD" clId="Web-{D7ED50CB-8277-4E9B-9E84-81DF6EBC4081}"/>
    <pc:docChg chg="addSld modSld">
      <pc:chgData name="Jennifer Hunter-Phillips" userId="S::jhp@godalming.ac.uk::d8dd174a-82df-4a22-b864-6b209672f5fe" providerId="AD" clId="Web-{D7ED50CB-8277-4E9B-9E84-81DF6EBC4081}" dt="2020-04-28T11:30:58.458" v="648"/>
      <pc:docMkLst>
        <pc:docMk/>
      </pc:docMkLst>
      <pc:sldChg chg="addSp delSp modSp new mod setBg">
        <pc:chgData name="Jennifer Hunter-Phillips" userId="S::jhp@godalming.ac.uk::d8dd174a-82df-4a22-b864-6b209672f5fe" providerId="AD" clId="Web-{D7ED50CB-8277-4E9B-9E84-81DF6EBC4081}" dt="2020-04-28T11:30:58.458" v="648"/>
        <pc:sldMkLst>
          <pc:docMk/>
          <pc:sldMk cId="2709419412" sldId="269"/>
        </pc:sldMkLst>
        <pc:spChg chg="mod">
          <ac:chgData name="Jennifer Hunter-Phillips" userId="S::jhp@godalming.ac.uk::d8dd174a-82df-4a22-b864-6b209672f5fe" providerId="AD" clId="Web-{D7ED50CB-8277-4E9B-9E84-81DF6EBC4081}" dt="2020-04-28T11:30:58.458" v="648"/>
          <ac:spMkLst>
            <pc:docMk/>
            <pc:sldMk cId="2709419412" sldId="269"/>
            <ac:spMk id="2" creationId="{FF1A790B-7AAD-4A04-A53D-246963A9A6A9}"/>
          </ac:spMkLst>
        </pc:spChg>
        <pc:spChg chg="add del mod">
          <ac:chgData name="Jennifer Hunter-Phillips" userId="S::jhp@godalming.ac.uk::d8dd174a-82df-4a22-b864-6b209672f5fe" providerId="AD" clId="Web-{D7ED50CB-8277-4E9B-9E84-81DF6EBC4081}" dt="2020-04-28T11:30:58.458" v="648"/>
          <ac:spMkLst>
            <pc:docMk/>
            <pc:sldMk cId="2709419412" sldId="269"/>
            <ac:spMk id="3" creationId="{8CFC3FDA-286A-4C75-8334-109379282CD2}"/>
          </ac:spMkLst>
        </pc:spChg>
        <pc:spChg chg="add del">
          <ac:chgData name="Jennifer Hunter-Phillips" userId="S::jhp@godalming.ac.uk::d8dd174a-82df-4a22-b864-6b209672f5fe" providerId="AD" clId="Web-{D7ED50CB-8277-4E9B-9E84-81DF6EBC4081}" dt="2020-04-28T11:30:58.411" v="647"/>
          <ac:spMkLst>
            <pc:docMk/>
            <pc:sldMk cId="2709419412" sldId="269"/>
            <ac:spMk id="6" creationId="{7455F7F3-3A58-4BBB-95C7-CF706F9FFA10}"/>
          </ac:spMkLst>
        </pc:spChg>
        <pc:spChg chg="add del">
          <ac:chgData name="Jennifer Hunter-Phillips" userId="S::jhp@godalming.ac.uk::d8dd174a-82df-4a22-b864-6b209672f5fe" providerId="AD" clId="Web-{D7ED50CB-8277-4E9B-9E84-81DF6EBC4081}" dt="2020-04-28T11:30:58.411" v="647"/>
          <ac:spMkLst>
            <pc:docMk/>
            <pc:sldMk cId="2709419412" sldId="269"/>
            <ac:spMk id="7" creationId="{3AE3D314-6F93-4D91-8C0F-E92657F465C6}"/>
          </ac:spMkLst>
        </pc:spChg>
        <pc:spChg chg="add del">
          <ac:chgData name="Jennifer Hunter-Phillips" userId="S::jhp@godalming.ac.uk::d8dd174a-82df-4a22-b864-6b209672f5fe" providerId="AD" clId="Web-{D7ED50CB-8277-4E9B-9E84-81DF6EBC4081}" dt="2020-04-28T11:30:51.051" v="645"/>
          <ac:spMkLst>
            <pc:docMk/>
            <pc:sldMk cId="2709419412" sldId="269"/>
            <ac:spMk id="8" creationId="{3E25BDA2-3F4D-4B38-90E7-989465ECDDCF}"/>
          </ac:spMkLst>
        </pc:spChg>
        <pc:spChg chg="add">
          <ac:chgData name="Jennifer Hunter-Phillips" userId="S::jhp@godalming.ac.uk::d8dd174a-82df-4a22-b864-6b209672f5fe" providerId="AD" clId="Web-{D7ED50CB-8277-4E9B-9E84-81DF6EBC4081}" dt="2020-04-28T11:30:58.458" v="648"/>
          <ac:spMkLst>
            <pc:docMk/>
            <pc:sldMk cId="2709419412" sldId="269"/>
            <ac:spMk id="9" creationId="{7455F7F3-3A58-4BBB-95C7-CF706F9FFA10}"/>
          </ac:spMkLst>
        </pc:spChg>
        <pc:spChg chg="add del">
          <ac:chgData name="Jennifer Hunter-Phillips" userId="S::jhp@godalming.ac.uk::d8dd174a-82df-4a22-b864-6b209672f5fe" providerId="AD" clId="Web-{D7ED50CB-8277-4E9B-9E84-81DF6EBC4081}" dt="2020-04-28T11:30:51.051" v="645"/>
          <ac:spMkLst>
            <pc:docMk/>
            <pc:sldMk cId="2709419412" sldId="269"/>
            <ac:spMk id="10" creationId="{F65EEA05-AD42-442F-B6C6-CB9FC289426E}"/>
          </ac:spMkLst>
        </pc:spChg>
        <pc:spChg chg="add">
          <ac:chgData name="Jennifer Hunter-Phillips" userId="S::jhp@godalming.ac.uk::d8dd174a-82df-4a22-b864-6b209672f5fe" providerId="AD" clId="Web-{D7ED50CB-8277-4E9B-9E84-81DF6EBC4081}" dt="2020-04-28T11:30:58.458" v="648"/>
          <ac:spMkLst>
            <pc:docMk/>
            <pc:sldMk cId="2709419412" sldId="269"/>
            <ac:spMk id="11" creationId="{3AE3D314-6F93-4D91-8C0F-E92657F465C6}"/>
          </ac:spMkLst>
        </pc:spChg>
        <pc:spChg chg="add del">
          <ac:chgData name="Jennifer Hunter-Phillips" userId="S::jhp@godalming.ac.uk::d8dd174a-82df-4a22-b864-6b209672f5fe" providerId="AD" clId="Web-{D7ED50CB-8277-4E9B-9E84-81DF6EBC4081}" dt="2020-04-28T11:30:51.051" v="645"/>
          <ac:spMkLst>
            <pc:docMk/>
            <pc:sldMk cId="2709419412" sldId="269"/>
            <ac:spMk id="12" creationId="{BC96869A-A70D-42F7-876F-605CB1718F20}"/>
          </ac:spMkLst>
        </pc:spChg>
        <pc:spChg chg="add del">
          <ac:chgData name="Jennifer Hunter-Phillips" userId="S::jhp@godalming.ac.uk::d8dd174a-82df-4a22-b864-6b209672f5fe" providerId="AD" clId="Web-{D7ED50CB-8277-4E9B-9E84-81DF6EBC4081}" dt="2020-04-28T11:30:51.051" v="645"/>
          <ac:spMkLst>
            <pc:docMk/>
            <pc:sldMk cId="2709419412" sldId="269"/>
            <ac:spMk id="14" creationId="{6CD407CC-EF5C-486F-9A14-7F681F986D17}"/>
          </ac:spMkLst>
        </pc:spChg>
        <pc:graphicFrameChg chg="add del">
          <ac:chgData name="Jennifer Hunter-Phillips" userId="S::jhp@godalming.ac.uk::d8dd174a-82df-4a22-b864-6b209672f5fe" providerId="AD" clId="Web-{D7ED50CB-8277-4E9B-9E84-81DF6EBC4081}" dt="2020-04-28T11:30:58.411" v="647"/>
          <ac:graphicFrameMkLst>
            <pc:docMk/>
            <pc:sldMk cId="2709419412" sldId="269"/>
            <ac:graphicFrameMk id="5" creationId="{553963C6-D1E0-4C8C-AC09-C48E05BE5101}"/>
          </ac:graphicFrameMkLst>
        </pc:graphicFrameChg>
        <pc:graphicFrameChg chg="add">
          <ac:chgData name="Jennifer Hunter-Phillips" userId="S::jhp@godalming.ac.uk::d8dd174a-82df-4a22-b864-6b209672f5fe" providerId="AD" clId="Web-{D7ED50CB-8277-4E9B-9E84-81DF6EBC4081}" dt="2020-04-28T11:30:58.458" v="648"/>
          <ac:graphicFrameMkLst>
            <pc:docMk/>
            <pc:sldMk cId="2709419412" sldId="269"/>
            <ac:graphicFrameMk id="13" creationId="{8C5D4EC3-B5A4-4E21-9256-C853B901005D}"/>
          </ac:graphicFrameMkLst>
        </pc:graphicFrameChg>
        <pc:cxnChg chg="add del">
          <ac:chgData name="Jennifer Hunter-Phillips" userId="S::jhp@godalming.ac.uk::d8dd174a-82df-4a22-b864-6b209672f5fe" providerId="AD" clId="Web-{D7ED50CB-8277-4E9B-9E84-81DF6EBC4081}" dt="2020-04-28T11:30:51.051" v="645"/>
          <ac:cxnSpMkLst>
            <pc:docMk/>
            <pc:sldMk cId="2709419412" sldId="269"/>
            <ac:cxnSpMk id="16" creationId="{0DD76B5F-5BAA-48C6-9065-9AEF15D30B4E}"/>
          </ac:cxnSpMkLst>
        </pc:cxnChg>
      </pc:sldChg>
      <pc:sldChg chg="addSp modSp new mod setBg">
        <pc:chgData name="Jennifer Hunter-Phillips" userId="S::jhp@godalming.ac.uk::d8dd174a-82df-4a22-b864-6b209672f5fe" providerId="AD" clId="Web-{D7ED50CB-8277-4E9B-9E84-81DF6EBC4081}" dt="2020-04-28T11:30:32.426" v="643"/>
        <pc:sldMkLst>
          <pc:docMk/>
          <pc:sldMk cId="889593925" sldId="270"/>
        </pc:sldMkLst>
        <pc:spChg chg="mod">
          <ac:chgData name="Jennifer Hunter-Phillips" userId="S::jhp@godalming.ac.uk::d8dd174a-82df-4a22-b864-6b209672f5fe" providerId="AD" clId="Web-{D7ED50CB-8277-4E9B-9E84-81DF6EBC4081}" dt="2020-04-28T11:30:32.426" v="643"/>
          <ac:spMkLst>
            <pc:docMk/>
            <pc:sldMk cId="889593925" sldId="270"/>
            <ac:spMk id="2" creationId="{46A5D53C-DD30-4A34-B543-D8280EAA49A2}"/>
          </ac:spMkLst>
        </pc:spChg>
        <pc:spChg chg="mod">
          <ac:chgData name="Jennifer Hunter-Phillips" userId="S::jhp@godalming.ac.uk::d8dd174a-82df-4a22-b864-6b209672f5fe" providerId="AD" clId="Web-{D7ED50CB-8277-4E9B-9E84-81DF6EBC4081}" dt="2020-04-28T11:30:32.426" v="643"/>
          <ac:spMkLst>
            <pc:docMk/>
            <pc:sldMk cId="889593925" sldId="270"/>
            <ac:spMk id="3" creationId="{57D2129E-E1BD-4648-BB53-04C8976D597F}"/>
          </ac:spMkLst>
        </pc:spChg>
        <pc:spChg chg="add">
          <ac:chgData name="Jennifer Hunter-Phillips" userId="S::jhp@godalming.ac.uk::d8dd174a-82df-4a22-b864-6b209672f5fe" providerId="AD" clId="Web-{D7ED50CB-8277-4E9B-9E84-81DF6EBC4081}" dt="2020-04-28T11:30:32.426" v="643"/>
          <ac:spMkLst>
            <pc:docMk/>
            <pc:sldMk cId="889593925" sldId="270"/>
            <ac:spMk id="8" creationId="{A009E310-C7C2-4F23-B466-4417C8ED3B99}"/>
          </ac:spMkLst>
        </pc:spChg>
        <pc:spChg chg="add">
          <ac:chgData name="Jennifer Hunter-Phillips" userId="S::jhp@godalming.ac.uk::d8dd174a-82df-4a22-b864-6b209672f5fe" providerId="AD" clId="Web-{D7ED50CB-8277-4E9B-9E84-81DF6EBC4081}" dt="2020-04-28T11:30:32.426" v="643"/>
          <ac:spMkLst>
            <pc:docMk/>
            <pc:sldMk cId="889593925" sldId="270"/>
            <ac:spMk id="10" creationId="{51A4F4A1-146B-4D29-852A-F60996679785}"/>
          </ac:spMkLst>
        </pc:spChg>
        <pc:spChg chg="add">
          <ac:chgData name="Jennifer Hunter-Phillips" userId="S::jhp@godalming.ac.uk::d8dd174a-82df-4a22-b864-6b209672f5fe" providerId="AD" clId="Web-{D7ED50CB-8277-4E9B-9E84-81DF6EBC4081}" dt="2020-04-28T11:30:32.426" v="643"/>
          <ac:spMkLst>
            <pc:docMk/>
            <pc:sldMk cId="889593925" sldId="270"/>
            <ac:spMk id="12" creationId="{A4C31FF5-F97E-4082-BFC5-A880DB9F3F00}"/>
          </ac:spMkLst>
        </pc:spChg>
        <pc:spChg chg="add">
          <ac:chgData name="Jennifer Hunter-Phillips" userId="S::jhp@godalming.ac.uk::d8dd174a-82df-4a22-b864-6b209672f5fe" providerId="AD" clId="Web-{D7ED50CB-8277-4E9B-9E84-81DF6EBC4081}" dt="2020-04-28T11:30:32.426" v="643"/>
          <ac:spMkLst>
            <pc:docMk/>
            <pc:sldMk cId="889593925" sldId="270"/>
            <ac:spMk id="14" creationId="{6015B4CE-42DE-4E9B-B800-B5B8142E6FC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3A619-2101-4600-AA69-25C27761FB9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1EA3F8C-C9D9-4BA7-A03D-BAFB769AC665}">
      <dgm:prSet/>
      <dgm:spPr/>
      <dgm:t>
        <a:bodyPr/>
        <a:lstStyle/>
        <a:p>
          <a:r>
            <a:rPr lang="en-GB"/>
            <a:t>Some minor and simple sentences – Ben, Lilly, Luke</a:t>
          </a:r>
          <a:endParaRPr lang="en-US"/>
        </a:p>
      </dgm:t>
    </dgm:pt>
    <dgm:pt modelId="{256CB107-8476-484E-8964-459800078C98}" type="parTrans" cxnId="{3FB87573-5E72-4A46-B6E0-1579DCACFBA8}">
      <dgm:prSet/>
      <dgm:spPr/>
      <dgm:t>
        <a:bodyPr/>
        <a:lstStyle/>
        <a:p>
          <a:endParaRPr lang="en-US"/>
        </a:p>
      </dgm:t>
    </dgm:pt>
    <dgm:pt modelId="{C67A4B65-558B-434E-ADDB-DC421DA11EA5}" type="sibTrans" cxnId="{3FB87573-5E72-4A46-B6E0-1579DCACFBA8}">
      <dgm:prSet/>
      <dgm:spPr/>
      <dgm:t>
        <a:bodyPr/>
        <a:lstStyle/>
        <a:p>
          <a:endParaRPr lang="en-US"/>
        </a:p>
      </dgm:t>
    </dgm:pt>
    <dgm:pt modelId="{D323A551-7C95-43E9-973A-75BEABDB2F3F}">
      <dgm:prSet/>
      <dgm:spPr/>
      <dgm:t>
        <a:bodyPr/>
        <a:lstStyle/>
        <a:p>
          <a:r>
            <a:rPr lang="en-GB"/>
            <a:t>Some compound and complex sentences – Ellen, Elliyah, Amelia</a:t>
          </a:r>
          <a:endParaRPr lang="en-US"/>
        </a:p>
      </dgm:t>
    </dgm:pt>
    <dgm:pt modelId="{A1A87F6E-B179-4536-B347-26B96F45E092}" type="parTrans" cxnId="{993397C6-B2F8-4CB1-8735-4C7CA8802ECE}">
      <dgm:prSet/>
      <dgm:spPr/>
      <dgm:t>
        <a:bodyPr/>
        <a:lstStyle/>
        <a:p>
          <a:endParaRPr lang="en-US"/>
        </a:p>
      </dgm:t>
    </dgm:pt>
    <dgm:pt modelId="{022A20FA-7E9A-480A-A252-F613AE34B10C}" type="sibTrans" cxnId="{993397C6-B2F8-4CB1-8735-4C7CA8802ECE}">
      <dgm:prSet/>
      <dgm:spPr/>
      <dgm:t>
        <a:bodyPr/>
        <a:lstStyle/>
        <a:p>
          <a:endParaRPr lang="en-US"/>
        </a:p>
      </dgm:t>
    </dgm:pt>
    <dgm:pt modelId="{7097EC86-C33B-4D96-8E8E-810C61492898}">
      <dgm:prSet/>
      <dgm:spPr/>
      <dgm:t>
        <a:bodyPr/>
        <a:lstStyle/>
        <a:p>
          <a:r>
            <a:rPr lang="en-GB"/>
            <a:t>Imperatives at the end – Oscar, Jacob</a:t>
          </a:r>
          <a:endParaRPr lang="en-US"/>
        </a:p>
      </dgm:t>
    </dgm:pt>
    <dgm:pt modelId="{868EEB60-765A-4FCB-A882-74423C2D9140}" type="parTrans" cxnId="{B75C4E3C-C8DB-4FC0-A788-1ABD6BBBF293}">
      <dgm:prSet/>
      <dgm:spPr/>
      <dgm:t>
        <a:bodyPr/>
        <a:lstStyle/>
        <a:p>
          <a:endParaRPr lang="en-US"/>
        </a:p>
      </dgm:t>
    </dgm:pt>
    <dgm:pt modelId="{2D36402D-9423-4F76-A17A-A6F60826D2B6}" type="sibTrans" cxnId="{B75C4E3C-C8DB-4FC0-A788-1ABD6BBBF293}">
      <dgm:prSet/>
      <dgm:spPr/>
      <dgm:t>
        <a:bodyPr/>
        <a:lstStyle/>
        <a:p>
          <a:endParaRPr lang="en-US"/>
        </a:p>
      </dgm:t>
    </dgm:pt>
    <dgm:pt modelId="{E805F0F7-4103-4625-B4EA-E41B900FDDB7}">
      <dgm:prSet/>
      <dgm:spPr/>
      <dgm:t>
        <a:bodyPr/>
        <a:lstStyle/>
        <a:p>
          <a:r>
            <a:rPr lang="en-GB"/>
            <a:t>Exclamatives – Kira, Phoebe</a:t>
          </a:r>
          <a:endParaRPr lang="en-US"/>
        </a:p>
      </dgm:t>
    </dgm:pt>
    <dgm:pt modelId="{5B7194A1-2FE0-4597-A49A-094A5682872E}" type="parTrans" cxnId="{8C2A29EA-6EE1-4F94-B853-163AAD67D495}">
      <dgm:prSet/>
      <dgm:spPr/>
      <dgm:t>
        <a:bodyPr/>
        <a:lstStyle/>
        <a:p>
          <a:endParaRPr lang="en-US"/>
        </a:p>
      </dgm:t>
    </dgm:pt>
    <dgm:pt modelId="{E117D767-0FA7-4DC1-B1C4-DC9FBB500E30}" type="sibTrans" cxnId="{8C2A29EA-6EE1-4F94-B853-163AAD67D495}">
      <dgm:prSet/>
      <dgm:spPr/>
      <dgm:t>
        <a:bodyPr/>
        <a:lstStyle/>
        <a:p>
          <a:endParaRPr lang="en-US"/>
        </a:p>
      </dgm:t>
    </dgm:pt>
    <dgm:pt modelId="{2ABCE839-FE4B-4223-8B58-FBFC287D5102}">
      <dgm:prSet/>
      <dgm:spPr/>
      <dgm:t>
        <a:bodyPr/>
        <a:lstStyle/>
        <a:p>
          <a:r>
            <a:rPr lang="en-GB"/>
            <a:t>'You' to 'I' and then to 'he' in the subject position – Becky, Luke</a:t>
          </a:r>
          <a:endParaRPr lang="en-US"/>
        </a:p>
      </dgm:t>
    </dgm:pt>
    <dgm:pt modelId="{BD2D500F-7C29-4632-894F-BF69CD606FAA}" type="parTrans" cxnId="{103FC8BF-6204-465C-9DFF-F48B755986ED}">
      <dgm:prSet/>
      <dgm:spPr/>
      <dgm:t>
        <a:bodyPr/>
        <a:lstStyle/>
        <a:p>
          <a:endParaRPr lang="en-US"/>
        </a:p>
      </dgm:t>
    </dgm:pt>
    <dgm:pt modelId="{A5A64E50-55BB-4BF5-9358-0E4D9D741593}" type="sibTrans" cxnId="{103FC8BF-6204-465C-9DFF-F48B755986ED}">
      <dgm:prSet/>
      <dgm:spPr/>
      <dgm:t>
        <a:bodyPr/>
        <a:lstStyle/>
        <a:p>
          <a:endParaRPr lang="en-US"/>
        </a:p>
      </dgm:t>
    </dgm:pt>
    <dgm:pt modelId="{507440A1-E2C1-483D-AAF8-36E2D85830AA}">
      <dgm:prSet/>
      <dgm:spPr/>
      <dgm:t>
        <a:bodyPr/>
        <a:lstStyle/>
        <a:p>
          <a:r>
            <a:rPr lang="en-GB"/>
            <a:t>Write a perfect point on why the producer used it and what effect it has on the audience. Be precise and weigh up the effect of context.</a:t>
          </a:r>
          <a:endParaRPr lang="en-US"/>
        </a:p>
      </dgm:t>
    </dgm:pt>
    <dgm:pt modelId="{AD675153-6637-4DB7-8B0F-94DDB72B1860}" type="parTrans" cxnId="{02D69E58-5F5B-4D44-ABA1-1F2D329319A4}">
      <dgm:prSet/>
      <dgm:spPr/>
      <dgm:t>
        <a:bodyPr/>
        <a:lstStyle/>
        <a:p>
          <a:endParaRPr lang="en-US"/>
        </a:p>
      </dgm:t>
    </dgm:pt>
    <dgm:pt modelId="{1788FE88-A207-4D32-94F1-B441B6DDFB28}" type="sibTrans" cxnId="{02D69E58-5F5B-4D44-ABA1-1F2D329319A4}">
      <dgm:prSet/>
      <dgm:spPr/>
      <dgm:t>
        <a:bodyPr/>
        <a:lstStyle/>
        <a:p>
          <a:endParaRPr lang="en-US"/>
        </a:p>
      </dgm:t>
    </dgm:pt>
    <dgm:pt modelId="{1BE2C348-A3BF-404E-BCA6-5FE2FED7F45A}">
      <dgm:prSet/>
      <dgm:spPr/>
      <dgm:t>
        <a:bodyPr/>
        <a:lstStyle/>
        <a:p>
          <a:r>
            <a:rPr lang="en-GB"/>
            <a:t>Compare against your partners. </a:t>
          </a:r>
          <a:endParaRPr lang="en-US"/>
        </a:p>
      </dgm:t>
    </dgm:pt>
    <dgm:pt modelId="{F231DA3F-8BD5-4567-AC9E-1E79DA2E631A}" type="parTrans" cxnId="{541865A6-EB68-4BC1-ACA1-7A8E6687C557}">
      <dgm:prSet/>
      <dgm:spPr/>
      <dgm:t>
        <a:bodyPr/>
        <a:lstStyle/>
        <a:p>
          <a:endParaRPr lang="en-US"/>
        </a:p>
      </dgm:t>
    </dgm:pt>
    <dgm:pt modelId="{50D32CC9-BA82-4AB0-BA63-C83295C34E2D}" type="sibTrans" cxnId="{541865A6-EB68-4BC1-ACA1-7A8E6687C557}">
      <dgm:prSet/>
      <dgm:spPr/>
      <dgm:t>
        <a:bodyPr/>
        <a:lstStyle/>
        <a:p>
          <a:endParaRPr lang="en-US"/>
        </a:p>
      </dgm:t>
    </dgm:pt>
    <dgm:pt modelId="{5A76E0D6-FD9D-4FD2-AE60-885151A70280}">
      <dgm:prSet/>
      <dgm:spPr/>
      <dgm:t>
        <a:bodyPr/>
        <a:lstStyle/>
        <a:p>
          <a:r>
            <a:rPr lang="en-GB"/>
            <a:t>Highlight the best one...</a:t>
          </a:r>
          <a:endParaRPr lang="en-US"/>
        </a:p>
      </dgm:t>
    </dgm:pt>
    <dgm:pt modelId="{8D1CD09C-3DC9-453F-907B-02F7E0DDA1C8}" type="parTrans" cxnId="{C6BA179B-0342-4EC9-8433-EEC5AA536050}">
      <dgm:prSet/>
      <dgm:spPr/>
      <dgm:t>
        <a:bodyPr/>
        <a:lstStyle/>
        <a:p>
          <a:endParaRPr lang="en-US"/>
        </a:p>
      </dgm:t>
    </dgm:pt>
    <dgm:pt modelId="{D99CD34C-DA50-4B07-8108-7F2F74196E6C}" type="sibTrans" cxnId="{C6BA179B-0342-4EC9-8433-EEC5AA536050}">
      <dgm:prSet/>
      <dgm:spPr/>
      <dgm:t>
        <a:bodyPr/>
        <a:lstStyle/>
        <a:p>
          <a:endParaRPr lang="en-US"/>
        </a:p>
      </dgm:t>
    </dgm:pt>
    <dgm:pt modelId="{283031C0-3FB0-4A1F-A92F-12C24EDA951D}" type="pres">
      <dgm:prSet presAssocID="{D113A619-2101-4600-AA69-25C27761FB97}" presName="vert0" presStyleCnt="0">
        <dgm:presLayoutVars>
          <dgm:dir/>
          <dgm:animOne val="branch"/>
          <dgm:animLvl val="lvl"/>
        </dgm:presLayoutVars>
      </dgm:prSet>
      <dgm:spPr/>
    </dgm:pt>
    <dgm:pt modelId="{F91AB548-C6B5-4C06-AF03-88EF781E42B9}" type="pres">
      <dgm:prSet presAssocID="{A1EA3F8C-C9D9-4BA7-A03D-BAFB769AC665}" presName="thickLine" presStyleLbl="alignNode1" presStyleIdx="0" presStyleCnt="8"/>
      <dgm:spPr/>
    </dgm:pt>
    <dgm:pt modelId="{BD235046-061C-4AD6-B092-7827F4121A0A}" type="pres">
      <dgm:prSet presAssocID="{A1EA3F8C-C9D9-4BA7-A03D-BAFB769AC665}" presName="horz1" presStyleCnt="0"/>
      <dgm:spPr/>
    </dgm:pt>
    <dgm:pt modelId="{1F46BF0E-EBD7-4B89-83DE-A305353C6800}" type="pres">
      <dgm:prSet presAssocID="{A1EA3F8C-C9D9-4BA7-A03D-BAFB769AC665}" presName="tx1" presStyleLbl="revTx" presStyleIdx="0" presStyleCnt="8"/>
      <dgm:spPr/>
    </dgm:pt>
    <dgm:pt modelId="{2AE1DEDC-1568-44DF-82F8-6F0B7DE0FA8F}" type="pres">
      <dgm:prSet presAssocID="{A1EA3F8C-C9D9-4BA7-A03D-BAFB769AC665}" presName="vert1" presStyleCnt="0"/>
      <dgm:spPr/>
    </dgm:pt>
    <dgm:pt modelId="{4936BACD-89C1-4C23-BDCE-5F71E6B76F51}" type="pres">
      <dgm:prSet presAssocID="{D323A551-7C95-43E9-973A-75BEABDB2F3F}" presName="thickLine" presStyleLbl="alignNode1" presStyleIdx="1" presStyleCnt="8"/>
      <dgm:spPr/>
    </dgm:pt>
    <dgm:pt modelId="{575C7A65-7155-4162-A934-8F13381070EC}" type="pres">
      <dgm:prSet presAssocID="{D323A551-7C95-43E9-973A-75BEABDB2F3F}" presName="horz1" presStyleCnt="0"/>
      <dgm:spPr/>
    </dgm:pt>
    <dgm:pt modelId="{0671BB80-A7CD-4850-92F3-24989B5DAE16}" type="pres">
      <dgm:prSet presAssocID="{D323A551-7C95-43E9-973A-75BEABDB2F3F}" presName="tx1" presStyleLbl="revTx" presStyleIdx="1" presStyleCnt="8"/>
      <dgm:spPr/>
    </dgm:pt>
    <dgm:pt modelId="{0FA3AEF9-F986-4399-B8AE-F0AE53762596}" type="pres">
      <dgm:prSet presAssocID="{D323A551-7C95-43E9-973A-75BEABDB2F3F}" presName="vert1" presStyleCnt="0"/>
      <dgm:spPr/>
    </dgm:pt>
    <dgm:pt modelId="{F6ED3E3F-D2E4-4AB5-95F7-54E748718B28}" type="pres">
      <dgm:prSet presAssocID="{7097EC86-C33B-4D96-8E8E-810C61492898}" presName="thickLine" presStyleLbl="alignNode1" presStyleIdx="2" presStyleCnt="8"/>
      <dgm:spPr/>
    </dgm:pt>
    <dgm:pt modelId="{94FB47AF-6E68-4B69-A634-D3EF62153D7A}" type="pres">
      <dgm:prSet presAssocID="{7097EC86-C33B-4D96-8E8E-810C61492898}" presName="horz1" presStyleCnt="0"/>
      <dgm:spPr/>
    </dgm:pt>
    <dgm:pt modelId="{ADD0442A-89E6-4C83-AE97-162E0479D7D9}" type="pres">
      <dgm:prSet presAssocID="{7097EC86-C33B-4D96-8E8E-810C61492898}" presName="tx1" presStyleLbl="revTx" presStyleIdx="2" presStyleCnt="8"/>
      <dgm:spPr/>
    </dgm:pt>
    <dgm:pt modelId="{0834344F-9F56-453C-B0F9-68EDFD7AC9FF}" type="pres">
      <dgm:prSet presAssocID="{7097EC86-C33B-4D96-8E8E-810C61492898}" presName="vert1" presStyleCnt="0"/>
      <dgm:spPr/>
    </dgm:pt>
    <dgm:pt modelId="{00AEC5C2-FD84-424C-875F-5F72EFC1A1CD}" type="pres">
      <dgm:prSet presAssocID="{E805F0F7-4103-4625-B4EA-E41B900FDDB7}" presName="thickLine" presStyleLbl="alignNode1" presStyleIdx="3" presStyleCnt="8"/>
      <dgm:spPr/>
    </dgm:pt>
    <dgm:pt modelId="{B8ACD846-2A31-4B8F-9BC6-92F15DC855F1}" type="pres">
      <dgm:prSet presAssocID="{E805F0F7-4103-4625-B4EA-E41B900FDDB7}" presName="horz1" presStyleCnt="0"/>
      <dgm:spPr/>
    </dgm:pt>
    <dgm:pt modelId="{ABA60C12-543D-4DBF-9354-D6B6C327E0C5}" type="pres">
      <dgm:prSet presAssocID="{E805F0F7-4103-4625-B4EA-E41B900FDDB7}" presName="tx1" presStyleLbl="revTx" presStyleIdx="3" presStyleCnt="8"/>
      <dgm:spPr/>
    </dgm:pt>
    <dgm:pt modelId="{2CE6DD10-83B0-4E28-B4F1-828F92AA8612}" type="pres">
      <dgm:prSet presAssocID="{E805F0F7-4103-4625-B4EA-E41B900FDDB7}" presName="vert1" presStyleCnt="0"/>
      <dgm:spPr/>
    </dgm:pt>
    <dgm:pt modelId="{7E809D70-16E7-4D05-AB60-6243B0BCBEC2}" type="pres">
      <dgm:prSet presAssocID="{2ABCE839-FE4B-4223-8B58-FBFC287D5102}" presName="thickLine" presStyleLbl="alignNode1" presStyleIdx="4" presStyleCnt="8"/>
      <dgm:spPr/>
    </dgm:pt>
    <dgm:pt modelId="{21322819-55AB-41A0-B3D9-0BBBEB9DD929}" type="pres">
      <dgm:prSet presAssocID="{2ABCE839-FE4B-4223-8B58-FBFC287D5102}" presName="horz1" presStyleCnt="0"/>
      <dgm:spPr/>
    </dgm:pt>
    <dgm:pt modelId="{D531C913-886B-45E0-BA74-855F13B6B7E8}" type="pres">
      <dgm:prSet presAssocID="{2ABCE839-FE4B-4223-8B58-FBFC287D5102}" presName="tx1" presStyleLbl="revTx" presStyleIdx="4" presStyleCnt="8"/>
      <dgm:spPr/>
    </dgm:pt>
    <dgm:pt modelId="{AE592BD9-354E-4D6D-BEE5-F309E74CD848}" type="pres">
      <dgm:prSet presAssocID="{2ABCE839-FE4B-4223-8B58-FBFC287D5102}" presName="vert1" presStyleCnt="0"/>
      <dgm:spPr/>
    </dgm:pt>
    <dgm:pt modelId="{4821A103-5200-47B4-BB6A-2805E3F09B89}" type="pres">
      <dgm:prSet presAssocID="{507440A1-E2C1-483D-AAF8-36E2D85830AA}" presName="thickLine" presStyleLbl="alignNode1" presStyleIdx="5" presStyleCnt="8"/>
      <dgm:spPr/>
    </dgm:pt>
    <dgm:pt modelId="{CFEEAD86-B7F5-40DC-9880-50E63B8F163F}" type="pres">
      <dgm:prSet presAssocID="{507440A1-E2C1-483D-AAF8-36E2D85830AA}" presName="horz1" presStyleCnt="0"/>
      <dgm:spPr/>
    </dgm:pt>
    <dgm:pt modelId="{BFCC7E6D-AD0D-46FE-8E70-DB23EA060F88}" type="pres">
      <dgm:prSet presAssocID="{507440A1-E2C1-483D-AAF8-36E2D85830AA}" presName="tx1" presStyleLbl="revTx" presStyleIdx="5" presStyleCnt="8"/>
      <dgm:spPr/>
    </dgm:pt>
    <dgm:pt modelId="{FCB32090-4E36-40F1-ABB9-B4732FF74F7D}" type="pres">
      <dgm:prSet presAssocID="{507440A1-E2C1-483D-AAF8-36E2D85830AA}" presName="vert1" presStyleCnt="0"/>
      <dgm:spPr/>
    </dgm:pt>
    <dgm:pt modelId="{9F0C9F1D-B4CE-4CE3-8488-AE596E02E03E}" type="pres">
      <dgm:prSet presAssocID="{1BE2C348-A3BF-404E-BCA6-5FE2FED7F45A}" presName="thickLine" presStyleLbl="alignNode1" presStyleIdx="6" presStyleCnt="8"/>
      <dgm:spPr/>
    </dgm:pt>
    <dgm:pt modelId="{D1178DB4-79E6-49DF-B567-3848BEF42508}" type="pres">
      <dgm:prSet presAssocID="{1BE2C348-A3BF-404E-BCA6-5FE2FED7F45A}" presName="horz1" presStyleCnt="0"/>
      <dgm:spPr/>
    </dgm:pt>
    <dgm:pt modelId="{4C9FB6BF-FDCC-423F-A002-20858B8F6B37}" type="pres">
      <dgm:prSet presAssocID="{1BE2C348-A3BF-404E-BCA6-5FE2FED7F45A}" presName="tx1" presStyleLbl="revTx" presStyleIdx="6" presStyleCnt="8"/>
      <dgm:spPr/>
    </dgm:pt>
    <dgm:pt modelId="{A933893F-8488-4A1A-BE94-6BE78B026E19}" type="pres">
      <dgm:prSet presAssocID="{1BE2C348-A3BF-404E-BCA6-5FE2FED7F45A}" presName="vert1" presStyleCnt="0"/>
      <dgm:spPr/>
    </dgm:pt>
    <dgm:pt modelId="{42E4078C-B09A-447F-A195-36B6496B02A2}" type="pres">
      <dgm:prSet presAssocID="{5A76E0D6-FD9D-4FD2-AE60-885151A70280}" presName="thickLine" presStyleLbl="alignNode1" presStyleIdx="7" presStyleCnt="8"/>
      <dgm:spPr/>
    </dgm:pt>
    <dgm:pt modelId="{A8B1FAA5-896E-47B2-BE2F-8073FBAE0DB9}" type="pres">
      <dgm:prSet presAssocID="{5A76E0D6-FD9D-4FD2-AE60-885151A70280}" presName="horz1" presStyleCnt="0"/>
      <dgm:spPr/>
    </dgm:pt>
    <dgm:pt modelId="{2D8E7742-5013-49A8-BA98-BA23477BC0DF}" type="pres">
      <dgm:prSet presAssocID="{5A76E0D6-FD9D-4FD2-AE60-885151A70280}" presName="tx1" presStyleLbl="revTx" presStyleIdx="7" presStyleCnt="8"/>
      <dgm:spPr/>
    </dgm:pt>
    <dgm:pt modelId="{575EF3E9-DD18-4758-9D37-CD8E7EDF0E6C}" type="pres">
      <dgm:prSet presAssocID="{5A76E0D6-FD9D-4FD2-AE60-885151A70280}" presName="vert1" presStyleCnt="0"/>
      <dgm:spPr/>
    </dgm:pt>
  </dgm:ptLst>
  <dgm:cxnLst>
    <dgm:cxn modelId="{F7636821-7F13-4DD0-92E8-0A4FFB69340F}" type="presOf" srcId="{507440A1-E2C1-483D-AAF8-36E2D85830AA}" destId="{BFCC7E6D-AD0D-46FE-8E70-DB23EA060F88}" srcOrd="0" destOrd="0" presId="urn:microsoft.com/office/officeart/2008/layout/LinedList"/>
    <dgm:cxn modelId="{9BAE2226-5A9F-4AF5-A454-6CCCC314F391}" type="presOf" srcId="{2ABCE839-FE4B-4223-8B58-FBFC287D5102}" destId="{D531C913-886B-45E0-BA74-855F13B6B7E8}" srcOrd="0" destOrd="0" presId="urn:microsoft.com/office/officeart/2008/layout/LinedList"/>
    <dgm:cxn modelId="{B75C4E3C-C8DB-4FC0-A788-1ABD6BBBF293}" srcId="{D113A619-2101-4600-AA69-25C27761FB97}" destId="{7097EC86-C33B-4D96-8E8E-810C61492898}" srcOrd="2" destOrd="0" parTransId="{868EEB60-765A-4FCB-A882-74423C2D9140}" sibTransId="{2D36402D-9423-4F76-A17A-A6F60826D2B6}"/>
    <dgm:cxn modelId="{3FB87573-5E72-4A46-B6E0-1579DCACFBA8}" srcId="{D113A619-2101-4600-AA69-25C27761FB97}" destId="{A1EA3F8C-C9D9-4BA7-A03D-BAFB769AC665}" srcOrd="0" destOrd="0" parTransId="{256CB107-8476-484E-8964-459800078C98}" sibTransId="{C67A4B65-558B-434E-ADDB-DC421DA11EA5}"/>
    <dgm:cxn modelId="{7BBAB453-F65F-4CC7-B57E-D5BCF3F6722D}" type="presOf" srcId="{D113A619-2101-4600-AA69-25C27761FB97}" destId="{283031C0-3FB0-4A1F-A92F-12C24EDA951D}" srcOrd="0" destOrd="0" presId="urn:microsoft.com/office/officeart/2008/layout/LinedList"/>
    <dgm:cxn modelId="{02D69E58-5F5B-4D44-ABA1-1F2D329319A4}" srcId="{D113A619-2101-4600-AA69-25C27761FB97}" destId="{507440A1-E2C1-483D-AAF8-36E2D85830AA}" srcOrd="5" destOrd="0" parTransId="{AD675153-6637-4DB7-8B0F-94DDB72B1860}" sibTransId="{1788FE88-A207-4D32-94F1-B441B6DDFB28}"/>
    <dgm:cxn modelId="{E6442480-0B2C-4AAD-9E81-D773B487E2BA}" type="presOf" srcId="{E805F0F7-4103-4625-B4EA-E41B900FDDB7}" destId="{ABA60C12-543D-4DBF-9354-D6B6C327E0C5}" srcOrd="0" destOrd="0" presId="urn:microsoft.com/office/officeart/2008/layout/LinedList"/>
    <dgm:cxn modelId="{C6BA179B-0342-4EC9-8433-EEC5AA536050}" srcId="{D113A619-2101-4600-AA69-25C27761FB97}" destId="{5A76E0D6-FD9D-4FD2-AE60-885151A70280}" srcOrd="7" destOrd="0" parTransId="{8D1CD09C-3DC9-453F-907B-02F7E0DDA1C8}" sibTransId="{D99CD34C-DA50-4B07-8108-7F2F74196E6C}"/>
    <dgm:cxn modelId="{541865A6-EB68-4BC1-ACA1-7A8E6687C557}" srcId="{D113A619-2101-4600-AA69-25C27761FB97}" destId="{1BE2C348-A3BF-404E-BCA6-5FE2FED7F45A}" srcOrd="6" destOrd="0" parTransId="{F231DA3F-8BD5-4567-AC9E-1E79DA2E631A}" sibTransId="{50D32CC9-BA82-4AB0-BA63-C83295C34E2D}"/>
    <dgm:cxn modelId="{1ED180B0-0280-49D5-A4E3-9163E0065152}" type="presOf" srcId="{D323A551-7C95-43E9-973A-75BEABDB2F3F}" destId="{0671BB80-A7CD-4850-92F3-24989B5DAE16}" srcOrd="0" destOrd="0" presId="urn:microsoft.com/office/officeart/2008/layout/LinedList"/>
    <dgm:cxn modelId="{103FC8BF-6204-465C-9DFF-F48B755986ED}" srcId="{D113A619-2101-4600-AA69-25C27761FB97}" destId="{2ABCE839-FE4B-4223-8B58-FBFC287D5102}" srcOrd="4" destOrd="0" parTransId="{BD2D500F-7C29-4632-894F-BF69CD606FAA}" sibTransId="{A5A64E50-55BB-4BF5-9358-0E4D9D741593}"/>
    <dgm:cxn modelId="{993397C6-B2F8-4CB1-8735-4C7CA8802ECE}" srcId="{D113A619-2101-4600-AA69-25C27761FB97}" destId="{D323A551-7C95-43E9-973A-75BEABDB2F3F}" srcOrd="1" destOrd="0" parTransId="{A1A87F6E-B179-4536-B347-26B96F45E092}" sibTransId="{022A20FA-7E9A-480A-A252-F613AE34B10C}"/>
    <dgm:cxn modelId="{5142EDCD-65BA-4462-8069-6C4661090764}" type="presOf" srcId="{5A76E0D6-FD9D-4FD2-AE60-885151A70280}" destId="{2D8E7742-5013-49A8-BA98-BA23477BC0DF}" srcOrd="0" destOrd="0" presId="urn:microsoft.com/office/officeart/2008/layout/LinedList"/>
    <dgm:cxn modelId="{3F7B45DC-581F-44BA-AE5E-59E6B1FBCD47}" type="presOf" srcId="{A1EA3F8C-C9D9-4BA7-A03D-BAFB769AC665}" destId="{1F46BF0E-EBD7-4B89-83DE-A305353C6800}" srcOrd="0" destOrd="0" presId="urn:microsoft.com/office/officeart/2008/layout/LinedList"/>
    <dgm:cxn modelId="{C1AA6CE5-538B-4EB0-9848-6B0E761EDAEE}" type="presOf" srcId="{1BE2C348-A3BF-404E-BCA6-5FE2FED7F45A}" destId="{4C9FB6BF-FDCC-423F-A002-20858B8F6B37}" srcOrd="0" destOrd="0" presId="urn:microsoft.com/office/officeart/2008/layout/LinedList"/>
    <dgm:cxn modelId="{8C2A29EA-6EE1-4F94-B853-163AAD67D495}" srcId="{D113A619-2101-4600-AA69-25C27761FB97}" destId="{E805F0F7-4103-4625-B4EA-E41B900FDDB7}" srcOrd="3" destOrd="0" parTransId="{5B7194A1-2FE0-4597-A49A-094A5682872E}" sibTransId="{E117D767-0FA7-4DC1-B1C4-DC9FBB500E30}"/>
    <dgm:cxn modelId="{E443CAF0-540E-4F30-90FD-F735304A4D77}" type="presOf" srcId="{7097EC86-C33B-4D96-8E8E-810C61492898}" destId="{ADD0442A-89E6-4C83-AE97-162E0479D7D9}" srcOrd="0" destOrd="0" presId="urn:microsoft.com/office/officeart/2008/layout/LinedList"/>
    <dgm:cxn modelId="{23B58B5D-4870-4F27-976B-7C101B831AA1}" type="presParOf" srcId="{283031C0-3FB0-4A1F-A92F-12C24EDA951D}" destId="{F91AB548-C6B5-4C06-AF03-88EF781E42B9}" srcOrd="0" destOrd="0" presId="urn:microsoft.com/office/officeart/2008/layout/LinedList"/>
    <dgm:cxn modelId="{94A0A30A-EDC3-4E76-B755-2DFF67FDDCA9}" type="presParOf" srcId="{283031C0-3FB0-4A1F-A92F-12C24EDA951D}" destId="{BD235046-061C-4AD6-B092-7827F4121A0A}" srcOrd="1" destOrd="0" presId="urn:microsoft.com/office/officeart/2008/layout/LinedList"/>
    <dgm:cxn modelId="{6FFC7F92-EE7F-4CF7-A43C-D7BB5DFAA69F}" type="presParOf" srcId="{BD235046-061C-4AD6-B092-7827F4121A0A}" destId="{1F46BF0E-EBD7-4B89-83DE-A305353C6800}" srcOrd="0" destOrd="0" presId="urn:microsoft.com/office/officeart/2008/layout/LinedList"/>
    <dgm:cxn modelId="{2AB88A29-8451-49C4-9491-21D6CC70270B}" type="presParOf" srcId="{BD235046-061C-4AD6-B092-7827F4121A0A}" destId="{2AE1DEDC-1568-44DF-82F8-6F0B7DE0FA8F}" srcOrd="1" destOrd="0" presId="urn:microsoft.com/office/officeart/2008/layout/LinedList"/>
    <dgm:cxn modelId="{E3F0108C-32AC-49D1-86A9-7A313A12AB95}" type="presParOf" srcId="{283031C0-3FB0-4A1F-A92F-12C24EDA951D}" destId="{4936BACD-89C1-4C23-BDCE-5F71E6B76F51}" srcOrd="2" destOrd="0" presId="urn:microsoft.com/office/officeart/2008/layout/LinedList"/>
    <dgm:cxn modelId="{A45BD2C4-C4DF-43D2-91FE-708E9DDB64AE}" type="presParOf" srcId="{283031C0-3FB0-4A1F-A92F-12C24EDA951D}" destId="{575C7A65-7155-4162-A934-8F13381070EC}" srcOrd="3" destOrd="0" presId="urn:microsoft.com/office/officeart/2008/layout/LinedList"/>
    <dgm:cxn modelId="{78422F24-6004-435B-B695-4C27A773C82C}" type="presParOf" srcId="{575C7A65-7155-4162-A934-8F13381070EC}" destId="{0671BB80-A7CD-4850-92F3-24989B5DAE16}" srcOrd="0" destOrd="0" presId="urn:microsoft.com/office/officeart/2008/layout/LinedList"/>
    <dgm:cxn modelId="{11C6E9E7-C37C-46DA-B702-1C7F136D280C}" type="presParOf" srcId="{575C7A65-7155-4162-A934-8F13381070EC}" destId="{0FA3AEF9-F986-4399-B8AE-F0AE53762596}" srcOrd="1" destOrd="0" presId="urn:microsoft.com/office/officeart/2008/layout/LinedList"/>
    <dgm:cxn modelId="{7779ADCA-8267-4A7D-AD94-386419BB5247}" type="presParOf" srcId="{283031C0-3FB0-4A1F-A92F-12C24EDA951D}" destId="{F6ED3E3F-D2E4-4AB5-95F7-54E748718B28}" srcOrd="4" destOrd="0" presId="urn:microsoft.com/office/officeart/2008/layout/LinedList"/>
    <dgm:cxn modelId="{00FDE27B-FC90-4DCC-99B0-ABDB305A2092}" type="presParOf" srcId="{283031C0-3FB0-4A1F-A92F-12C24EDA951D}" destId="{94FB47AF-6E68-4B69-A634-D3EF62153D7A}" srcOrd="5" destOrd="0" presId="urn:microsoft.com/office/officeart/2008/layout/LinedList"/>
    <dgm:cxn modelId="{D619323D-569E-49D2-ADDF-A0B1EC56D8F7}" type="presParOf" srcId="{94FB47AF-6E68-4B69-A634-D3EF62153D7A}" destId="{ADD0442A-89E6-4C83-AE97-162E0479D7D9}" srcOrd="0" destOrd="0" presId="urn:microsoft.com/office/officeart/2008/layout/LinedList"/>
    <dgm:cxn modelId="{3D9C4098-9042-4302-B0F4-B85B3E315916}" type="presParOf" srcId="{94FB47AF-6E68-4B69-A634-D3EF62153D7A}" destId="{0834344F-9F56-453C-B0F9-68EDFD7AC9FF}" srcOrd="1" destOrd="0" presId="urn:microsoft.com/office/officeart/2008/layout/LinedList"/>
    <dgm:cxn modelId="{E15246C9-5F94-44F8-A325-CB39D48E9D9E}" type="presParOf" srcId="{283031C0-3FB0-4A1F-A92F-12C24EDA951D}" destId="{00AEC5C2-FD84-424C-875F-5F72EFC1A1CD}" srcOrd="6" destOrd="0" presId="urn:microsoft.com/office/officeart/2008/layout/LinedList"/>
    <dgm:cxn modelId="{B990280E-E636-42F6-A0B4-34AFE9AEC754}" type="presParOf" srcId="{283031C0-3FB0-4A1F-A92F-12C24EDA951D}" destId="{B8ACD846-2A31-4B8F-9BC6-92F15DC855F1}" srcOrd="7" destOrd="0" presId="urn:microsoft.com/office/officeart/2008/layout/LinedList"/>
    <dgm:cxn modelId="{8D2B7888-F86E-491A-83C5-CE4632606183}" type="presParOf" srcId="{B8ACD846-2A31-4B8F-9BC6-92F15DC855F1}" destId="{ABA60C12-543D-4DBF-9354-D6B6C327E0C5}" srcOrd="0" destOrd="0" presId="urn:microsoft.com/office/officeart/2008/layout/LinedList"/>
    <dgm:cxn modelId="{47ED0D5A-175A-4345-B03C-22F06712F568}" type="presParOf" srcId="{B8ACD846-2A31-4B8F-9BC6-92F15DC855F1}" destId="{2CE6DD10-83B0-4E28-B4F1-828F92AA8612}" srcOrd="1" destOrd="0" presId="urn:microsoft.com/office/officeart/2008/layout/LinedList"/>
    <dgm:cxn modelId="{BF9A514F-7173-48A1-8C9B-0EEAF91F514D}" type="presParOf" srcId="{283031C0-3FB0-4A1F-A92F-12C24EDA951D}" destId="{7E809D70-16E7-4D05-AB60-6243B0BCBEC2}" srcOrd="8" destOrd="0" presId="urn:microsoft.com/office/officeart/2008/layout/LinedList"/>
    <dgm:cxn modelId="{01510B8A-0BFA-4927-BD7D-8C30B7D75C94}" type="presParOf" srcId="{283031C0-3FB0-4A1F-A92F-12C24EDA951D}" destId="{21322819-55AB-41A0-B3D9-0BBBEB9DD929}" srcOrd="9" destOrd="0" presId="urn:microsoft.com/office/officeart/2008/layout/LinedList"/>
    <dgm:cxn modelId="{F1AB395B-2A0B-4EA8-B0C7-6CFB38448B0C}" type="presParOf" srcId="{21322819-55AB-41A0-B3D9-0BBBEB9DD929}" destId="{D531C913-886B-45E0-BA74-855F13B6B7E8}" srcOrd="0" destOrd="0" presId="urn:microsoft.com/office/officeart/2008/layout/LinedList"/>
    <dgm:cxn modelId="{210DFA29-ACC2-414A-B97C-98D95587DD87}" type="presParOf" srcId="{21322819-55AB-41A0-B3D9-0BBBEB9DD929}" destId="{AE592BD9-354E-4D6D-BEE5-F309E74CD848}" srcOrd="1" destOrd="0" presId="urn:microsoft.com/office/officeart/2008/layout/LinedList"/>
    <dgm:cxn modelId="{ADB8D441-0FF4-448A-B16D-BAEE1C0A9052}" type="presParOf" srcId="{283031C0-3FB0-4A1F-A92F-12C24EDA951D}" destId="{4821A103-5200-47B4-BB6A-2805E3F09B89}" srcOrd="10" destOrd="0" presId="urn:microsoft.com/office/officeart/2008/layout/LinedList"/>
    <dgm:cxn modelId="{F2D4489E-056A-4B61-9CE5-C105822F1296}" type="presParOf" srcId="{283031C0-3FB0-4A1F-A92F-12C24EDA951D}" destId="{CFEEAD86-B7F5-40DC-9880-50E63B8F163F}" srcOrd="11" destOrd="0" presId="urn:microsoft.com/office/officeart/2008/layout/LinedList"/>
    <dgm:cxn modelId="{AF13AC40-5FB8-427B-BFEE-885882E51F4C}" type="presParOf" srcId="{CFEEAD86-B7F5-40DC-9880-50E63B8F163F}" destId="{BFCC7E6D-AD0D-46FE-8E70-DB23EA060F88}" srcOrd="0" destOrd="0" presId="urn:microsoft.com/office/officeart/2008/layout/LinedList"/>
    <dgm:cxn modelId="{185DD5DC-0B4C-44F2-9CA4-5634E1DBD28E}" type="presParOf" srcId="{CFEEAD86-B7F5-40DC-9880-50E63B8F163F}" destId="{FCB32090-4E36-40F1-ABB9-B4732FF74F7D}" srcOrd="1" destOrd="0" presId="urn:microsoft.com/office/officeart/2008/layout/LinedList"/>
    <dgm:cxn modelId="{EE2F23FB-F011-461B-8289-71D0925945BB}" type="presParOf" srcId="{283031C0-3FB0-4A1F-A92F-12C24EDA951D}" destId="{9F0C9F1D-B4CE-4CE3-8488-AE596E02E03E}" srcOrd="12" destOrd="0" presId="urn:microsoft.com/office/officeart/2008/layout/LinedList"/>
    <dgm:cxn modelId="{BCDC9E97-431E-4C60-A356-2B479BA7A7DF}" type="presParOf" srcId="{283031C0-3FB0-4A1F-A92F-12C24EDA951D}" destId="{D1178DB4-79E6-49DF-B567-3848BEF42508}" srcOrd="13" destOrd="0" presId="urn:microsoft.com/office/officeart/2008/layout/LinedList"/>
    <dgm:cxn modelId="{824625B0-6D69-4194-BE43-CC3FB0C77F72}" type="presParOf" srcId="{D1178DB4-79E6-49DF-B567-3848BEF42508}" destId="{4C9FB6BF-FDCC-423F-A002-20858B8F6B37}" srcOrd="0" destOrd="0" presId="urn:microsoft.com/office/officeart/2008/layout/LinedList"/>
    <dgm:cxn modelId="{1D7EECF4-4788-4ABE-9622-64A6DA7C37C2}" type="presParOf" srcId="{D1178DB4-79E6-49DF-B567-3848BEF42508}" destId="{A933893F-8488-4A1A-BE94-6BE78B026E19}" srcOrd="1" destOrd="0" presId="urn:microsoft.com/office/officeart/2008/layout/LinedList"/>
    <dgm:cxn modelId="{E151441D-013E-46F2-A560-F5ECC03E7D6A}" type="presParOf" srcId="{283031C0-3FB0-4A1F-A92F-12C24EDA951D}" destId="{42E4078C-B09A-447F-A195-36B6496B02A2}" srcOrd="14" destOrd="0" presId="urn:microsoft.com/office/officeart/2008/layout/LinedList"/>
    <dgm:cxn modelId="{10587BC2-7AA0-4135-BA64-0B935E7FF07E}" type="presParOf" srcId="{283031C0-3FB0-4A1F-A92F-12C24EDA951D}" destId="{A8B1FAA5-896E-47B2-BE2F-8073FBAE0DB9}" srcOrd="15" destOrd="0" presId="urn:microsoft.com/office/officeart/2008/layout/LinedList"/>
    <dgm:cxn modelId="{9C353881-6974-45AA-BCC7-3748C6059D7E}" type="presParOf" srcId="{A8B1FAA5-896E-47B2-BE2F-8073FBAE0DB9}" destId="{2D8E7742-5013-49A8-BA98-BA23477BC0DF}" srcOrd="0" destOrd="0" presId="urn:microsoft.com/office/officeart/2008/layout/LinedList"/>
    <dgm:cxn modelId="{EBAA43F3-E85D-4409-88EB-98B992FC0552}" type="presParOf" srcId="{A8B1FAA5-896E-47B2-BE2F-8073FBAE0DB9}" destId="{575EF3E9-DD18-4758-9D37-CD8E7EDF0E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AB548-C6B5-4C06-AF03-88EF781E42B9}">
      <dsp:nvSpPr>
        <dsp:cNvPr id="0" name=""/>
        <dsp:cNvSpPr/>
      </dsp:nvSpPr>
      <dsp:spPr>
        <a:xfrm>
          <a:off x="0" y="0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6BF0E-EBD7-4B89-83DE-A305353C6800}">
      <dsp:nvSpPr>
        <dsp:cNvPr id="0" name=""/>
        <dsp:cNvSpPr/>
      </dsp:nvSpPr>
      <dsp:spPr>
        <a:xfrm>
          <a:off x="0" y="0"/>
          <a:ext cx="5906181" cy="65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Some minor and simple sentences – Ben, Lilly, Luke</a:t>
          </a:r>
          <a:endParaRPr lang="en-US" sz="1300" kern="1200"/>
        </a:p>
      </dsp:txBody>
      <dsp:txXfrm>
        <a:off x="0" y="0"/>
        <a:ext cx="5906181" cy="653839"/>
      </dsp:txXfrm>
    </dsp:sp>
    <dsp:sp modelId="{4936BACD-89C1-4C23-BDCE-5F71E6B76F51}">
      <dsp:nvSpPr>
        <dsp:cNvPr id="0" name=""/>
        <dsp:cNvSpPr/>
      </dsp:nvSpPr>
      <dsp:spPr>
        <a:xfrm>
          <a:off x="0" y="653839"/>
          <a:ext cx="5906181" cy="0"/>
        </a:xfrm>
        <a:prstGeom prst="line">
          <a:avLst/>
        </a:prstGeom>
        <a:solidFill>
          <a:schemeClr val="accent2">
            <a:hueOff val="-189053"/>
            <a:satOff val="213"/>
            <a:lumOff val="504"/>
            <a:alphaOff val="0"/>
          </a:schemeClr>
        </a:solidFill>
        <a:ln w="12700" cap="flat" cmpd="sng" algn="ctr">
          <a:solidFill>
            <a:schemeClr val="accent2">
              <a:hueOff val="-189053"/>
              <a:satOff val="213"/>
              <a:lumOff val="5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1BB80-A7CD-4850-92F3-24989B5DAE16}">
      <dsp:nvSpPr>
        <dsp:cNvPr id="0" name=""/>
        <dsp:cNvSpPr/>
      </dsp:nvSpPr>
      <dsp:spPr>
        <a:xfrm>
          <a:off x="0" y="653839"/>
          <a:ext cx="5906181" cy="65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Some compound and complex sentences – Ellen, Elliyah, Amelia</a:t>
          </a:r>
          <a:endParaRPr lang="en-US" sz="1300" kern="1200"/>
        </a:p>
      </dsp:txBody>
      <dsp:txXfrm>
        <a:off x="0" y="653839"/>
        <a:ext cx="5906181" cy="653839"/>
      </dsp:txXfrm>
    </dsp:sp>
    <dsp:sp modelId="{F6ED3E3F-D2E4-4AB5-95F7-54E748718B28}">
      <dsp:nvSpPr>
        <dsp:cNvPr id="0" name=""/>
        <dsp:cNvSpPr/>
      </dsp:nvSpPr>
      <dsp:spPr>
        <a:xfrm>
          <a:off x="0" y="1307679"/>
          <a:ext cx="5906181" cy="0"/>
        </a:xfrm>
        <a:prstGeom prst="line">
          <a:avLst/>
        </a:prstGeom>
        <a:solidFill>
          <a:schemeClr val="accent2">
            <a:hueOff val="-378107"/>
            <a:satOff val="426"/>
            <a:lumOff val="1009"/>
            <a:alphaOff val="0"/>
          </a:schemeClr>
        </a:solidFill>
        <a:ln w="12700" cap="flat" cmpd="sng" algn="ctr">
          <a:solidFill>
            <a:schemeClr val="accent2">
              <a:hueOff val="-378107"/>
              <a:satOff val="426"/>
              <a:lumOff val="10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0442A-89E6-4C83-AE97-162E0479D7D9}">
      <dsp:nvSpPr>
        <dsp:cNvPr id="0" name=""/>
        <dsp:cNvSpPr/>
      </dsp:nvSpPr>
      <dsp:spPr>
        <a:xfrm>
          <a:off x="0" y="1307679"/>
          <a:ext cx="5906181" cy="65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Imperatives at the end – Oscar, Jacob</a:t>
          </a:r>
          <a:endParaRPr lang="en-US" sz="1300" kern="1200"/>
        </a:p>
      </dsp:txBody>
      <dsp:txXfrm>
        <a:off x="0" y="1307679"/>
        <a:ext cx="5906181" cy="653839"/>
      </dsp:txXfrm>
    </dsp:sp>
    <dsp:sp modelId="{00AEC5C2-FD84-424C-875F-5F72EFC1A1CD}">
      <dsp:nvSpPr>
        <dsp:cNvPr id="0" name=""/>
        <dsp:cNvSpPr/>
      </dsp:nvSpPr>
      <dsp:spPr>
        <a:xfrm>
          <a:off x="0" y="1961519"/>
          <a:ext cx="5906181" cy="0"/>
        </a:xfrm>
        <a:prstGeom prst="line">
          <a:avLst/>
        </a:prstGeom>
        <a:solidFill>
          <a:schemeClr val="accent2">
            <a:hueOff val="-567160"/>
            <a:satOff val="639"/>
            <a:lumOff val="1513"/>
            <a:alphaOff val="0"/>
          </a:schemeClr>
        </a:solidFill>
        <a:ln w="12700" cap="flat" cmpd="sng" algn="ctr">
          <a:solidFill>
            <a:schemeClr val="accent2">
              <a:hueOff val="-567160"/>
              <a:satOff val="639"/>
              <a:lumOff val="15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60C12-543D-4DBF-9354-D6B6C327E0C5}">
      <dsp:nvSpPr>
        <dsp:cNvPr id="0" name=""/>
        <dsp:cNvSpPr/>
      </dsp:nvSpPr>
      <dsp:spPr>
        <a:xfrm>
          <a:off x="0" y="1961519"/>
          <a:ext cx="5906181" cy="65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Exclamatives – Kira, Phoebe</a:t>
          </a:r>
          <a:endParaRPr lang="en-US" sz="1300" kern="1200"/>
        </a:p>
      </dsp:txBody>
      <dsp:txXfrm>
        <a:off x="0" y="1961519"/>
        <a:ext cx="5906181" cy="653839"/>
      </dsp:txXfrm>
    </dsp:sp>
    <dsp:sp modelId="{7E809D70-16E7-4D05-AB60-6243B0BCBEC2}">
      <dsp:nvSpPr>
        <dsp:cNvPr id="0" name=""/>
        <dsp:cNvSpPr/>
      </dsp:nvSpPr>
      <dsp:spPr>
        <a:xfrm>
          <a:off x="0" y="2615358"/>
          <a:ext cx="5906181" cy="0"/>
        </a:xfrm>
        <a:prstGeom prst="line">
          <a:avLst/>
        </a:prstGeom>
        <a:solidFill>
          <a:schemeClr val="accent2">
            <a:hueOff val="-756213"/>
            <a:satOff val="853"/>
            <a:lumOff val="2017"/>
            <a:alphaOff val="0"/>
          </a:schemeClr>
        </a:solidFill>
        <a:ln w="12700" cap="flat" cmpd="sng" algn="ctr">
          <a:solidFill>
            <a:schemeClr val="accent2">
              <a:hueOff val="-756213"/>
              <a:satOff val="853"/>
              <a:lumOff val="20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1C913-886B-45E0-BA74-855F13B6B7E8}">
      <dsp:nvSpPr>
        <dsp:cNvPr id="0" name=""/>
        <dsp:cNvSpPr/>
      </dsp:nvSpPr>
      <dsp:spPr>
        <a:xfrm>
          <a:off x="0" y="2615359"/>
          <a:ext cx="5906181" cy="65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'You' to 'I' and then to 'he' in the subject position – Becky, Luke</a:t>
          </a:r>
          <a:endParaRPr lang="en-US" sz="1300" kern="1200"/>
        </a:p>
      </dsp:txBody>
      <dsp:txXfrm>
        <a:off x="0" y="2615359"/>
        <a:ext cx="5906181" cy="653839"/>
      </dsp:txXfrm>
    </dsp:sp>
    <dsp:sp modelId="{4821A103-5200-47B4-BB6A-2805E3F09B89}">
      <dsp:nvSpPr>
        <dsp:cNvPr id="0" name=""/>
        <dsp:cNvSpPr/>
      </dsp:nvSpPr>
      <dsp:spPr>
        <a:xfrm>
          <a:off x="0" y="3269198"/>
          <a:ext cx="5906181" cy="0"/>
        </a:xfrm>
        <a:prstGeom prst="line">
          <a:avLst/>
        </a:prstGeom>
        <a:solidFill>
          <a:schemeClr val="accent2">
            <a:hueOff val="-945266"/>
            <a:satOff val="1066"/>
            <a:lumOff val="2521"/>
            <a:alphaOff val="0"/>
          </a:schemeClr>
        </a:solidFill>
        <a:ln w="12700" cap="flat" cmpd="sng" algn="ctr">
          <a:solidFill>
            <a:schemeClr val="accent2">
              <a:hueOff val="-945266"/>
              <a:satOff val="1066"/>
              <a:lumOff val="25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C7E6D-AD0D-46FE-8E70-DB23EA060F88}">
      <dsp:nvSpPr>
        <dsp:cNvPr id="0" name=""/>
        <dsp:cNvSpPr/>
      </dsp:nvSpPr>
      <dsp:spPr>
        <a:xfrm>
          <a:off x="0" y="3269198"/>
          <a:ext cx="5906181" cy="65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Write a perfect point on why the producer used it and what effect it has on the audience. Be precise and weigh up the effect of context.</a:t>
          </a:r>
          <a:endParaRPr lang="en-US" sz="1300" kern="1200"/>
        </a:p>
      </dsp:txBody>
      <dsp:txXfrm>
        <a:off x="0" y="3269198"/>
        <a:ext cx="5906181" cy="653839"/>
      </dsp:txXfrm>
    </dsp:sp>
    <dsp:sp modelId="{9F0C9F1D-B4CE-4CE3-8488-AE596E02E03E}">
      <dsp:nvSpPr>
        <dsp:cNvPr id="0" name=""/>
        <dsp:cNvSpPr/>
      </dsp:nvSpPr>
      <dsp:spPr>
        <a:xfrm>
          <a:off x="0" y="3923038"/>
          <a:ext cx="5906181" cy="0"/>
        </a:xfrm>
        <a:prstGeom prst="line">
          <a:avLst/>
        </a:prstGeom>
        <a:solidFill>
          <a:schemeClr val="accent2">
            <a:hueOff val="-1134320"/>
            <a:satOff val="1279"/>
            <a:lumOff val="3026"/>
            <a:alphaOff val="0"/>
          </a:schemeClr>
        </a:solidFill>
        <a:ln w="12700" cap="flat" cmpd="sng" algn="ctr">
          <a:solidFill>
            <a:schemeClr val="accent2">
              <a:hueOff val="-1134320"/>
              <a:satOff val="1279"/>
              <a:lumOff val="3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FB6BF-FDCC-423F-A002-20858B8F6B37}">
      <dsp:nvSpPr>
        <dsp:cNvPr id="0" name=""/>
        <dsp:cNvSpPr/>
      </dsp:nvSpPr>
      <dsp:spPr>
        <a:xfrm>
          <a:off x="0" y="3923038"/>
          <a:ext cx="5906181" cy="65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Compare against your partners. </a:t>
          </a:r>
          <a:endParaRPr lang="en-US" sz="1300" kern="1200"/>
        </a:p>
      </dsp:txBody>
      <dsp:txXfrm>
        <a:off x="0" y="3923038"/>
        <a:ext cx="5906181" cy="653839"/>
      </dsp:txXfrm>
    </dsp:sp>
    <dsp:sp modelId="{42E4078C-B09A-447F-A195-36B6496B02A2}">
      <dsp:nvSpPr>
        <dsp:cNvPr id="0" name=""/>
        <dsp:cNvSpPr/>
      </dsp:nvSpPr>
      <dsp:spPr>
        <a:xfrm>
          <a:off x="0" y="4576878"/>
          <a:ext cx="5906181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E7742-5013-49A8-BA98-BA23477BC0DF}">
      <dsp:nvSpPr>
        <dsp:cNvPr id="0" name=""/>
        <dsp:cNvSpPr/>
      </dsp:nvSpPr>
      <dsp:spPr>
        <a:xfrm>
          <a:off x="0" y="4576878"/>
          <a:ext cx="5906181" cy="65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Highlight the best one...</a:t>
          </a:r>
          <a:endParaRPr lang="en-US" sz="1300" kern="1200"/>
        </a:p>
      </dsp:txBody>
      <dsp:txXfrm>
        <a:off x="0" y="4576878"/>
        <a:ext cx="5906181" cy="653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65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9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8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3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39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9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0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0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708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9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Grammar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Language Under the Microscope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1D37B-D13F-49D5-9172-8C4CAEED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GB" sz="3600"/>
              <a:t>Rhetoric – what schemes do you remember?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FE3CB-2A99-4F20-A4D9-48B9686F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/>
          </a:bodyPr>
          <a:lstStyle/>
          <a:p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06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drawing, clock&#10;&#10;Description generated with very high confidence">
            <a:extLst>
              <a:ext uri="{FF2B5EF4-FFF2-40B4-BE49-F238E27FC236}">
                <a16:creationId xmlns:a16="http://schemas.microsoft.com/office/drawing/2014/main" id="{4929F167-9908-4248-AD34-91F07F561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56" r="3982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1D1FF4-7F97-4936-9A4C-9FB71D8F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7BBDD-F83C-44D4-B0FB-D67DCCBD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Clauses – what do you remember?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DE93E2-1005-477F-984F-DB15C4974209}"/>
              </a:ext>
            </a:extLst>
          </p:cNvPr>
          <p:cNvSpPr txBox="1"/>
          <p:nvPr/>
        </p:nvSpPr>
        <p:spPr>
          <a:xfrm>
            <a:off x="868680" y="2386584"/>
            <a:ext cx="6281928" cy="364845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i="1" dirty="0"/>
              <a:t>Say why you think the passive voice might have been chosen for each of the following sentences ...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dirty="0"/>
              <a:t>Their house was broken into last night, but nothing was taken.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500" dirty="0"/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dirty="0"/>
              <a:t>He was treated for laryngitis.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500" dirty="0"/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dirty="0"/>
              <a:t>The solutions were mixed in the test-tube.</a:t>
            </a:r>
            <a:br>
              <a:rPr lang="en-US" sz="500" dirty="0"/>
            </a:br>
            <a:endParaRPr lang="en-US" sz="500" dirty="0"/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dirty="0"/>
              <a:t>Mobile phones must be turned off at all times.    </a:t>
            </a:r>
            <a:br>
              <a:rPr lang="en-US" sz="1400" dirty="0"/>
            </a:br>
            <a:r>
              <a:rPr lang="en-US" sz="1400" i="1" dirty="0"/>
              <a:t>... and why the active voice might have been chosen for these: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dirty="0"/>
              <a:t>That afternoon, Sarah made Mummy a lovely birthday-card.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500" dirty="0"/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dirty="0"/>
              <a:t>Bush has kept the forces in Iraq for far too long.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500" dirty="0"/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dirty="0"/>
              <a:t>You have got to put more effort into your work.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500" dirty="0"/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400" dirty="0"/>
              <a:t>The cat sat on the mat.</a:t>
            </a:r>
          </a:p>
        </p:txBody>
      </p:sp>
      <p:pic>
        <p:nvPicPr>
          <p:cNvPr id="6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85DA9993-E1E7-4C84-97D0-A9914AD8A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85750"/>
            <a:ext cx="9144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2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C681C0-91A4-49F5-8158-CF3ECB85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5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02F34D-849F-4CF9-98E2-E57EC330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0"/>
            <a:ext cx="4657345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70936-5A22-4BEC-92A0-514ACA53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52120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1b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6D808-C403-4F20-8688-4D49B47C8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1168400"/>
            <a:ext cx="6326423" cy="452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Recap features to look for...</a:t>
            </a:r>
          </a:p>
        </p:txBody>
      </p:sp>
    </p:spTree>
    <p:extLst>
      <p:ext uri="{BB962C8B-B14F-4D97-AF65-F5344CB8AC3E}">
        <p14:creationId xmlns:p14="http://schemas.microsoft.com/office/powerpoint/2010/main" val="387208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B98360EF-52C9-4D8E-9EC8-BF104C62F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630" y="53997"/>
            <a:ext cx="6482748" cy="69629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2BA40-995B-4520-8CAD-7AB0F8EA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FFFFFF"/>
                </a:solidFill>
              </a:rPr>
              <a:t>Plan and write up answers on this text...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3B1323-F1AD-4334-800D-1E2FF707F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3 points for 1a, 3 for 1b...</a:t>
            </a:r>
          </a:p>
        </p:txBody>
      </p:sp>
    </p:spTree>
    <p:extLst>
      <p:ext uri="{BB962C8B-B14F-4D97-AF65-F5344CB8AC3E}">
        <p14:creationId xmlns:p14="http://schemas.microsoft.com/office/powerpoint/2010/main" val="324323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A790B-7AAD-4A04-A53D-246963A9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GB"/>
              <a:t>What's interesting for 1b?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C5D4EC3-B5A4-4E21-9256-C853B9010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239468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9419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5D53C-DD30-4A34-B543-D8280EAA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Try the same with the 'nit-free comb'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2129E-E1BD-4648-BB53-04C8976D5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Just do 1b...</a:t>
            </a:r>
          </a:p>
        </p:txBody>
      </p:sp>
    </p:spTree>
    <p:extLst>
      <p:ext uri="{BB962C8B-B14F-4D97-AF65-F5344CB8AC3E}">
        <p14:creationId xmlns:p14="http://schemas.microsoft.com/office/powerpoint/2010/main" val="88959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FDF5B-CDDF-4BFF-826D-3036634C0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GB" sz="3600"/>
              <a:t>Eight word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85175-AF30-44F6-ADCA-664FDB865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/>
          </a:bodyPr>
          <a:lstStyle/>
          <a:p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98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0E4D-1624-4D19-BAC8-9F73B411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Noun types and examples</a:t>
            </a:r>
          </a:p>
        </p:txBody>
      </p: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0B4819FB-62F9-4B0D-8B11-4906CE9A5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3219" y="3233576"/>
            <a:ext cx="3420014" cy="3338782"/>
          </a:xfr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4BD8B33-B9F4-404D-8D63-CDB8EB3E4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22" y="1814962"/>
            <a:ext cx="7791808" cy="23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1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5AEC-71D7-4A3F-9C10-D3243790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Verb types and examples</a:t>
            </a:r>
          </a:p>
        </p:txBody>
      </p:sp>
      <p:pic>
        <p:nvPicPr>
          <p:cNvPr id="4" name="Picture 4" descr="A screenshot of a newspaper&#10;&#10;Description generated with very high confidence">
            <a:extLst>
              <a:ext uri="{FF2B5EF4-FFF2-40B4-BE49-F238E27FC236}">
                <a16:creationId xmlns:a16="http://schemas.microsoft.com/office/drawing/2014/main" id="{AA8E48CE-EDF5-4346-A17F-5B70E6D69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343" y="1858705"/>
            <a:ext cx="7286635" cy="5312145"/>
          </a:xfrm>
        </p:spPr>
      </p:pic>
    </p:spTree>
    <p:extLst>
      <p:ext uri="{BB962C8B-B14F-4D97-AF65-F5344CB8AC3E}">
        <p14:creationId xmlns:p14="http://schemas.microsoft.com/office/powerpoint/2010/main" val="243881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4A9AA-CB1B-4ADB-8283-5A46CC311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Adjective types and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2ACF9-95DF-4364-A037-F6A44DAC3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164" y="2598086"/>
            <a:ext cx="8078988" cy="363498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Activity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Pick out the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head noun i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n these examples. How is it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premodified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 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and/or 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postmodified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?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The big, beautiful bus.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 black dog with a brown collar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the prime minister, Gordon Brown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the man who thought his wife was a hat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castles in the air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[An immaculate three-bedroom terraced </a:t>
            </a:r>
            <a:r>
              <a:rPr lang="en-GB" sz="1600" u="sng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property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with full gas-fired central heating] is on [the </a:t>
            </a:r>
            <a:r>
              <a:rPr lang="en-GB" sz="1600" u="sng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market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] through [this estate </a:t>
            </a:r>
            <a:r>
              <a:rPr lang="en-GB" sz="1600" u="sng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agency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]. The ground floor accommodation briefly comprises a charming bay-windowed lounge, containing a superb late Victorian slate feature fireplace with a living flame gas fire; a separate dining-room with fitted radiation gas fire; a well-fitted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offshot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kitchen containing high-quality fitted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hygena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units, Worcester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Heatslave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gas-fired combination boiler and plumbing for an automatic washer.  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br>
              <a:rPr lang="en-US" sz="1000" dirty="0"/>
            </a:br>
            <a:endParaRPr 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0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C681C0-91A4-49F5-8158-CF3ECB85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5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02F34D-849F-4CF9-98E2-E57EC330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0"/>
            <a:ext cx="4657345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C643D-16B6-4DB0-A350-93F9C38B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52120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Adverb types and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B04AF-5C3C-40E8-B355-73ED4EE04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1168400"/>
            <a:ext cx="6326423" cy="452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McEnroe scowls angrily at the umpire. He certainly didn’t like that call. Still, he’s keeping his temper today, and that’s the main thing. He serves again now, ferociously – into the net. Connors bounces up and down a couple of times and swipes an imaginary ball into the sky. Second service. A better serve this time, makes Connors leap sideways, but he sends a marvellous return across the court and McEnroe can’t reach it. Connors handled that very coolly and with real power.</a:t>
            </a:r>
            <a:endParaRPr lang="en-GB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1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8713-EB76-4296-AB3B-61BBE74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And the rest...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6CAF-A92C-4931-AE74-3798B14EC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 i="1" dirty="0">
                <a:ea typeface="+mn-lt"/>
                <a:cs typeface="+mn-lt"/>
              </a:rPr>
              <a:t>Activity</a:t>
            </a:r>
            <a:endParaRPr lang="en-GB" dirty="0"/>
          </a:p>
          <a:p>
            <a:r>
              <a:rPr lang="en-GB" b="1" i="1" dirty="0">
                <a:ea typeface="+mn-lt"/>
                <a:cs typeface="+mn-lt"/>
              </a:rPr>
              <a:t>Replace nouns with pronouns as appropriate in the following sentences: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Ruth smiled so I smiled back at Ruth.</a:t>
            </a:r>
            <a:endParaRPr lang="en-GB" dirty="0"/>
          </a:p>
          <a:p>
            <a:br>
              <a:rPr lang="en-US" dirty="0"/>
            </a:br>
            <a:endParaRPr lang="en-US" dirty="0"/>
          </a:p>
          <a:p>
            <a:r>
              <a:rPr lang="en-GB" dirty="0">
                <a:ea typeface="+mn-lt"/>
                <a:cs typeface="+mn-lt"/>
              </a:rPr>
              <a:t>A man burst in. The man was very angry.</a:t>
            </a:r>
            <a:endParaRPr lang="en-GB" dirty="0"/>
          </a:p>
          <a:p>
            <a:br>
              <a:rPr lang="en-US" dirty="0"/>
            </a:br>
            <a:endParaRPr lang="en-US" dirty="0"/>
          </a:p>
          <a:p>
            <a:r>
              <a:rPr lang="en-GB" dirty="0">
                <a:ea typeface="+mn-lt"/>
                <a:cs typeface="+mn-lt"/>
              </a:rPr>
              <a:t>Paul took Rover and Rex for a walk. Once in the park, Paul let Rover and Rex off Rover and Rex's leads.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She took the box and opened the box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54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C681C0-91A4-49F5-8158-CF3ECB85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5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02F34D-849F-4CF9-98E2-E57EC330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0"/>
            <a:ext cx="4657345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678A8-C70F-49E7-AF52-E8193B39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52120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1a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9EE1F-1ACC-4E5F-8A30-94FD5BD4B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1168400"/>
            <a:ext cx="6326423" cy="452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What features could you look for?</a:t>
            </a:r>
          </a:p>
        </p:txBody>
      </p:sp>
    </p:spTree>
    <p:extLst>
      <p:ext uri="{BB962C8B-B14F-4D97-AF65-F5344CB8AC3E}">
        <p14:creationId xmlns:p14="http://schemas.microsoft.com/office/powerpoint/2010/main" val="358463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558C-C21E-47BB-9096-4249E00F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Syntax – what are the sentence types?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26B3E7F-6F1E-43D1-9856-458C3B05F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5361" y="1326743"/>
            <a:ext cx="3699994" cy="5225881"/>
          </a:xfrm>
        </p:spPr>
      </p:pic>
    </p:spTree>
    <p:extLst>
      <p:ext uri="{BB962C8B-B14F-4D97-AF65-F5344CB8AC3E}">
        <p14:creationId xmlns:p14="http://schemas.microsoft.com/office/powerpoint/2010/main" val="3489149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54FEFFF27DD4D8029A23C3811DAEC" ma:contentTypeVersion="4" ma:contentTypeDescription="Create a new document." ma:contentTypeScope="" ma:versionID="818759212320da2a50e30df1fd9c6e24">
  <xsd:schema xmlns:xsd="http://www.w3.org/2001/XMLSchema" xmlns:xs="http://www.w3.org/2001/XMLSchema" xmlns:p="http://schemas.microsoft.com/office/2006/metadata/properties" xmlns:ns2="506ac514-9468-4ce6-abae-8e7a4c758df2" targetNamespace="http://schemas.microsoft.com/office/2006/metadata/properties" ma:root="true" ma:fieldsID="675d7f6185e4b82dbe9d67f4a5f95fca" ns2:_="">
    <xsd:import namespace="506ac514-9468-4ce6-abae-8e7a4c758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ac514-9468-4ce6-abae-8e7a4c758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BAF160-2452-4E94-AA82-138E608A993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36C72EA-A058-4386-87D0-BB93C96414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792291-E704-47D0-8D08-6D0681E415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6ac514-9468-4ce6-abae-8e7a4c758d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Savon</vt:lpstr>
      <vt:lpstr>Grammar</vt:lpstr>
      <vt:lpstr>Eight word classes</vt:lpstr>
      <vt:lpstr>Noun types and examples</vt:lpstr>
      <vt:lpstr>Verb types and examples</vt:lpstr>
      <vt:lpstr>Adjective types and examples</vt:lpstr>
      <vt:lpstr>Adverb types and examples</vt:lpstr>
      <vt:lpstr>And the rest...</vt:lpstr>
      <vt:lpstr>1a</vt:lpstr>
      <vt:lpstr>Syntax – what are the sentence types?</vt:lpstr>
      <vt:lpstr>Rhetoric – what schemes do you remember?</vt:lpstr>
      <vt:lpstr>Clauses – what do you remember?</vt:lpstr>
      <vt:lpstr>1b</vt:lpstr>
      <vt:lpstr>Plan and write up answers on this text...</vt:lpstr>
      <vt:lpstr>What's interesting for 1b?</vt:lpstr>
      <vt:lpstr>Try the same with the 'nit-free comb' text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182</cp:revision>
  <dcterms:created xsi:type="dcterms:W3CDTF">2020-03-25T09:20:32Z</dcterms:created>
  <dcterms:modified xsi:type="dcterms:W3CDTF">2020-04-28T11:31:02Z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0x01010087354FEFFF27DD4D8029A23C3811DAEC</vt:lpwstr>
  </property>
</Properties>
</file>