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4"/>
  </p:sldMasterIdLst>
  <p:sldIdLst>
    <p:sldId id="256" r:id="rId5"/>
    <p:sldId id="261" r:id="rId6"/>
    <p:sldId id="257" r:id="rId7"/>
    <p:sldId id="258" r:id="rId8"/>
    <p:sldId id="259" r:id="rId9"/>
    <p:sldId id="260" r:id="rId10"/>
    <p:sldId id="262" r:id="rId11"/>
    <p:sldId id="263" r:id="rId12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18A2A9-7463-464B-93E0-B1C129843D1E}" v="1581" dt="2020-05-05T09:19:32.0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fer Hunter-Phillips" userId="S::jhp@godalming.ac.uk::d8dd174a-82df-4a22-b864-6b209672f5fe" providerId="AD" clId="Web-{CC18A2A9-7463-464B-93E0-B1C129843D1E}"/>
    <pc:docChg chg="addSld modSld addMainMaster delMainMaster">
      <pc:chgData name="Jennifer Hunter-Phillips" userId="S::jhp@godalming.ac.uk::d8dd174a-82df-4a22-b864-6b209672f5fe" providerId="AD" clId="Web-{CC18A2A9-7463-464B-93E0-B1C129843D1E}" dt="2020-05-05T09:19:49.470" v="1579"/>
      <pc:docMkLst>
        <pc:docMk/>
      </pc:docMkLst>
      <pc:sldChg chg="addSp modSp mod setBg modClrScheme chgLayout">
        <pc:chgData name="Jennifer Hunter-Phillips" userId="S::jhp@godalming.ac.uk::d8dd174a-82df-4a22-b864-6b209672f5fe" providerId="AD" clId="Web-{CC18A2A9-7463-464B-93E0-B1C129843D1E}" dt="2020-05-05T09:02:13.327" v="32"/>
        <pc:sldMkLst>
          <pc:docMk/>
          <pc:sldMk cId="109857222" sldId="256"/>
        </pc:sldMkLst>
        <pc:spChg chg="mod ord">
          <ac:chgData name="Jennifer Hunter-Phillips" userId="S::jhp@godalming.ac.uk::d8dd174a-82df-4a22-b864-6b209672f5fe" providerId="AD" clId="Web-{CC18A2A9-7463-464B-93E0-B1C129843D1E}" dt="2020-05-05T09:02:13.327" v="32"/>
          <ac:spMkLst>
            <pc:docMk/>
            <pc:sldMk cId="109857222" sldId="256"/>
            <ac:spMk id="2" creationId="{00000000-0000-0000-0000-000000000000}"/>
          </ac:spMkLst>
        </pc:spChg>
        <pc:spChg chg="mod ord">
          <ac:chgData name="Jennifer Hunter-Phillips" userId="S::jhp@godalming.ac.uk::d8dd174a-82df-4a22-b864-6b209672f5fe" providerId="AD" clId="Web-{CC18A2A9-7463-464B-93E0-B1C129843D1E}" dt="2020-05-05T09:02:13.327" v="32"/>
          <ac:spMkLst>
            <pc:docMk/>
            <pc:sldMk cId="109857222" sldId="256"/>
            <ac:spMk id="3" creationId="{00000000-0000-0000-0000-000000000000}"/>
          </ac:spMkLst>
        </pc:spChg>
        <pc:spChg chg="add">
          <ac:chgData name="Jennifer Hunter-Phillips" userId="S::jhp@godalming.ac.uk::d8dd174a-82df-4a22-b864-6b209672f5fe" providerId="AD" clId="Web-{CC18A2A9-7463-464B-93E0-B1C129843D1E}" dt="2020-05-05T09:02:13.327" v="32"/>
          <ac:spMkLst>
            <pc:docMk/>
            <pc:sldMk cId="109857222" sldId="256"/>
            <ac:spMk id="10" creationId="{7D15FE79-D510-476E-8DA8-A0C91F7E0C20}"/>
          </ac:spMkLst>
        </pc:spChg>
        <pc:spChg chg="add">
          <ac:chgData name="Jennifer Hunter-Phillips" userId="S::jhp@godalming.ac.uk::d8dd174a-82df-4a22-b864-6b209672f5fe" providerId="AD" clId="Web-{CC18A2A9-7463-464B-93E0-B1C129843D1E}" dt="2020-05-05T09:02:13.327" v="32"/>
          <ac:spMkLst>
            <pc:docMk/>
            <pc:sldMk cId="109857222" sldId="256"/>
            <ac:spMk id="12" creationId="{C9F319E5-675A-4BDE-848C-0976D225E669}"/>
          </ac:spMkLst>
        </pc:spChg>
        <pc:picChg chg="add">
          <ac:chgData name="Jennifer Hunter-Phillips" userId="S::jhp@godalming.ac.uk::d8dd174a-82df-4a22-b864-6b209672f5fe" providerId="AD" clId="Web-{CC18A2A9-7463-464B-93E0-B1C129843D1E}" dt="2020-05-05T09:02:13.327" v="32"/>
          <ac:picMkLst>
            <pc:docMk/>
            <pc:sldMk cId="109857222" sldId="256"/>
            <ac:picMk id="7" creationId="{266FE963-5EB0-4A8A-8098-34FCE9EF5CFB}"/>
          </ac:picMkLst>
        </pc:picChg>
      </pc:sldChg>
      <pc:sldChg chg="addSp delSp modSp new mod setBg setClrOvrMap">
        <pc:chgData name="Jennifer Hunter-Phillips" userId="S::jhp@godalming.ac.uk::d8dd174a-82df-4a22-b864-6b209672f5fe" providerId="AD" clId="Web-{CC18A2A9-7463-464B-93E0-B1C129843D1E}" dt="2020-05-05T09:02:49.296" v="65"/>
        <pc:sldMkLst>
          <pc:docMk/>
          <pc:sldMk cId="3653856596" sldId="257"/>
        </pc:sldMkLst>
        <pc:spChg chg="mod">
          <ac:chgData name="Jennifer Hunter-Phillips" userId="S::jhp@godalming.ac.uk::d8dd174a-82df-4a22-b864-6b209672f5fe" providerId="AD" clId="Web-{CC18A2A9-7463-464B-93E0-B1C129843D1E}" dt="2020-05-05T09:02:49.296" v="65"/>
          <ac:spMkLst>
            <pc:docMk/>
            <pc:sldMk cId="3653856596" sldId="257"/>
            <ac:spMk id="2" creationId="{31FDE4EA-1CD9-409A-B88B-B51CEED6319C}"/>
          </ac:spMkLst>
        </pc:spChg>
        <pc:spChg chg="del">
          <ac:chgData name="Jennifer Hunter-Phillips" userId="S::jhp@godalming.ac.uk::d8dd174a-82df-4a22-b864-6b209672f5fe" providerId="AD" clId="Web-{CC18A2A9-7463-464B-93E0-B1C129843D1E}" dt="2020-05-05T09:02:49.296" v="65"/>
          <ac:spMkLst>
            <pc:docMk/>
            <pc:sldMk cId="3653856596" sldId="257"/>
            <ac:spMk id="3" creationId="{D4B21054-6FBD-4D2B-A379-1CEE0DCAA312}"/>
          </ac:spMkLst>
        </pc:spChg>
        <pc:spChg chg="add">
          <ac:chgData name="Jennifer Hunter-Phillips" userId="S::jhp@godalming.ac.uk::d8dd174a-82df-4a22-b864-6b209672f5fe" providerId="AD" clId="Web-{CC18A2A9-7463-464B-93E0-B1C129843D1E}" dt="2020-05-05T09:02:49.296" v="65"/>
          <ac:spMkLst>
            <pc:docMk/>
            <pc:sldMk cId="3653856596" sldId="257"/>
            <ac:spMk id="8" creationId="{8775F366-526C-4C42-8931-696FFE8AA517}"/>
          </ac:spMkLst>
        </pc:spChg>
        <pc:spChg chg="add">
          <ac:chgData name="Jennifer Hunter-Phillips" userId="S::jhp@godalming.ac.uk::d8dd174a-82df-4a22-b864-6b209672f5fe" providerId="AD" clId="Web-{CC18A2A9-7463-464B-93E0-B1C129843D1E}" dt="2020-05-05T09:02:49.296" v="65"/>
          <ac:spMkLst>
            <pc:docMk/>
            <pc:sldMk cId="3653856596" sldId="257"/>
            <ac:spMk id="10" creationId="{597EA66B-2AAB-42B0-9F9D-38920D8D82D7}"/>
          </ac:spMkLst>
        </pc:spChg>
        <pc:spChg chg="add">
          <ac:chgData name="Jennifer Hunter-Phillips" userId="S::jhp@godalming.ac.uk::d8dd174a-82df-4a22-b864-6b209672f5fe" providerId="AD" clId="Web-{CC18A2A9-7463-464B-93E0-B1C129843D1E}" dt="2020-05-05T09:02:49.296" v="65"/>
          <ac:spMkLst>
            <pc:docMk/>
            <pc:sldMk cId="3653856596" sldId="257"/>
            <ac:spMk id="12" creationId="{D360EBE3-31BB-422F-AA87-FA3873DAE484}"/>
          </ac:spMkLst>
        </pc:spChg>
      </pc:sldChg>
      <pc:sldChg chg="addSp delSp modSp new mod setBg setClrOvrMap">
        <pc:chgData name="Jennifer Hunter-Phillips" userId="S::jhp@godalming.ac.uk::d8dd174a-82df-4a22-b864-6b209672f5fe" providerId="AD" clId="Web-{CC18A2A9-7463-464B-93E0-B1C129843D1E}" dt="2020-05-05T09:05:55.796" v="308"/>
        <pc:sldMkLst>
          <pc:docMk/>
          <pc:sldMk cId="3951243307" sldId="258"/>
        </pc:sldMkLst>
        <pc:spChg chg="mod">
          <ac:chgData name="Jennifer Hunter-Phillips" userId="S::jhp@godalming.ac.uk::d8dd174a-82df-4a22-b864-6b209672f5fe" providerId="AD" clId="Web-{CC18A2A9-7463-464B-93E0-B1C129843D1E}" dt="2020-05-05T09:05:55.796" v="308"/>
          <ac:spMkLst>
            <pc:docMk/>
            <pc:sldMk cId="3951243307" sldId="258"/>
            <ac:spMk id="2" creationId="{17081752-4C3D-4A22-B0F8-8231782375FD}"/>
          </ac:spMkLst>
        </pc:spChg>
        <pc:spChg chg="del mod">
          <ac:chgData name="Jennifer Hunter-Phillips" userId="S::jhp@godalming.ac.uk::d8dd174a-82df-4a22-b864-6b209672f5fe" providerId="AD" clId="Web-{CC18A2A9-7463-464B-93E0-B1C129843D1E}" dt="2020-05-05T09:05:55.796" v="308"/>
          <ac:spMkLst>
            <pc:docMk/>
            <pc:sldMk cId="3951243307" sldId="258"/>
            <ac:spMk id="3" creationId="{EB2AA63D-CD13-473F-A550-1126ABCF58FD}"/>
          </ac:spMkLst>
        </pc:spChg>
        <pc:spChg chg="add">
          <ac:chgData name="Jennifer Hunter-Phillips" userId="S::jhp@godalming.ac.uk::d8dd174a-82df-4a22-b864-6b209672f5fe" providerId="AD" clId="Web-{CC18A2A9-7463-464B-93E0-B1C129843D1E}" dt="2020-05-05T09:05:55.796" v="308"/>
          <ac:spMkLst>
            <pc:docMk/>
            <pc:sldMk cId="3951243307" sldId="258"/>
            <ac:spMk id="10" creationId="{C47735E9-F42F-4C61-9439-AA722EF57BE7}"/>
          </ac:spMkLst>
        </pc:spChg>
        <pc:spChg chg="add">
          <ac:chgData name="Jennifer Hunter-Phillips" userId="S::jhp@godalming.ac.uk::d8dd174a-82df-4a22-b864-6b209672f5fe" providerId="AD" clId="Web-{CC18A2A9-7463-464B-93E0-B1C129843D1E}" dt="2020-05-05T09:05:55.796" v="308"/>
          <ac:spMkLst>
            <pc:docMk/>
            <pc:sldMk cId="3951243307" sldId="258"/>
            <ac:spMk id="12" creationId="{ABFC405D-8511-4234-95DB-1F88C52B4656}"/>
          </ac:spMkLst>
        </pc:spChg>
        <pc:graphicFrameChg chg="add">
          <ac:chgData name="Jennifer Hunter-Phillips" userId="S::jhp@godalming.ac.uk::d8dd174a-82df-4a22-b864-6b209672f5fe" providerId="AD" clId="Web-{CC18A2A9-7463-464B-93E0-B1C129843D1E}" dt="2020-05-05T09:05:55.796" v="308"/>
          <ac:graphicFrameMkLst>
            <pc:docMk/>
            <pc:sldMk cId="3951243307" sldId="258"/>
            <ac:graphicFrameMk id="5" creationId="{83B03356-E023-4962-BD0E-078C67606EB1}"/>
          </ac:graphicFrameMkLst>
        </pc:graphicFrameChg>
      </pc:sldChg>
      <pc:sldChg chg="addSp delSp modSp new mod setBg setClrOvrMap">
        <pc:chgData name="Jennifer Hunter-Phillips" userId="S::jhp@godalming.ac.uk::d8dd174a-82df-4a22-b864-6b209672f5fe" providerId="AD" clId="Web-{CC18A2A9-7463-464B-93E0-B1C129843D1E}" dt="2020-05-05T09:06:03.109" v="309"/>
        <pc:sldMkLst>
          <pc:docMk/>
          <pc:sldMk cId="3168359878" sldId="259"/>
        </pc:sldMkLst>
        <pc:spChg chg="mod">
          <ac:chgData name="Jennifer Hunter-Phillips" userId="S::jhp@godalming.ac.uk::d8dd174a-82df-4a22-b864-6b209672f5fe" providerId="AD" clId="Web-{CC18A2A9-7463-464B-93E0-B1C129843D1E}" dt="2020-05-05T09:06:03.109" v="309"/>
          <ac:spMkLst>
            <pc:docMk/>
            <pc:sldMk cId="3168359878" sldId="259"/>
            <ac:spMk id="2" creationId="{B8128399-269A-4A3B-BC8A-7C24CD0F3740}"/>
          </ac:spMkLst>
        </pc:spChg>
        <pc:spChg chg="del">
          <ac:chgData name="Jennifer Hunter-Phillips" userId="S::jhp@godalming.ac.uk::d8dd174a-82df-4a22-b864-6b209672f5fe" providerId="AD" clId="Web-{CC18A2A9-7463-464B-93E0-B1C129843D1E}" dt="2020-05-05T09:06:03.109" v="309"/>
          <ac:spMkLst>
            <pc:docMk/>
            <pc:sldMk cId="3168359878" sldId="259"/>
            <ac:spMk id="3" creationId="{2164E2FF-44D9-4E9C-B962-00F22AD41182}"/>
          </ac:spMkLst>
        </pc:spChg>
        <pc:spChg chg="add">
          <ac:chgData name="Jennifer Hunter-Phillips" userId="S::jhp@godalming.ac.uk::d8dd174a-82df-4a22-b864-6b209672f5fe" providerId="AD" clId="Web-{CC18A2A9-7463-464B-93E0-B1C129843D1E}" dt="2020-05-05T09:06:03.109" v="309"/>
          <ac:spMkLst>
            <pc:docMk/>
            <pc:sldMk cId="3168359878" sldId="259"/>
            <ac:spMk id="8" creationId="{8775F366-526C-4C42-8931-696FFE8AA517}"/>
          </ac:spMkLst>
        </pc:spChg>
        <pc:spChg chg="add">
          <ac:chgData name="Jennifer Hunter-Phillips" userId="S::jhp@godalming.ac.uk::d8dd174a-82df-4a22-b864-6b209672f5fe" providerId="AD" clId="Web-{CC18A2A9-7463-464B-93E0-B1C129843D1E}" dt="2020-05-05T09:06:03.109" v="309"/>
          <ac:spMkLst>
            <pc:docMk/>
            <pc:sldMk cId="3168359878" sldId="259"/>
            <ac:spMk id="10" creationId="{597EA66B-2AAB-42B0-9F9D-38920D8D82D7}"/>
          </ac:spMkLst>
        </pc:spChg>
        <pc:spChg chg="add">
          <ac:chgData name="Jennifer Hunter-Phillips" userId="S::jhp@godalming.ac.uk::d8dd174a-82df-4a22-b864-6b209672f5fe" providerId="AD" clId="Web-{CC18A2A9-7463-464B-93E0-B1C129843D1E}" dt="2020-05-05T09:06:03.109" v="309"/>
          <ac:spMkLst>
            <pc:docMk/>
            <pc:sldMk cId="3168359878" sldId="259"/>
            <ac:spMk id="12" creationId="{D360EBE3-31BB-422F-AA87-FA3873DAE484}"/>
          </ac:spMkLst>
        </pc:spChg>
      </pc:sldChg>
      <pc:sldChg chg="addSp delSp modSp new mod setBg">
        <pc:chgData name="Jennifer Hunter-Phillips" userId="S::jhp@godalming.ac.uk::d8dd174a-82df-4a22-b864-6b209672f5fe" providerId="AD" clId="Web-{CC18A2A9-7463-464B-93E0-B1C129843D1E}" dt="2020-05-05T09:15:57.220" v="1245" actId="20577"/>
        <pc:sldMkLst>
          <pc:docMk/>
          <pc:sldMk cId="2469455418" sldId="260"/>
        </pc:sldMkLst>
        <pc:spChg chg="mod">
          <ac:chgData name="Jennifer Hunter-Phillips" userId="S::jhp@godalming.ac.uk::d8dd174a-82df-4a22-b864-6b209672f5fe" providerId="AD" clId="Web-{CC18A2A9-7463-464B-93E0-B1C129843D1E}" dt="2020-05-05T09:15:57.220" v="1245" actId="20577"/>
          <ac:spMkLst>
            <pc:docMk/>
            <pc:sldMk cId="2469455418" sldId="260"/>
            <ac:spMk id="2" creationId="{5315BA67-A199-4D11-9D14-0D58D008077A}"/>
          </ac:spMkLst>
        </pc:spChg>
        <pc:spChg chg="add del mod">
          <ac:chgData name="Jennifer Hunter-Phillips" userId="S::jhp@godalming.ac.uk::d8dd174a-82df-4a22-b864-6b209672f5fe" providerId="AD" clId="Web-{CC18A2A9-7463-464B-93E0-B1C129843D1E}" dt="2020-05-05T09:15:43.251" v="1233" actId="20577"/>
          <ac:spMkLst>
            <pc:docMk/>
            <pc:sldMk cId="2469455418" sldId="260"/>
            <ac:spMk id="3" creationId="{236EFB83-3F12-4805-9630-D9D130944172}"/>
          </ac:spMkLst>
        </pc:spChg>
        <pc:spChg chg="add">
          <ac:chgData name="Jennifer Hunter-Phillips" userId="S::jhp@godalming.ac.uk::d8dd174a-82df-4a22-b864-6b209672f5fe" providerId="AD" clId="Web-{CC18A2A9-7463-464B-93E0-B1C129843D1E}" dt="2020-05-05T09:13:12.625" v="884"/>
          <ac:spMkLst>
            <pc:docMk/>
            <pc:sldMk cId="2469455418" sldId="260"/>
            <ac:spMk id="6" creationId="{23ECC733-A533-4D91-BD25-3B6E06B7AE74}"/>
          </ac:spMkLst>
        </pc:spChg>
        <pc:spChg chg="add">
          <ac:chgData name="Jennifer Hunter-Phillips" userId="S::jhp@godalming.ac.uk::d8dd174a-82df-4a22-b864-6b209672f5fe" providerId="AD" clId="Web-{CC18A2A9-7463-464B-93E0-B1C129843D1E}" dt="2020-05-05T09:13:12.625" v="884"/>
          <ac:spMkLst>
            <pc:docMk/>
            <pc:sldMk cId="2469455418" sldId="260"/>
            <ac:spMk id="8" creationId="{36401F08-8B30-49FC-A47E-7119FCAAB746}"/>
          </ac:spMkLst>
        </pc:spChg>
        <pc:spChg chg="add del">
          <ac:chgData name="Jennifer Hunter-Phillips" userId="S::jhp@godalming.ac.uk::d8dd174a-82df-4a22-b864-6b209672f5fe" providerId="AD" clId="Web-{CC18A2A9-7463-464B-93E0-B1C129843D1E}" dt="2020-05-05T09:13:12.610" v="883"/>
          <ac:spMkLst>
            <pc:docMk/>
            <pc:sldMk cId="2469455418" sldId="260"/>
            <ac:spMk id="10" creationId="{322AEC1C-700D-4670-AB84-660213AE8A75}"/>
          </ac:spMkLst>
        </pc:spChg>
        <pc:spChg chg="add del">
          <ac:chgData name="Jennifer Hunter-Phillips" userId="S::jhp@godalming.ac.uk::d8dd174a-82df-4a22-b864-6b209672f5fe" providerId="AD" clId="Web-{CC18A2A9-7463-464B-93E0-B1C129843D1E}" dt="2020-05-05T09:13:12.610" v="883"/>
          <ac:spMkLst>
            <pc:docMk/>
            <pc:sldMk cId="2469455418" sldId="260"/>
            <ac:spMk id="12" creationId="{FD0406F2-17B9-43E0-A331-235C91624CD8}"/>
          </ac:spMkLst>
        </pc:spChg>
        <pc:spChg chg="add">
          <ac:chgData name="Jennifer Hunter-Phillips" userId="S::jhp@godalming.ac.uk::d8dd174a-82df-4a22-b864-6b209672f5fe" providerId="AD" clId="Web-{CC18A2A9-7463-464B-93E0-B1C129843D1E}" dt="2020-05-05T09:13:12.625" v="884"/>
          <ac:spMkLst>
            <pc:docMk/>
            <pc:sldMk cId="2469455418" sldId="260"/>
            <ac:spMk id="14" creationId="{3F6460BF-80B6-42E6-A4B2-8F9671BAA795}"/>
          </ac:spMkLst>
        </pc:spChg>
        <pc:graphicFrameChg chg="add del">
          <ac:chgData name="Jennifer Hunter-Phillips" userId="S::jhp@godalming.ac.uk::d8dd174a-82df-4a22-b864-6b209672f5fe" providerId="AD" clId="Web-{CC18A2A9-7463-464B-93E0-B1C129843D1E}" dt="2020-05-05T09:13:12.610" v="883"/>
          <ac:graphicFrameMkLst>
            <pc:docMk/>
            <pc:sldMk cId="2469455418" sldId="260"/>
            <ac:graphicFrameMk id="5" creationId="{BEEBFE8C-0916-4D5C-A346-8D12DC245FEE}"/>
          </ac:graphicFrameMkLst>
        </pc:graphicFrameChg>
        <pc:picChg chg="add">
          <ac:chgData name="Jennifer Hunter-Phillips" userId="S::jhp@godalming.ac.uk::d8dd174a-82df-4a22-b864-6b209672f5fe" providerId="AD" clId="Web-{CC18A2A9-7463-464B-93E0-B1C129843D1E}" dt="2020-05-05T09:13:12.625" v="884"/>
          <ac:picMkLst>
            <pc:docMk/>
            <pc:sldMk cId="2469455418" sldId="260"/>
            <ac:picMk id="7" creationId="{27EAEA0E-AA4D-4D35-B8EF-7173EF682E4D}"/>
          </ac:picMkLst>
        </pc:picChg>
      </pc:sldChg>
      <pc:sldChg chg="addSp modSp new mod setBg">
        <pc:chgData name="Jennifer Hunter-Phillips" userId="S::jhp@godalming.ac.uk::d8dd174a-82df-4a22-b864-6b209672f5fe" providerId="AD" clId="Web-{CC18A2A9-7463-464B-93E0-B1C129843D1E}" dt="2020-05-05T09:08:07.656" v="463"/>
        <pc:sldMkLst>
          <pc:docMk/>
          <pc:sldMk cId="475688003" sldId="261"/>
        </pc:sldMkLst>
        <pc:spChg chg="mod">
          <ac:chgData name="Jennifer Hunter-Phillips" userId="S::jhp@godalming.ac.uk::d8dd174a-82df-4a22-b864-6b209672f5fe" providerId="AD" clId="Web-{CC18A2A9-7463-464B-93E0-B1C129843D1E}" dt="2020-05-05T09:08:07.656" v="463"/>
          <ac:spMkLst>
            <pc:docMk/>
            <pc:sldMk cId="475688003" sldId="261"/>
            <ac:spMk id="2" creationId="{0F0A66FC-F292-4C78-8FEE-100F1C536C8E}"/>
          </ac:spMkLst>
        </pc:spChg>
        <pc:spChg chg="mod">
          <ac:chgData name="Jennifer Hunter-Phillips" userId="S::jhp@godalming.ac.uk::d8dd174a-82df-4a22-b864-6b209672f5fe" providerId="AD" clId="Web-{CC18A2A9-7463-464B-93E0-B1C129843D1E}" dt="2020-05-05T09:08:07.656" v="463"/>
          <ac:spMkLst>
            <pc:docMk/>
            <pc:sldMk cId="475688003" sldId="261"/>
            <ac:spMk id="3" creationId="{3613716F-107D-4EA2-B391-6F3A991C4081}"/>
          </ac:spMkLst>
        </pc:spChg>
        <pc:spChg chg="add">
          <ac:chgData name="Jennifer Hunter-Phillips" userId="S::jhp@godalming.ac.uk::d8dd174a-82df-4a22-b864-6b209672f5fe" providerId="AD" clId="Web-{CC18A2A9-7463-464B-93E0-B1C129843D1E}" dt="2020-05-05T09:08:07.656" v="463"/>
          <ac:spMkLst>
            <pc:docMk/>
            <pc:sldMk cId="475688003" sldId="261"/>
            <ac:spMk id="8" creationId="{8775F366-526C-4C42-8931-696FFE8AA517}"/>
          </ac:spMkLst>
        </pc:spChg>
        <pc:spChg chg="add">
          <ac:chgData name="Jennifer Hunter-Phillips" userId="S::jhp@godalming.ac.uk::d8dd174a-82df-4a22-b864-6b209672f5fe" providerId="AD" clId="Web-{CC18A2A9-7463-464B-93E0-B1C129843D1E}" dt="2020-05-05T09:08:07.656" v="463"/>
          <ac:spMkLst>
            <pc:docMk/>
            <pc:sldMk cId="475688003" sldId="261"/>
            <ac:spMk id="10" creationId="{21DCC7BA-3740-47E1-91B9-6269381397AE}"/>
          </ac:spMkLst>
        </pc:spChg>
        <pc:spChg chg="add">
          <ac:chgData name="Jennifer Hunter-Phillips" userId="S::jhp@godalming.ac.uk::d8dd174a-82df-4a22-b864-6b209672f5fe" providerId="AD" clId="Web-{CC18A2A9-7463-464B-93E0-B1C129843D1E}" dt="2020-05-05T09:08:07.656" v="463"/>
          <ac:spMkLst>
            <pc:docMk/>
            <pc:sldMk cId="475688003" sldId="261"/>
            <ac:spMk id="12" creationId="{84CEFA49-6B2F-4FE6-B6AF-31D49E68C23B}"/>
          </ac:spMkLst>
        </pc:spChg>
      </pc:sldChg>
      <pc:sldChg chg="addSp delSp modSp new mod setBg setClrOvrMap">
        <pc:chgData name="Jennifer Hunter-Phillips" userId="S::jhp@godalming.ac.uk::d8dd174a-82df-4a22-b864-6b209672f5fe" providerId="AD" clId="Web-{CC18A2A9-7463-464B-93E0-B1C129843D1E}" dt="2020-05-05T09:14:58.768" v="1193"/>
        <pc:sldMkLst>
          <pc:docMk/>
          <pc:sldMk cId="3847577856" sldId="262"/>
        </pc:sldMkLst>
        <pc:spChg chg="mod">
          <ac:chgData name="Jennifer Hunter-Phillips" userId="S::jhp@godalming.ac.uk::d8dd174a-82df-4a22-b864-6b209672f5fe" providerId="AD" clId="Web-{CC18A2A9-7463-464B-93E0-B1C129843D1E}" dt="2020-05-05T09:14:58.768" v="1193"/>
          <ac:spMkLst>
            <pc:docMk/>
            <pc:sldMk cId="3847577856" sldId="262"/>
            <ac:spMk id="2" creationId="{28A49B09-05BC-47C5-A29A-3932450FB6D7}"/>
          </ac:spMkLst>
        </pc:spChg>
        <pc:spChg chg="add del mod">
          <ac:chgData name="Jennifer Hunter-Phillips" userId="S::jhp@godalming.ac.uk::d8dd174a-82df-4a22-b864-6b209672f5fe" providerId="AD" clId="Web-{CC18A2A9-7463-464B-93E0-B1C129843D1E}" dt="2020-05-05T09:14:58.768" v="1193"/>
          <ac:spMkLst>
            <pc:docMk/>
            <pc:sldMk cId="3847577856" sldId="262"/>
            <ac:spMk id="3" creationId="{37707BF9-7A19-496A-AECA-612C703BD4E1}"/>
          </ac:spMkLst>
        </pc:spChg>
        <pc:spChg chg="add">
          <ac:chgData name="Jennifer Hunter-Phillips" userId="S::jhp@godalming.ac.uk::d8dd174a-82df-4a22-b864-6b209672f5fe" providerId="AD" clId="Web-{CC18A2A9-7463-464B-93E0-B1C129843D1E}" dt="2020-05-05T09:14:58.768" v="1193"/>
          <ac:spMkLst>
            <pc:docMk/>
            <pc:sldMk cId="3847577856" sldId="262"/>
            <ac:spMk id="10" creationId="{C47735E9-F42F-4C61-9439-AA722EF57BE7}"/>
          </ac:spMkLst>
        </pc:spChg>
        <pc:spChg chg="add">
          <ac:chgData name="Jennifer Hunter-Phillips" userId="S::jhp@godalming.ac.uk::d8dd174a-82df-4a22-b864-6b209672f5fe" providerId="AD" clId="Web-{CC18A2A9-7463-464B-93E0-B1C129843D1E}" dt="2020-05-05T09:14:58.768" v="1193"/>
          <ac:spMkLst>
            <pc:docMk/>
            <pc:sldMk cId="3847577856" sldId="262"/>
            <ac:spMk id="12" creationId="{ABFC405D-8511-4234-95DB-1F88C52B4656}"/>
          </ac:spMkLst>
        </pc:spChg>
        <pc:graphicFrameChg chg="add del">
          <ac:chgData name="Jennifer Hunter-Phillips" userId="S::jhp@godalming.ac.uk::d8dd174a-82df-4a22-b864-6b209672f5fe" providerId="AD" clId="Web-{CC18A2A9-7463-464B-93E0-B1C129843D1E}" dt="2020-05-05T09:14:58.688" v="1192"/>
          <ac:graphicFrameMkLst>
            <pc:docMk/>
            <pc:sldMk cId="3847577856" sldId="262"/>
            <ac:graphicFrameMk id="5" creationId="{1E6171D4-7178-47C1-A0B7-7CFC0AC1652B}"/>
          </ac:graphicFrameMkLst>
        </pc:graphicFrameChg>
        <pc:graphicFrameChg chg="add">
          <ac:chgData name="Jennifer Hunter-Phillips" userId="S::jhp@godalming.ac.uk::d8dd174a-82df-4a22-b864-6b209672f5fe" providerId="AD" clId="Web-{CC18A2A9-7463-464B-93E0-B1C129843D1E}" dt="2020-05-05T09:14:58.768" v="1193"/>
          <ac:graphicFrameMkLst>
            <pc:docMk/>
            <pc:sldMk cId="3847577856" sldId="262"/>
            <ac:graphicFrameMk id="6" creationId="{F7DF8BA2-D98C-4A0E-A05B-52E5DC19171F}"/>
          </ac:graphicFrameMkLst>
        </pc:graphicFrameChg>
      </pc:sldChg>
      <pc:sldChg chg="addSp modSp new mod setBg setClrOvrMap">
        <pc:chgData name="Jennifer Hunter-Phillips" userId="S::jhp@godalming.ac.uk::d8dd174a-82df-4a22-b864-6b209672f5fe" providerId="AD" clId="Web-{CC18A2A9-7463-464B-93E0-B1C129843D1E}" dt="2020-05-05T09:19:49.470" v="1579"/>
        <pc:sldMkLst>
          <pc:docMk/>
          <pc:sldMk cId="2530351311" sldId="263"/>
        </pc:sldMkLst>
        <pc:spChg chg="mod">
          <ac:chgData name="Jennifer Hunter-Phillips" userId="S::jhp@godalming.ac.uk::d8dd174a-82df-4a22-b864-6b209672f5fe" providerId="AD" clId="Web-{CC18A2A9-7463-464B-93E0-B1C129843D1E}" dt="2020-05-05T09:19:49.470" v="1579"/>
          <ac:spMkLst>
            <pc:docMk/>
            <pc:sldMk cId="2530351311" sldId="263"/>
            <ac:spMk id="2" creationId="{0894E57A-2B9A-4979-8D13-72A7CC0DF5FB}"/>
          </ac:spMkLst>
        </pc:spChg>
        <pc:spChg chg="mod">
          <ac:chgData name="Jennifer Hunter-Phillips" userId="S::jhp@godalming.ac.uk::d8dd174a-82df-4a22-b864-6b209672f5fe" providerId="AD" clId="Web-{CC18A2A9-7463-464B-93E0-B1C129843D1E}" dt="2020-05-05T09:19:49.470" v="1579"/>
          <ac:spMkLst>
            <pc:docMk/>
            <pc:sldMk cId="2530351311" sldId="263"/>
            <ac:spMk id="3" creationId="{41F979DC-D1E4-4825-A949-D80EA0A7C96F}"/>
          </ac:spMkLst>
        </pc:spChg>
        <pc:spChg chg="add">
          <ac:chgData name="Jennifer Hunter-Phillips" userId="S::jhp@godalming.ac.uk::d8dd174a-82df-4a22-b864-6b209672f5fe" providerId="AD" clId="Web-{CC18A2A9-7463-464B-93E0-B1C129843D1E}" dt="2020-05-05T09:19:49.470" v="1579"/>
          <ac:spMkLst>
            <pc:docMk/>
            <pc:sldMk cId="2530351311" sldId="263"/>
            <ac:spMk id="8" creationId="{F1E0D4A3-ECB8-4689-ABDB-9CE848CE83B9}"/>
          </ac:spMkLst>
        </pc:spChg>
        <pc:spChg chg="add">
          <ac:chgData name="Jennifer Hunter-Phillips" userId="S::jhp@godalming.ac.uk::d8dd174a-82df-4a22-b864-6b209672f5fe" providerId="AD" clId="Web-{CC18A2A9-7463-464B-93E0-B1C129843D1E}" dt="2020-05-05T09:19:49.470" v="1579"/>
          <ac:spMkLst>
            <pc:docMk/>
            <pc:sldMk cId="2530351311" sldId="263"/>
            <ac:spMk id="10" creationId="{8854772B-9C8F-4037-89E0-3A45208AB395}"/>
          </ac:spMkLst>
        </pc:spChg>
      </pc:sldChg>
      <pc:sldMasterChg chg="del delSldLayout">
        <pc:chgData name="Jennifer Hunter-Phillips" userId="S::jhp@godalming.ac.uk::d8dd174a-82df-4a22-b864-6b209672f5fe" providerId="AD" clId="Web-{CC18A2A9-7463-464B-93E0-B1C129843D1E}" dt="2020-05-05T09:01:44.389" v="0"/>
        <pc:sldMasterMkLst>
          <pc:docMk/>
          <pc:sldMasterMk cId="2460954070" sldId="2147483660"/>
        </pc:sldMasterMkLst>
        <pc:sldLayoutChg chg="del">
          <pc:chgData name="Jennifer Hunter-Phillips" userId="S::jhp@godalming.ac.uk::d8dd174a-82df-4a22-b864-6b209672f5fe" providerId="AD" clId="Web-{CC18A2A9-7463-464B-93E0-B1C129843D1E}" dt="2020-05-05T09:01:44.389" v="0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Jennifer Hunter-Phillips" userId="S::jhp@godalming.ac.uk::d8dd174a-82df-4a22-b864-6b209672f5fe" providerId="AD" clId="Web-{CC18A2A9-7463-464B-93E0-B1C129843D1E}" dt="2020-05-05T09:01:44.389" v="0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Jennifer Hunter-Phillips" userId="S::jhp@godalming.ac.uk::d8dd174a-82df-4a22-b864-6b209672f5fe" providerId="AD" clId="Web-{CC18A2A9-7463-464B-93E0-B1C129843D1E}" dt="2020-05-05T09:01:44.389" v="0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Jennifer Hunter-Phillips" userId="S::jhp@godalming.ac.uk::d8dd174a-82df-4a22-b864-6b209672f5fe" providerId="AD" clId="Web-{CC18A2A9-7463-464B-93E0-B1C129843D1E}" dt="2020-05-05T09:01:44.389" v="0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Jennifer Hunter-Phillips" userId="S::jhp@godalming.ac.uk::d8dd174a-82df-4a22-b864-6b209672f5fe" providerId="AD" clId="Web-{CC18A2A9-7463-464B-93E0-B1C129843D1E}" dt="2020-05-05T09:01:44.389" v="0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Jennifer Hunter-Phillips" userId="S::jhp@godalming.ac.uk::d8dd174a-82df-4a22-b864-6b209672f5fe" providerId="AD" clId="Web-{CC18A2A9-7463-464B-93E0-B1C129843D1E}" dt="2020-05-05T09:01:44.389" v="0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Jennifer Hunter-Phillips" userId="S::jhp@godalming.ac.uk::d8dd174a-82df-4a22-b864-6b209672f5fe" providerId="AD" clId="Web-{CC18A2A9-7463-464B-93E0-B1C129843D1E}" dt="2020-05-05T09:01:44.389" v="0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Jennifer Hunter-Phillips" userId="S::jhp@godalming.ac.uk::d8dd174a-82df-4a22-b864-6b209672f5fe" providerId="AD" clId="Web-{CC18A2A9-7463-464B-93E0-B1C129843D1E}" dt="2020-05-05T09:01:44.389" v="0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Jennifer Hunter-Phillips" userId="S::jhp@godalming.ac.uk::d8dd174a-82df-4a22-b864-6b209672f5fe" providerId="AD" clId="Web-{CC18A2A9-7463-464B-93E0-B1C129843D1E}" dt="2020-05-05T09:01:44.389" v="0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Jennifer Hunter-Phillips" userId="S::jhp@godalming.ac.uk::d8dd174a-82df-4a22-b864-6b209672f5fe" providerId="AD" clId="Web-{CC18A2A9-7463-464B-93E0-B1C129843D1E}" dt="2020-05-05T09:01:44.389" v="0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Jennifer Hunter-Phillips" userId="S::jhp@godalming.ac.uk::d8dd174a-82df-4a22-b864-6b209672f5fe" providerId="AD" clId="Web-{CC18A2A9-7463-464B-93E0-B1C129843D1E}" dt="2020-05-05T09:01:44.389" v="0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del addSldLayout delSldLayout modSldLayout">
        <pc:chgData name="Jennifer Hunter-Phillips" userId="S::jhp@godalming.ac.uk::d8dd174a-82df-4a22-b864-6b209672f5fe" providerId="AD" clId="Web-{CC18A2A9-7463-464B-93E0-B1C129843D1E}" dt="2020-05-05T09:02:09.030" v="31"/>
        <pc:sldMasterMkLst>
          <pc:docMk/>
          <pc:sldMasterMk cId="1441489347" sldId="2147483672"/>
        </pc:sldMasterMkLst>
        <pc:sldLayoutChg chg="add del mod replId">
          <pc:chgData name="Jennifer Hunter-Phillips" userId="S::jhp@godalming.ac.uk::d8dd174a-82df-4a22-b864-6b209672f5fe" providerId="AD" clId="Web-{CC18A2A9-7463-464B-93E0-B1C129843D1E}" dt="2020-05-05T09:02:09.030" v="31"/>
          <pc:sldLayoutMkLst>
            <pc:docMk/>
            <pc:sldMasterMk cId="1441489347" sldId="2147483672"/>
            <pc:sldLayoutMk cId="2314853343" sldId="2147483673"/>
          </pc:sldLayoutMkLst>
        </pc:sldLayoutChg>
        <pc:sldLayoutChg chg="add del mod replId">
          <pc:chgData name="Jennifer Hunter-Phillips" userId="S::jhp@godalming.ac.uk::d8dd174a-82df-4a22-b864-6b209672f5fe" providerId="AD" clId="Web-{CC18A2A9-7463-464B-93E0-B1C129843D1E}" dt="2020-05-05T09:02:09.030" v="31"/>
          <pc:sldLayoutMkLst>
            <pc:docMk/>
            <pc:sldMasterMk cId="1441489347" sldId="2147483672"/>
            <pc:sldLayoutMk cId="505811090" sldId="2147483674"/>
          </pc:sldLayoutMkLst>
        </pc:sldLayoutChg>
        <pc:sldLayoutChg chg="add del mod replId">
          <pc:chgData name="Jennifer Hunter-Phillips" userId="S::jhp@godalming.ac.uk::d8dd174a-82df-4a22-b864-6b209672f5fe" providerId="AD" clId="Web-{CC18A2A9-7463-464B-93E0-B1C129843D1E}" dt="2020-05-05T09:02:09.030" v="31"/>
          <pc:sldLayoutMkLst>
            <pc:docMk/>
            <pc:sldMasterMk cId="1441489347" sldId="2147483672"/>
            <pc:sldLayoutMk cId="140886454" sldId="2147483675"/>
          </pc:sldLayoutMkLst>
        </pc:sldLayoutChg>
        <pc:sldLayoutChg chg="add del mod replId">
          <pc:chgData name="Jennifer Hunter-Phillips" userId="S::jhp@godalming.ac.uk::d8dd174a-82df-4a22-b864-6b209672f5fe" providerId="AD" clId="Web-{CC18A2A9-7463-464B-93E0-B1C129843D1E}" dt="2020-05-05T09:02:09.030" v="31"/>
          <pc:sldLayoutMkLst>
            <pc:docMk/>
            <pc:sldMasterMk cId="1441489347" sldId="2147483672"/>
            <pc:sldLayoutMk cId="3190422954" sldId="2147483676"/>
          </pc:sldLayoutMkLst>
        </pc:sldLayoutChg>
        <pc:sldLayoutChg chg="add del mod replId">
          <pc:chgData name="Jennifer Hunter-Phillips" userId="S::jhp@godalming.ac.uk::d8dd174a-82df-4a22-b864-6b209672f5fe" providerId="AD" clId="Web-{CC18A2A9-7463-464B-93E0-B1C129843D1E}" dt="2020-05-05T09:02:09.030" v="31"/>
          <pc:sldLayoutMkLst>
            <pc:docMk/>
            <pc:sldMasterMk cId="1441489347" sldId="2147483672"/>
            <pc:sldLayoutMk cId="3134486375" sldId="2147483677"/>
          </pc:sldLayoutMkLst>
        </pc:sldLayoutChg>
        <pc:sldLayoutChg chg="add del mod replId">
          <pc:chgData name="Jennifer Hunter-Phillips" userId="S::jhp@godalming.ac.uk::d8dd174a-82df-4a22-b864-6b209672f5fe" providerId="AD" clId="Web-{CC18A2A9-7463-464B-93E0-B1C129843D1E}" dt="2020-05-05T09:02:09.030" v="31"/>
          <pc:sldLayoutMkLst>
            <pc:docMk/>
            <pc:sldMasterMk cId="1441489347" sldId="2147483672"/>
            <pc:sldLayoutMk cId="4251368869" sldId="2147483678"/>
          </pc:sldLayoutMkLst>
        </pc:sldLayoutChg>
        <pc:sldLayoutChg chg="add del mod replId">
          <pc:chgData name="Jennifer Hunter-Phillips" userId="S::jhp@godalming.ac.uk::d8dd174a-82df-4a22-b864-6b209672f5fe" providerId="AD" clId="Web-{CC18A2A9-7463-464B-93E0-B1C129843D1E}" dt="2020-05-05T09:02:09.030" v="31"/>
          <pc:sldLayoutMkLst>
            <pc:docMk/>
            <pc:sldMasterMk cId="1441489347" sldId="2147483672"/>
            <pc:sldLayoutMk cId="2217123819" sldId="2147483679"/>
          </pc:sldLayoutMkLst>
        </pc:sldLayoutChg>
        <pc:sldLayoutChg chg="add del mod replId">
          <pc:chgData name="Jennifer Hunter-Phillips" userId="S::jhp@godalming.ac.uk::d8dd174a-82df-4a22-b864-6b209672f5fe" providerId="AD" clId="Web-{CC18A2A9-7463-464B-93E0-B1C129843D1E}" dt="2020-05-05T09:02:09.030" v="31"/>
          <pc:sldLayoutMkLst>
            <pc:docMk/>
            <pc:sldMasterMk cId="1441489347" sldId="2147483672"/>
            <pc:sldLayoutMk cId="238400866" sldId="2147483680"/>
          </pc:sldLayoutMkLst>
        </pc:sldLayoutChg>
        <pc:sldLayoutChg chg="add del mod replId">
          <pc:chgData name="Jennifer Hunter-Phillips" userId="S::jhp@godalming.ac.uk::d8dd174a-82df-4a22-b864-6b209672f5fe" providerId="AD" clId="Web-{CC18A2A9-7463-464B-93E0-B1C129843D1E}" dt="2020-05-05T09:02:09.030" v="31"/>
          <pc:sldLayoutMkLst>
            <pc:docMk/>
            <pc:sldMasterMk cId="1441489347" sldId="2147483672"/>
            <pc:sldLayoutMk cId="918242845" sldId="2147483681"/>
          </pc:sldLayoutMkLst>
        </pc:sldLayoutChg>
        <pc:sldLayoutChg chg="add del mod replId">
          <pc:chgData name="Jennifer Hunter-Phillips" userId="S::jhp@godalming.ac.uk::d8dd174a-82df-4a22-b864-6b209672f5fe" providerId="AD" clId="Web-{CC18A2A9-7463-464B-93E0-B1C129843D1E}" dt="2020-05-05T09:02:09.030" v="31"/>
          <pc:sldLayoutMkLst>
            <pc:docMk/>
            <pc:sldMasterMk cId="1441489347" sldId="2147483672"/>
            <pc:sldLayoutMk cId="1827763091" sldId="2147483682"/>
          </pc:sldLayoutMkLst>
        </pc:sldLayoutChg>
        <pc:sldLayoutChg chg="add del mod replId">
          <pc:chgData name="Jennifer Hunter-Phillips" userId="S::jhp@godalming.ac.uk::d8dd174a-82df-4a22-b864-6b209672f5fe" providerId="AD" clId="Web-{CC18A2A9-7463-464B-93E0-B1C129843D1E}" dt="2020-05-05T09:02:09.030" v="31"/>
          <pc:sldLayoutMkLst>
            <pc:docMk/>
            <pc:sldMasterMk cId="1441489347" sldId="2147483672"/>
            <pc:sldLayoutMk cId="2000428043" sldId="2147483683"/>
          </pc:sldLayoutMkLst>
        </pc:sldLayoutChg>
        <pc:sldLayoutChg chg="add del mod replId">
          <pc:chgData name="Jennifer Hunter-Phillips" userId="S::jhp@godalming.ac.uk::d8dd174a-82df-4a22-b864-6b209672f5fe" providerId="AD" clId="Web-{CC18A2A9-7463-464B-93E0-B1C129843D1E}" dt="2020-05-05T09:02:09.030" v="31"/>
          <pc:sldLayoutMkLst>
            <pc:docMk/>
            <pc:sldMasterMk cId="1441489347" sldId="2147483672"/>
            <pc:sldLayoutMk cId="4191885336" sldId="2147483684"/>
          </pc:sldLayoutMkLst>
        </pc:sldLayoutChg>
        <pc:sldLayoutChg chg="add del mod replId">
          <pc:chgData name="Jennifer Hunter-Phillips" userId="S::jhp@godalming.ac.uk::d8dd174a-82df-4a22-b864-6b209672f5fe" providerId="AD" clId="Web-{CC18A2A9-7463-464B-93E0-B1C129843D1E}" dt="2020-05-05T09:02:09.030" v="31"/>
          <pc:sldLayoutMkLst>
            <pc:docMk/>
            <pc:sldMasterMk cId="1441489347" sldId="2147483672"/>
            <pc:sldLayoutMk cId="2260285937" sldId="2147483685"/>
          </pc:sldLayoutMkLst>
        </pc:sldLayoutChg>
        <pc:sldLayoutChg chg="add del mod replId">
          <pc:chgData name="Jennifer Hunter-Phillips" userId="S::jhp@godalming.ac.uk::d8dd174a-82df-4a22-b864-6b209672f5fe" providerId="AD" clId="Web-{CC18A2A9-7463-464B-93E0-B1C129843D1E}" dt="2020-05-05T09:02:09.030" v="31"/>
          <pc:sldLayoutMkLst>
            <pc:docMk/>
            <pc:sldMasterMk cId="1441489347" sldId="2147483672"/>
            <pc:sldLayoutMk cId="3061560064" sldId="2147483686"/>
          </pc:sldLayoutMkLst>
        </pc:sldLayoutChg>
      </pc:sldMasterChg>
      <pc:sldMasterChg chg="add addSldLayout modSldLayout">
        <pc:chgData name="Jennifer Hunter-Phillips" userId="S::jhp@godalming.ac.uk::d8dd174a-82df-4a22-b864-6b209672f5fe" providerId="AD" clId="Web-{CC18A2A9-7463-464B-93E0-B1C129843D1E}" dt="2020-05-05T09:02:09.030" v="31"/>
        <pc:sldMasterMkLst>
          <pc:docMk/>
          <pc:sldMasterMk cId="1779224479" sldId="2147483687"/>
        </pc:sldMasterMkLst>
        <pc:sldLayoutChg chg="add mod replId">
          <pc:chgData name="Jennifer Hunter-Phillips" userId="S::jhp@godalming.ac.uk::d8dd174a-82df-4a22-b864-6b209672f5fe" providerId="AD" clId="Web-{CC18A2A9-7463-464B-93E0-B1C129843D1E}" dt="2020-05-05T09:02:09.030" v="31"/>
          <pc:sldLayoutMkLst>
            <pc:docMk/>
            <pc:sldMasterMk cId="1779224479" sldId="2147483687"/>
            <pc:sldLayoutMk cId="2988546733" sldId="2147483688"/>
          </pc:sldLayoutMkLst>
        </pc:sldLayoutChg>
        <pc:sldLayoutChg chg="add mod replId">
          <pc:chgData name="Jennifer Hunter-Phillips" userId="S::jhp@godalming.ac.uk::d8dd174a-82df-4a22-b864-6b209672f5fe" providerId="AD" clId="Web-{CC18A2A9-7463-464B-93E0-B1C129843D1E}" dt="2020-05-05T09:02:09.030" v="31"/>
          <pc:sldLayoutMkLst>
            <pc:docMk/>
            <pc:sldMasterMk cId="1779224479" sldId="2147483687"/>
            <pc:sldLayoutMk cId="3358830343" sldId="2147483689"/>
          </pc:sldLayoutMkLst>
        </pc:sldLayoutChg>
        <pc:sldLayoutChg chg="add mod replId">
          <pc:chgData name="Jennifer Hunter-Phillips" userId="S::jhp@godalming.ac.uk::d8dd174a-82df-4a22-b864-6b209672f5fe" providerId="AD" clId="Web-{CC18A2A9-7463-464B-93E0-B1C129843D1E}" dt="2020-05-05T09:02:09.030" v="31"/>
          <pc:sldLayoutMkLst>
            <pc:docMk/>
            <pc:sldMasterMk cId="1779224479" sldId="2147483687"/>
            <pc:sldLayoutMk cId="2988552724" sldId="2147483690"/>
          </pc:sldLayoutMkLst>
        </pc:sldLayoutChg>
        <pc:sldLayoutChg chg="add mod replId">
          <pc:chgData name="Jennifer Hunter-Phillips" userId="S::jhp@godalming.ac.uk::d8dd174a-82df-4a22-b864-6b209672f5fe" providerId="AD" clId="Web-{CC18A2A9-7463-464B-93E0-B1C129843D1E}" dt="2020-05-05T09:02:09.030" v="31"/>
          <pc:sldLayoutMkLst>
            <pc:docMk/>
            <pc:sldMasterMk cId="1779224479" sldId="2147483687"/>
            <pc:sldLayoutMk cId="1039686711" sldId="2147483691"/>
          </pc:sldLayoutMkLst>
        </pc:sldLayoutChg>
        <pc:sldLayoutChg chg="add mod replId">
          <pc:chgData name="Jennifer Hunter-Phillips" userId="S::jhp@godalming.ac.uk::d8dd174a-82df-4a22-b864-6b209672f5fe" providerId="AD" clId="Web-{CC18A2A9-7463-464B-93E0-B1C129843D1E}" dt="2020-05-05T09:02:09.030" v="31"/>
          <pc:sldLayoutMkLst>
            <pc:docMk/>
            <pc:sldMasterMk cId="1779224479" sldId="2147483687"/>
            <pc:sldLayoutMk cId="1822768334" sldId="2147483692"/>
          </pc:sldLayoutMkLst>
        </pc:sldLayoutChg>
        <pc:sldLayoutChg chg="add mod replId">
          <pc:chgData name="Jennifer Hunter-Phillips" userId="S::jhp@godalming.ac.uk::d8dd174a-82df-4a22-b864-6b209672f5fe" providerId="AD" clId="Web-{CC18A2A9-7463-464B-93E0-B1C129843D1E}" dt="2020-05-05T09:02:09.030" v="31"/>
          <pc:sldLayoutMkLst>
            <pc:docMk/>
            <pc:sldMasterMk cId="1779224479" sldId="2147483687"/>
            <pc:sldLayoutMk cId="2903955154" sldId="2147483693"/>
          </pc:sldLayoutMkLst>
        </pc:sldLayoutChg>
        <pc:sldLayoutChg chg="add mod replId">
          <pc:chgData name="Jennifer Hunter-Phillips" userId="S::jhp@godalming.ac.uk::d8dd174a-82df-4a22-b864-6b209672f5fe" providerId="AD" clId="Web-{CC18A2A9-7463-464B-93E0-B1C129843D1E}" dt="2020-05-05T09:02:09.030" v="31"/>
          <pc:sldLayoutMkLst>
            <pc:docMk/>
            <pc:sldMasterMk cId="1779224479" sldId="2147483687"/>
            <pc:sldLayoutMk cId="3237521450" sldId="2147483694"/>
          </pc:sldLayoutMkLst>
        </pc:sldLayoutChg>
        <pc:sldLayoutChg chg="add mod replId">
          <pc:chgData name="Jennifer Hunter-Phillips" userId="S::jhp@godalming.ac.uk::d8dd174a-82df-4a22-b864-6b209672f5fe" providerId="AD" clId="Web-{CC18A2A9-7463-464B-93E0-B1C129843D1E}" dt="2020-05-05T09:02:09.030" v="31"/>
          <pc:sldLayoutMkLst>
            <pc:docMk/>
            <pc:sldMasterMk cId="1779224479" sldId="2147483687"/>
            <pc:sldLayoutMk cId="4012832727" sldId="2147483695"/>
          </pc:sldLayoutMkLst>
        </pc:sldLayoutChg>
        <pc:sldLayoutChg chg="add mod replId">
          <pc:chgData name="Jennifer Hunter-Phillips" userId="S::jhp@godalming.ac.uk::d8dd174a-82df-4a22-b864-6b209672f5fe" providerId="AD" clId="Web-{CC18A2A9-7463-464B-93E0-B1C129843D1E}" dt="2020-05-05T09:02:09.030" v="31"/>
          <pc:sldLayoutMkLst>
            <pc:docMk/>
            <pc:sldMasterMk cId="1779224479" sldId="2147483687"/>
            <pc:sldLayoutMk cId="3209331235" sldId="2147483696"/>
          </pc:sldLayoutMkLst>
        </pc:sldLayoutChg>
        <pc:sldLayoutChg chg="add mod replId">
          <pc:chgData name="Jennifer Hunter-Phillips" userId="S::jhp@godalming.ac.uk::d8dd174a-82df-4a22-b864-6b209672f5fe" providerId="AD" clId="Web-{CC18A2A9-7463-464B-93E0-B1C129843D1E}" dt="2020-05-05T09:02:09.030" v="31"/>
          <pc:sldLayoutMkLst>
            <pc:docMk/>
            <pc:sldMasterMk cId="1779224479" sldId="2147483687"/>
            <pc:sldLayoutMk cId="972457130" sldId="2147483697"/>
          </pc:sldLayoutMkLst>
        </pc:sldLayoutChg>
        <pc:sldLayoutChg chg="add mod replId">
          <pc:chgData name="Jennifer Hunter-Phillips" userId="S::jhp@godalming.ac.uk::d8dd174a-82df-4a22-b864-6b209672f5fe" providerId="AD" clId="Web-{CC18A2A9-7463-464B-93E0-B1C129843D1E}" dt="2020-05-05T09:02:09.030" v="31"/>
          <pc:sldLayoutMkLst>
            <pc:docMk/>
            <pc:sldMasterMk cId="1779224479" sldId="2147483687"/>
            <pc:sldLayoutMk cId="3878997160" sldId="2147483698"/>
          </pc:sldLayoutMkLst>
        </pc:sldLayoutChg>
        <pc:sldLayoutChg chg="add mod replId">
          <pc:chgData name="Jennifer Hunter-Phillips" userId="S::jhp@godalming.ac.uk::d8dd174a-82df-4a22-b864-6b209672f5fe" providerId="AD" clId="Web-{CC18A2A9-7463-464B-93E0-B1C129843D1E}" dt="2020-05-05T09:02:09.030" v="31"/>
          <pc:sldLayoutMkLst>
            <pc:docMk/>
            <pc:sldMasterMk cId="1779224479" sldId="2147483687"/>
            <pc:sldLayoutMk cId="1699550008" sldId="2147483699"/>
          </pc:sldLayoutMkLst>
        </pc:sldLayoutChg>
        <pc:sldLayoutChg chg="add mod replId">
          <pc:chgData name="Jennifer Hunter-Phillips" userId="S::jhp@godalming.ac.uk::d8dd174a-82df-4a22-b864-6b209672f5fe" providerId="AD" clId="Web-{CC18A2A9-7463-464B-93E0-B1C129843D1E}" dt="2020-05-05T09:02:09.030" v="31"/>
          <pc:sldLayoutMkLst>
            <pc:docMk/>
            <pc:sldMasterMk cId="1779224479" sldId="2147483687"/>
            <pc:sldLayoutMk cId="3639918527" sldId="2147483700"/>
          </pc:sldLayoutMkLst>
        </pc:sldLayoutChg>
        <pc:sldLayoutChg chg="add mod replId">
          <pc:chgData name="Jennifer Hunter-Phillips" userId="S::jhp@godalming.ac.uk::d8dd174a-82df-4a22-b864-6b209672f5fe" providerId="AD" clId="Web-{CC18A2A9-7463-464B-93E0-B1C129843D1E}" dt="2020-05-05T09:02:09.030" v="31"/>
          <pc:sldLayoutMkLst>
            <pc:docMk/>
            <pc:sldMasterMk cId="1779224479" sldId="2147483687"/>
            <pc:sldLayoutMk cId="2132259442" sldId="2147483701"/>
          </pc:sldLayoutMkLst>
        </pc:sldLayoutChg>
      </pc:sldMasterChg>
    </pc:docChg>
  </pc:docChgLst>
</pc:chgInfo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D1DD20-53AA-4BC9-8474-2F1FAA12A04D}" type="doc">
      <dgm:prSet loTypeId="urn:microsoft.com/office/officeart/2008/layout/LinedList" loCatId="list" qsTypeId="urn:microsoft.com/office/officeart/2005/8/quickstyle/simple2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5249C736-7E67-439B-940D-2BEBA43AE5AC}">
      <dgm:prSet/>
      <dgm:spPr/>
      <dgm:t>
        <a:bodyPr/>
        <a:lstStyle/>
        <a:p>
          <a:r>
            <a:rPr lang="en-GB"/>
            <a:t>Order of precedence</a:t>
          </a:r>
          <a:endParaRPr lang="en-US"/>
        </a:p>
      </dgm:t>
    </dgm:pt>
    <dgm:pt modelId="{7A3552D3-D974-4632-B6DB-571A6108ADB9}" type="parTrans" cxnId="{CBC87F83-3381-47B2-96F4-AA026097D3E6}">
      <dgm:prSet/>
      <dgm:spPr/>
      <dgm:t>
        <a:bodyPr/>
        <a:lstStyle/>
        <a:p>
          <a:endParaRPr lang="en-US"/>
        </a:p>
      </dgm:t>
    </dgm:pt>
    <dgm:pt modelId="{F34855DB-02B7-4A73-86C1-F5381251815F}" type="sibTrans" cxnId="{CBC87F83-3381-47B2-96F4-AA026097D3E6}">
      <dgm:prSet/>
      <dgm:spPr/>
      <dgm:t>
        <a:bodyPr/>
        <a:lstStyle/>
        <a:p>
          <a:endParaRPr lang="en-US"/>
        </a:p>
      </dgm:t>
    </dgm:pt>
    <dgm:pt modelId="{58A8DEE5-2C87-4270-93C9-EC61BCD0BC7D}">
      <dgm:prSet/>
      <dgm:spPr/>
      <dgm:t>
        <a:bodyPr/>
        <a:lstStyle/>
        <a:p>
          <a:r>
            <a:rPr lang="en-GB"/>
            <a:t>Titles and surnames</a:t>
          </a:r>
          <a:endParaRPr lang="en-US"/>
        </a:p>
      </dgm:t>
    </dgm:pt>
    <dgm:pt modelId="{F3FE9F44-2B73-4380-BDDB-0EDDA341A6B4}" type="parTrans" cxnId="{4C2CCB55-EC5F-47D5-98B9-0AD72887FA85}">
      <dgm:prSet/>
      <dgm:spPr/>
      <dgm:t>
        <a:bodyPr/>
        <a:lstStyle/>
        <a:p>
          <a:endParaRPr lang="en-US"/>
        </a:p>
      </dgm:t>
    </dgm:pt>
    <dgm:pt modelId="{CE0A1BEA-F497-4C15-B1EC-816D47954204}" type="sibTrans" cxnId="{4C2CCB55-EC5F-47D5-98B9-0AD72887FA85}">
      <dgm:prSet/>
      <dgm:spPr/>
      <dgm:t>
        <a:bodyPr/>
        <a:lstStyle/>
        <a:p>
          <a:endParaRPr lang="en-US"/>
        </a:p>
      </dgm:t>
    </dgm:pt>
    <dgm:pt modelId="{425010C9-AAD9-4A30-838C-F368E3849B5D}">
      <dgm:prSet/>
      <dgm:spPr/>
      <dgm:t>
        <a:bodyPr/>
        <a:lstStyle/>
        <a:p>
          <a:r>
            <a:rPr lang="en-GB"/>
            <a:t>Insults and terms of endearment</a:t>
          </a:r>
          <a:endParaRPr lang="en-US"/>
        </a:p>
      </dgm:t>
    </dgm:pt>
    <dgm:pt modelId="{B2349DED-1EFD-45F9-9137-3738FBD51EA7}" type="parTrans" cxnId="{A7FFBC05-5C86-498F-9F97-62B35B02CB3E}">
      <dgm:prSet/>
      <dgm:spPr/>
      <dgm:t>
        <a:bodyPr/>
        <a:lstStyle/>
        <a:p>
          <a:endParaRPr lang="en-US"/>
        </a:p>
      </dgm:t>
    </dgm:pt>
    <dgm:pt modelId="{F0E71B49-C435-4712-8750-F078B20485D6}" type="sibTrans" cxnId="{A7FFBC05-5C86-498F-9F97-62B35B02CB3E}">
      <dgm:prSet/>
      <dgm:spPr/>
      <dgm:t>
        <a:bodyPr/>
        <a:lstStyle/>
        <a:p>
          <a:endParaRPr lang="en-US"/>
        </a:p>
      </dgm:t>
    </dgm:pt>
    <dgm:pt modelId="{81432F0E-B018-41E8-8C95-5BA8093836F7}">
      <dgm:prSet/>
      <dgm:spPr/>
      <dgm:t>
        <a:bodyPr/>
        <a:lstStyle/>
        <a:p>
          <a:r>
            <a:rPr lang="en-GB"/>
            <a:t>Lexical asymmetry</a:t>
          </a:r>
          <a:endParaRPr lang="en-US"/>
        </a:p>
      </dgm:t>
    </dgm:pt>
    <dgm:pt modelId="{3A0137FD-BA21-41E2-A904-BBB35492B9F2}" type="parTrans" cxnId="{B8047479-C0B4-4CF2-8665-F5EADEFC3C3C}">
      <dgm:prSet/>
      <dgm:spPr/>
      <dgm:t>
        <a:bodyPr/>
        <a:lstStyle/>
        <a:p>
          <a:endParaRPr lang="en-US"/>
        </a:p>
      </dgm:t>
    </dgm:pt>
    <dgm:pt modelId="{C11231BB-57A1-48DF-9B31-E22825307EB5}" type="sibTrans" cxnId="{B8047479-C0B4-4CF2-8665-F5EADEFC3C3C}">
      <dgm:prSet/>
      <dgm:spPr/>
      <dgm:t>
        <a:bodyPr/>
        <a:lstStyle/>
        <a:p>
          <a:endParaRPr lang="en-US"/>
        </a:p>
      </dgm:t>
    </dgm:pt>
    <dgm:pt modelId="{7451D0D8-4453-4194-9DD4-1C5ABD612266}">
      <dgm:prSet/>
      <dgm:spPr/>
      <dgm:t>
        <a:bodyPr/>
        <a:lstStyle/>
        <a:p>
          <a:r>
            <a:rPr lang="en-GB"/>
            <a:t>Semantic derogation</a:t>
          </a:r>
          <a:endParaRPr lang="en-US"/>
        </a:p>
      </dgm:t>
    </dgm:pt>
    <dgm:pt modelId="{4585E79A-A5A5-4709-8C9D-89028461537C}" type="parTrans" cxnId="{4F243651-DE81-4533-BA87-323B9C16DB2A}">
      <dgm:prSet/>
      <dgm:spPr/>
      <dgm:t>
        <a:bodyPr/>
        <a:lstStyle/>
        <a:p>
          <a:endParaRPr lang="en-US"/>
        </a:p>
      </dgm:t>
    </dgm:pt>
    <dgm:pt modelId="{E5F0FCCD-F2D7-4C55-85FA-591F90B5D7A4}" type="sibTrans" cxnId="{4F243651-DE81-4533-BA87-323B9C16DB2A}">
      <dgm:prSet/>
      <dgm:spPr/>
      <dgm:t>
        <a:bodyPr/>
        <a:lstStyle/>
        <a:p>
          <a:endParaRPr lang="en-US"/>
        </a:p>
      </dgm:t>
    </dgm:pt>
    <dgm:pt modelId="{A1C973F9-B91A-40D4-A190-0B51575AA279}">
      <dgm:prSet/>
      <dgm:spPr/>
      <dgm:t>
        <a:bodyPr/>
        <a:lstStyle/>
        <a:p>
          <a:r>
            <a:rPr lang="en-GB"/>
            <a:t>Generic man</a:t>
          </a:r>
          <a:endParaRPr lang="en-US"/>
        </a:p>
      </dgm:t>
    </dgm:pt>
    <dgm:pt modelId="{1860921F-7C47-435A-B9CC-01CC84DBCD12}" type="parTrans" cxnId="{24BEE935-C746-41D8-9C47-658B2A405BB9}">
      <dgm:prSet/>
      <dgm:spPr/>
      <dgm:t>
        <a:bodyPr/>
        <a:lstStyle/>
        <a:p>
          <a:endParaRPr lang="en-US"/>
        </a:p>
      </dgm:t>
    </dgm:pt>
    <dgm:pt modelId="{45DCFFB3-DA85-4A69-9A39-53B01CCF1A38}" type="sibTrans" cxnId="{24BEE935-C746-41D8-9C47-658B2A405BB9}">
      <dgm:prSet/>
      <dgm:spPr/>
      <dgm:t>
        <a:bodyPr/>
        <a:lstStyle/>
        <a:p>
          <a:endParaRPr lang="en-US"/>
        </a:p>
      </dgm:t>
    </dgm:pt>
    <dgm:pt modelId="{8DDB60BD-D6C2-4E3C-BEEE-583E7D5C8857}">
      <dgm:prSet/>
      <dgm:spPr/>
      <dgm:t>
        <a:bodyPr/>
        <a:lstStyle/>
        <a:p>
          <a:r>
            <a:rPr lang="en-GB"/>
            <a:t>Phrases linked to strength</a:t>
          </a:r>
          <a:endParaRPr lang="en-US"/>
        </a:p>
      </dgm:t>
    </dgm:pt>
    <dgm:pt modelId="{82DF6B73-1D65-4979-AD7F-DC719D55514D}" type="parTrans" cxnId="{EA4BF9CC-CC29-4FEB-AD8A-9B1B1D9542D2}">
      <dgm:prSet/>
      <dgm:spPr/>
      <dgm:t>
        <a:bodyPr/>
        <a:lstStyle/>
        <a:p>
          <a:endParaRPr lang="en-US"/>
        </a:p>
      </dgm:t>
    </dgm:pt>
    <dgm:pt modelId="{1E4AFCFC-7A1F-47BF-81E6-15D21C2B9505}" type="sibTrans" cxnId="{EA4BF9CC-CC29-4FEB-AD8A-9B1B1D9542D2}">
      <dgm:prSet/>
      <dgm:spPr/>
      <dgm:t>
        <a:bodyPr/>
        <a:lstStyle/>
        <a:p>
          <a:endParaRPr lang="en-US"/>
        </a:p>
      </dgm:t>
    </dgm:pt>
    <dgm:pt modelId="{6B1C00F2-F09F-4172-AD0F-505920C1B9E0}" type="pres">
      <dgm:prSet presAssocID="{38D1DD20-53AA-4BC9-8474-2F1FAA12A04D}" presName="vert0" presStyleCnt="0">
        <dgm:presLayoutVars>
          <dgm:dir/>
          <dgm:animOne val="branch"/>
          <dgm:animLvl val="lvl"/>
        </dgm:presLayoutVars>
      </dgm:prSet>
      <dgm:spPr/>
    </dgm:pt>
    <dgm:pt modelId="{13298F96-5A3F-475B-8372-AECB0AC05A59}" type="pres">
      <dgm:prSet presAssocID="{5249C736-7E67-439B-940D-2BEBA43AE5AC}" presName="thickLine" presStyleLbl="alignNode1" presStyleIdx="0" presStyleCnt="7"/>
      <dgm:spPr/>
    </dgm:pt>
    <dgm:pt modelId="{349088EC-04BD-4129-80F8-4BE6601A2689}" type="pres">
      <dgm:prSet presAssocID="{5249C736-7E67-439B-940D-2BEBA43AE5AC}" presName="horz1" presStyleCnt="0"/>
      <dgm:spPr/>
    </dgm:pt>
    <dgm:pt modelId="{516E9FE0-50CF-425C-B7F9-328745EF8ECE}" type="pres">
      <dgm:prSet presAssocID="{5249C736-7E67-439B-940D-2BEBA43AE5AC}" presName="tx1" presStyleLbl="revTx" presStyleIdx="0" presStyleCnt="7"/>
      <dgm:spPr/>
    </dgm:pt>
    <dgm:pt modelId="{EAB804D7-54D6-4631-8403-2F1C24FB0666}" type="pres">
      <dgm:prSet presAssocID="{5249C736-7E67-439B-940D-2BEBA43AE5AC}" presName="vert1" presStyleCnt="0"/>
      <dgm:spPr/>
    </dgm:pt>
    <dgm:pt modelId="{5A07ED76-2257-44B4-856C-C00DFE50BF00}" type="pres">
      <dgm:prSet presAssocID="{58A8DEE5-2C87-4270-93C9-EC61BCD0BC7D}" presName="thickLine" presStyleLbl="alignNode1" presStyleIdx="1" presStyleCnt="7"/>
      <dgm:spPr/>
    </dgm:pt>
    <dgm:pt modelId="{7DB92240-A707-4973-8B63-172D5C60160B}" type="pres">
      <dgm:prSet presAssocID="{58A8DEE5-2C87-4270-93C9-EC61BCD0BC7D}" presName="horz1" presStyleCnt="0"/>
      <dgm:spPr/>
    </dgm:pt>
    <dgm:pt modelId="{333B7A7E-7701-46E3-8AB9-E7CCFF85063A}" type="pres">
      <dgm:prSet presAssocID="{58A8DEE5-2C87-4270-93C9-EC61BCD0BC7D}" presName="tx1" presStyleLbl="revTx" presStyleIdx="1" presStyleCnt="7"/>
      <dgm:spPr/>
    </dgm:pt>
    <dgm:pt modelId="{511E1F41-AC4A-4DB2-8607-4110BA2EFD1A}" type="pres">
      <dgm:prSet presAssocID="{58A8DEE5-2C87-4270-93C9-EC61BCD0BC7D}" presName="vert1" presStyleCnt="0"/>
      <dgm:spPr/>
    </dgm:pt>
    <dgm:pt modelId="{393D8C05-9823-4FA2-93C6-27AF43903677}" type="pres">
      <dgm:prSet presAssocID="{425010C9-AAD9-4A30-838C-F368E3849B5D}" presName="thickLine" presStyleLbl="alignNode1" presStyleIdx="2" presStyleCnt="7"/>
      <dgm:spPr/>
    </dgm:pt>
    <dgm:pt modelId="{302785EF-BEE1-43EB-858A-F873C3E567B0}" type="pres">
      <dgm:prSet presAssocID="{425010C9-AAD9-4A30-838C-F368E3849B5D}" presName="horz1" presStyleCnt="0"/>
      <dgm:spPr/>
    </dgm:pt>
    <dgm:pt modelId="{B0ADE1CA-6925-49B1-A0FD-43E9C2BD3312}" type="pres">
      <dgm:prSet presAssocID="{425010C9-AAD9-4A30-838C-F368E3849B5D}" presName="tx1" presStyleLbl="revTx" presStyleIdx="2" presStyleCnt="7"/>
      <dgm:spPr/>
    </dgm:pt>
    <dgm:pt modelId="{DE569EF1-7F05-4C2A-808E-7A5008C8EC32}" type="pres">
      <dgm:prSet presAssocID="{425010C9-AAD9-4A30-838C-F368E3849B5D}" presName="vert1" presStyleCnt="0"/>
      <dgm:spPr/>
    </dgm:pt>
    <dgm:pt modelId="{49F18850-D03C-4468-946A-D0F71C95A76E}" type="pres">
      <dgm:prSet presAssocID="{81432F0E-B018-41E8-8C95-5BA8093836F7}" presName="thickLine" presStyleLbl="alignNode1" presStyleIdx="3" presStyleCnt="7"/>
      <dgm:spPr/>
    </dgm:pt>
    <dgm:pt modelId="{B8095F85-B962-41AB-B41E-4A49D15A8F0D}" type="pres">
      <dgm:prSet presAssocID="{81432F0E-B018-41E8-8C95-5BA8093836F7}" presName="horz1" presStyleCnt="0"/>
      <dgm:spPr/>
    </dgm:pt>
    <dgm:pt modelId="{65D8F6A4-A97F-406A-9C1E-2200B2598C45}" type="pres">
      <dgm:prSet presAssocID="{81432F0E-B018-41E8-8C95-5BA8093836F7}" presName="tx1" presStyleLbl="revTx" presStyleIdx="3" presStyleCnt="7"/>
      <dgm:spPr/>
    </dgm:pt>
    <dgm:pt modelId="{0BEC9DE2-4221-43B3-86EA-D47323FEA354}" type="pres">
      <dgm:prSet presAssocID="{81432F0E-B018-41E8-8C95-5BA8093836F7}" presName="vert1" presStyleCnt="0"/>
      <dgm:spPr/>
    </dgm:pt>
    <dgm:pt modelId="{57C812F9-D59F-4718-B950-54ADD1C888C8}" type="pres">
      <dgm:prSet presAssocID="{7451D0D8-4453-4194-9DD4-1C5ABD612266}" presName="thickLine" presStyleLbl="alignNode1" presStyleIdx="4" presStyleCnt="7"/>
      <dgm:spPr/>
    </dgm:pt>
    <dgm:pt modelId="{FBA03076-523C-4603-A6C1-138FD014F3A3}" type="pres">
      <dgm:prSet presAssocID="{7451D0D8-4453-4194-9DD4-1C5ABD612266}" presName="horz1" presStyleCnt="0"/>
      <dgm:spPr/>
    </dgm:pt>
    <dgm:pt modelId="{58C4BA2D-0D56-43C7-9C1D-EB9D510DAFBA}" type="pres">
      <dgm:prSet presAssocID="{7451D0D8-4453-4194-9DD4-1C5ABD612266}" presName="tx1" presStyleLbl="revTx" presStyleIdx="4" presStyleCnt="7"/>
      <dgm:spPr/>
    </dgm:pt>
    <dgm:pt modelId="{4B1B79BA-BEAB-49E6-8C08-CD35C513C9C2}" type="pres">
      <dgm:prSet presAssocID="{7451D0D8-4453-4194-9DD4-1C5ABD612266}" presName="vert1" presStyleCnt="0"/>
      <dgm:spPr/>
    </dgm:pt>
    <dgm:pt modelId="{A11F1F80-626A-42B8-8AE5-3A7EE4404B8A}" type="pres">
      <dgm:prSet presAssocID="{A1C973F9-B91A-40D4-A190-0B51575AA279}" presName="thickLine" presStyleLbl="alignNode1" presStyleIdx="5" presStyleCnt="7"/>
      <dgm:spPr/>
    </dgm:pt>
    <dgm:pt modelId="{A419672B-0AC4-4B1C-BFAF-FCF6D60471D3}" type="pres">
      <dgm:prSet presAssocID="{A1C973F9-B91A-40D4-A190-0B51575AA279}" presName="horz1" presStyleCnt="0"/>
      <dgm:spPr/>
    </dgm:pt>
    <dgm:pt modelId="{36C25590-2F0D-4452-8E05-2B1F408B86E9}" type="pres">
      <dgm:prSet presAssocID="{A1C973F9-B91A-40D4-A190-0B51575AA279}" presName="tx1" presStyleLbl="revTx" presStyleIdx="5" presStyleCnt="7"/>
      <dgm:spPr/>
    </dgm:pt>
    <dgm:pt modelId="{6437A5A6-FD56-41D6-BE67-BBC5B815CF93}" type="pres">
      <dgm:prSet presAssocID="{A1C973F9-B91A-40D4-A190-0B51575AA279}" presName="vert1" presStyleCnt="0"/>
      <dgm:spPr/>
    </dgm:pt>
    <dgm:pt modelId="{AA48F059-1694-47D3-9DA5-F4BD73F3692E}" type="pres">
      <dgm:prSet presAssocID="{8DDB60BD-D6C2-4E3C-BEEE-583E7D5C8857}" presName="thickLine" presStyleLbl="alignNode1" presStyleIdx="6" presStyleCnt="7"/>
      <dgm:spPr/>
    </dgm:pt>
    <dgm:pt modelId="{25A9D8EE-85C0-449D-A809-0AABCF4E1379}" type="pres">
      <dgm:prSet presAssocID="{8DDB60BD-D6C2-4E3C-BEEE-583E7D5C8857}" presName="horz1" presStyleCnt="0"/>
      <dgm:spPr/>
    </dgm:pt>
    <dgm:pt modelId="{7BD9F2B0-FB74-4AD4-BED3-3E8D11BCA00E}" type="pres">
      <dgm:prSet presAssocID="{8DDB60BD-D6C2-4E3C-BEEE-583E7D5C8857}" presName="tx1" presStyleLbl="revTx" presStyleIdx="6" presStyleCnt="7"/>
      <dgm:spPr/>
    </dgm:pt>
    <dgm:pt modelId="{E32613DA-F755-472D-B7A4-D59570150012}" type="pres">
      <dgm:prSet presAssocID="{8DDB60BD-D6C2-4E3C-BEEE-583E7D5C8857}" presName="vert1" presStyleCnt="0"/>
      <dgm:spPr/>
    </dgm:pt>
  </dgm:ptLst>
  <dgm:cxnLst>
    <dgm:cxn modelId="{A7FFBC05-5C86-498F-9F97-62B35B02CB3E}" srcId="{38D1DD20-53AA-4BC9-8474-2F1FAA12A04D}" destId="{425010C9-AAD9-4A30-838C-F368E3849B5D}" srcOrd="2" destOrd="0" parTransId="{B2349DED-1EFD-45F9-9137-3738FBD51EA7}" sibTransId="{F0E71B49-C435-4712-8750-F078B20485D6}"/>
    <dgm:cxn modelId="{000DA614-16CE-4E87-AEF9-2A86EB570139}" type="presOf" srcId="{81432F0E-B018-41E8-8C95-5BA8093836F7}" destId="{65D8F6A4-A97F-406A-9C1E-2200B2598C45}" srcOrd="0" destOrd="0" presId="urn:microsoft.com/office/officeart/2008/layout/LinedList"/>
    <dgm:cxn modelId="{00742727-DC0A-4E39-80FA-371ABF33CA0E}" type="presOf" srcId="{425010C9-AAD9-4A30-838C-F368E3849B5D}" destId="{B0ADE1CA-6925-49B1-A0FD-43E9C2BD3312}" srcOrd="0" destOrd="0" presId="urn:microsoft.com/office/officeart/2008/layout/LinedList"/>
    <dgm:cxn modelId="{24BEE935-C746-41D8-9C47-658B2A405BB9}" srcId="{38D1DD20-53AA-4BC9-8474-2F1FAA12A04D}" destId="{A1C973F9-B91A-40D4-A190-0B51575AA279}" srcOrd="5" destOrd="0" parTransId="{1860921F-7C47-435A-B9CC-01CC84DBCD12}" sibTransId="{45DCFFB3-DA85-4A69-9A39-53B01CCF1A38}"/>
    <dgm:cxn modelId="{7062A96A-12A9-424A-A3A4-A4B21FB44384}" type="presOf" srcId="{A1C973F9-B91A-40D4-A190-0B51575AA279}" destId="{36C25590-2F0D-4452-8E05-2B1F408B86E9}" srcOrd="0" destOrd="0" presId="urn:microsoft.com/office/officeart/2008/layout/LinedList"/>
    <dgm:cxn modelId="{4F243651-DE81-4533-BA87-323B9C16DB2A}" srcId="{38D1DD20-53AA-4BC9-8474-2F1FAA12A04D}" destId="{7451D0D8-4453-4194-9DD4-1C5ABD612266}" srcOrd="4" destOrd="0" parTransId="{4585E79A-A5A5-4709-8C9D-89028461537C}" sibTransId="{E5F0FCCD-F2D7-4C55-85FA-591F90B5D7A4}"/>
    <dgm:cxn modelId="{4C2CCB55-EC5F-47D5-98B9-0AD72887FA85}" srcId="{38D1DD20-53AA-4BC9-8474-2F1FAA12A04D}" destId="{58A8DEE5-2C87-4270-93C9-EC61BCD0BC7D}" srcOrd="1" destOrd="0" parTransId="{F3FE9F44-2B73-4380-BDDB-0EDDA341A6B4}" sibTransId="{CE0A1BEA-F497-4C15-B1EC-816D47954204}"/>
    <dgm:cxn modelId="{DDF70676-D239-4F98-BF21-EF0DF4A5711E}" type="presOf" srcId="{58A8DEE5-2C87-4270-93C9-EC61BCD0BC7D}" destId="{333B7A7E-7701-46E3-8AB9-E7CCFF85063A}" srcOrd="0" destOrd="0" presId="urn:microsoft.com/office/officeart/2008/layout/LinedList"/>
    <dgm:cxn modelId="{B8047479-C0B4-4CF2-8665-F5EADEFC3C3C}" srcId="{38D1DD20-53AA-4BC9-8474-2F1FAA12A04D}" destId="{81432F0E-B018-41E8-8C95-5BA8093836F7}" srcOrd="3" destOrd="0" parTransId="{3A0137FD-BA21-41E2-A904-BBB35492B9F2}" sibTransId="{C11231BB-57A1-48DF-9B31-E22825307EB5}"/>
    <dgm:cxn modelId="{CBC87F83-3381-47B2-96F4-AA026097D3E6}" srcId="{38D1DD20-53AA-4BC9-8474-2F1FAA12A04D}" destId="{5249C736-7E67-439B-940D-2BEBA43AE5AC}" srcOrd="0" destOrd="0" parTransId="{7A3552D3-D974-4632-B6DB-571A6108ADB9}" sibTransId="{F34855DB-02B7-4A73-86C1-F5381251815F}"/>
    <dgm:cxn modelId="{B79EA78C-6324-497E-BC84-1ADF9ABE5DEF}" type="presOf" srcId="{38D1DD20-53AA-4BC9-8474-2F1FAA12A04D}" destId="{6B1C00F2-F09F-4172-AD0F-505920C1B9E0}" srcOrd="0" destOrd="0" presId="urn:microsoft.com/office/officeart/2008/layout/LinedList"/>
    <dgm:cxn modelId="{E90343A8-E388-4100-975D-4F8DBED6C190}" type="presOf" srcId="{5249C736-7E67-439B-940D-2BEBA43AE5AC}" destId="{516E9FE0-50CF-425C-B7F9-328745EF8ECE}" srcOrd="0" destOrd="0" presId="urn:microsoft.com/office/officeart/2008/layout/LinedList"/>
    <dgm:cxn modelId="{EA4BF9CC-CC29-4FEB-AD8A-9B1B1D9542D2}" srcId="{38D1DD20-53AA-4BC9-8474-2F1FAA12A04D}" destId="{8DDB60BD-D6C2-4E3C-BEEE-583E7D5C8857}" srcOrd="6" destOrd="0" parTransId="{82DF6B73-1D65-4979-AD7F-DC719D55514D}" sibTransId="{1E4AFCFC-7A1F-47BF-81E6-15D21C2B9505}"/>
    <dgm:cxn modelId="{182093E2-23C3-4EB5-A947-09EDEEA824EF}" type="presOf" srcId="{7451D0D8-4453-4194-9DD4-1C5ABD612266}" destId="{58C4BA2D-0D56-43C7-9C1D-EB9D510DAFBA}" srcOrd="0" destOrd="0" presId="urn:microsoft.com/office/officeart/2008/layout/LinedList"/>
    <dgm:cxn modelId="{3D6835FF-4CA4-4C1D-A60A-EE8D3E6BDF1D}" type="presOf" srcId="{8DDB60BD-D6C2-4E3C-BEEE-583E7D5C8857}" destId="{7BD9F2B0-FB74-4AD4-BED3-3E8D11BCA00E}" srcOrd="0" destOrd="0" presId="urn:microsoft.com/office/officeart/2008/layout/LinedList"/>
    <dgm:cxn modelId="{7A7BD399-67E8-49FE-BD5F-4C0D389883AC}" type="presParOf" srcId="{6B1C00F2-F09F-4172-AD0F-505920C1B9E0}" destId="{13298F96-5A3F-475B-8372-AECB0AC05A59}" srcOrd="0" destOrd="0" presId="urn:microsoft.com/office/officeart/2008/layout/LinedList"/>
    <dgm:cxn modelId="{D2C1F70B-E5A8-40FF-89BC-B9B61B19D2E2}" type="presParOf" srcId="{6B1C00F2-F09F-4172-AD0F-505920C1B9E0}" destId="{349088EC-04BD-4129-80F8-4BE6601A2689}" srcOrd="1" destOrd="0" presId="urn:microsoft.com/office/officeart/2008/layout/LinedList"/>
    <dgm:cxn modelId="{0173ECD1-C13C-4C06-85EC-D4EE9CE0FE30}" type="presParOf" srcId="{349088EC-04BD-4129-80F8-4BE6601A2689}" destId="{516E9FE0-50CF-425C-B7F9-328745EF8ECE}" srcOrd="0" destOrd="0" presId="urn:microsoft.com/office/officeart/2008/layout/LinedList"/>
    <dgm:cxn modelId="{0F1DD572-A6FB-43C1-9AE4-1AE02942A26B}" type="presParOf" srcId="{349088EC-04BD-4129-80F8-4BE6601A2689}" destId="{EAB804D7-54D6-4631-8403-2F1C24FB0666}" srcOrd="1" destOrd="0" presId="urn:microsoft.com/office/officeart/2008/layout/LinedList"/>
    <dgm:cxn modelId="{63B421A3-39F7-4969-BC85-078C06E17B4A}" type="presParOf" srcId="{6B1C00F2-F09F-4172-AD0F-505920C1B9E0}" destId="{5A07ED76-2257-44B4-856C-C00DFE50BF00}" srcOrd="2" destOrd="0" presId="urn:microsoft.com/office/officeart/2008/layout/LinedList"/>
    <dgm:cxn modelId="{33FC26E4-26B8-4B04-A898-B5800EAC90AE}" type="presParOf" srcId="{6B1C00F2-F09F-4172-AD0F-505920C1B9E0}" destId="{7DB92240-A707-4973-8B63-172D5C60160B}" srcOrd="3" destOrd="0" presId="urn:microsoft.com/office/officeart/2008/layout/LinedList"/>
    <dgm:cxn modelId="{35FB293A-FC83-4A31-85C9-41126654F84F}" type="presParOf" srcId="{7DB92240-A707-4973-8B63-172D5C60160B}" destId="{333B7A7E-7701-46E3-8AB9-E7CCFF85063A}" srcOrd="0" destOrd="0" presId="urn:microsoft.com/office/officeart/2008/layout/LinedList"/>
    <dgm:cxn modelId="{E2D1F3E9-C61E-46C6-9EF2-011311BFA340}" type="presParOf" srcId="{7DB92240-A707-4973-8B63-172D5C60160B}" destId="{511E1F41-AC4A-4DB2-8607-4110BA2EFD1A}" srcOrd="1" destOrd="0" presId="urn:microsoft.com/office/officeart/2008/layout/LinedList"/>
    <dgm:cxn modelId="{FFC6DF31-9B1F-4BEC-A64D-9D3902486517}" type="presParOf" srcId="{6B1C00F2-F09F-4172-AD0F-505920C1B9E0}" destId="{393D8C05-9823-4FA2-93C6-27AF43903677}" srcOrd="4" destOrd="0" presId="urn:microsoft.com/office/officeart/2008/layout/LinedList"/>
    <dgm:cxn modelId="{CA478752-0DE0-48CE-A535-64DAE0EB86FA}" type="presParOf" srcId="{6B1C00F2-F09F-4172-AD0F-505920C1B9E0}" destId="{302785EF-BEE1-43EB-858A-F873C3E567B0}" srcOrd="5" destOrd="0" presId="urn:microsoft.com/office/officeart/2008/layout/LinedList"/>
    <dgm:cxn modelId="{347804BA-095B-40F8-B73F-5BD9BE6DC119}" type="presParOf" srcId="{302785EF-BEE1-43EB-858A-F873C3E567B0}" destId="{B0ADE1CA-6925-49B1-A0FD-43E9C2BD3312}" srcOrd="0" destOrd="0" presId="urn:microsoft.com/office/officeart/2008/layout/LinedList"/>
    <dgm:cxn modelId="{B10A633F-FDA0-4011-B157-8B67C1D991E4}" type="presParOf" srcId="{302785EF-BEE1-43EB-858A-F873C3E567B0}" destId="{DE569EF1-7F05-4C2A-808E-7A5008C8EC32}" srcOrd="1" destOrd="0" presId="urn:microsoft.com/office/officeart/2008/layout/LinedList"/>
    <dgm:cxn modelId="{71F7DB60-6A59-4A90-9B2F-58A682EE7202}" type="presParOf" srcId="{6B1C00F2-F09F-4172-AD0F-505920C1B9E0}" destId="{49F18850-D03C-4468-946A-D0F71C95A76E}" srcOrd="6" destOrd="0" presId="urn:microsoft.com/office/officeart/2008/layout/LinedList"/>
    <dgm:cxn modelId="{40E10BB6-0B61-49CC-BF48-997744342BF7}" type="presParOf" srcId="{6B1C00F2-F09F-4172-AD0F-505920C1B9E0}" destId="{B8095F85-B962-41AB-B41E-4A49D15A8F0D}" srcOrd="7" destOrd="0" presId="urn:microsoft.com/office/officeart/2008/layout/LinedList"/>
    <dgm:cxn modelId="{2E3392C8-99B5-42A0-A5F1-A72C1926A9C8}" type="presParOf" srcId="{B8095F85-B962-41AB-B41E-4A49D15A8F0D}" destId="{65D8F6A4-A97F-406A-9C1E-2200B2598C45}" srcOrd="0" destOrd="0" presId="urn:microsoft.com/office/officeart/2008/layout/LinedList"/>
    <dgm:cxn modelId="{FA8F8F3D-7C8A-49F9-9553-4EEE5A873E0A}" type="presParOf" srcId="{B8095F85-B962-41AB-B41E-4A49D15A8F0D}" destId="{0BEC9DE2-4221-43B3-86EA-D47323FEA354}" srcOrd="1" destOrd="0" presId="urn:microsoft.com/office/officeart/2008/layout/LinedList"/>
    <dgm:cxn modelId="{2E0507C3-B996-49DD-AAD7-408093BA35CC}" type="presParOf" srcId="{6B1C00F2-F09F-4172-AD0F-505920C1B9E0}" destId="{57C812F9-D59F-4718-B950-54ADD1C888C8}" srcOrd="8" destOrd="0" presId="urn:microsoft.com/office/officeart/2008/layout/LinedList"/>
    <dgm:cxn modelId="{DDB954B3-FD26-48FD-B62F-9CDA88EE718F}" type="presParOf" srcId="{6B1C00F2-F09F-4172-AD0F-505920C1B9E0}" destId="{FBA03076-523C-4603-A6C1-138FD014F3A3}" srcOrd="9" destOrd="0" presId="urn:microsoft.com/office/officeart/2008/layout/LinedList"/>
    <dgm:cxn modelId="{C4A87816-F978-4B2A-A9CA-6DFA83F3ACC8}" type="presParOf" srcId="{FBA03076-523C-4603-A6C1-138FD014F3A3}" destId="{58C4BA2D-0D56-43C7-9C1D-EB9D510DAFBA}" srcOrd="0" destOrd="0" presId="urn:microsoft.com/office/officeart/2008/layout/LinedList"/>
    <dgm:cxn modelId="{2ABEA674-C5EF-474E-885A-A892B1983586}" type="presParOf" srcId="{FBA03076-523C-4603-A6C1-138FD014F3A3}" destId="{4B1B79BA-BEAB-49E6-8C08-CD35C513C9C2}" srcOrd="1" destOrd="0" presId="urn:microsoft.com/office/officeart/2008/layout/LinedList"/>
    <dgm:cxn modelId="{3A88729D-631A-41A9-96C4-24D835AE8629}" type="presParOf" srcId="{6B1C00F2-F09F-4172-AD0F-505920C1B9E0}" destId="{A11F1F80-626A-42B8-8AE5-3A7EE4404B8A}" srcOrd="10" destOrd="0" presId="urn:microsoft.com/office/officeart/2008/layout/LinedList"/>
    <dgm:cxn modelId="{9B1A2D47-AEE5-4429-AE18-E9ABFF453D58}" type="presParOf" srcId="{6B1C00F2-F09F-4172-AD0F-505920C1B9E0}" destId="{A419672B-0AC4-4B1C-BFAF-FCF6D60471D3}" srcOrd="11" destOrd="0" presId="urn:microsoft.com/office/officeart/2008/layout/LinedList"/>
    <dgm:cxn modelId="{21E2B144-8BD9-4976-BF94-59BE1A95507E}" type="presParOf" srcId="{A419672B-0AC4-4B1C-BFAF-FCF6D60471D3}" destId="{36C25590-2F0D-4452-8E05-2B1F408B86E9}" srcOrd="0" destOrd="0" presId="urn:microsoft.com/office/officeart/2008/layout/LinedList"/>
    <dgm:cxn modelId="{474967B4-F6CB-4707-B76E-BB961CEA90A8}" type="presParOf" srcId="{A419672B-0AC4-4B1C-BFAF-FCF6D60471D3}" destId="{6437A5A6-FD56-41D6-BE67-BBC5B815CF93}" srcOrd="1" destOrd="0" presId="urn:microsoft.com/office/officeart/2008/layout/LinedList"/>
    <dgm:cxn modelId="{595A834C-8983-4165-93E4-B5C9C1825B8A}" type="presParOf" srcId="{6B1C00F2-F09F-4172-AD0F-505920C1B9E0}" destId="{AA48F059-1694-47D3-9DA5-F4BD73F3692E}" srcOrd="12" destOrd="0" presId="urn:microsoft.com/office/officeart/2008/layout/LinedList"/>
    <dgm:cxn modelId="{1DDF2CDD-D0BE-4663-9B33-CE3D9CCEFD68}" type="presParOf" srcId="{6B1C00F2-F09F-4172-AD0F-505920C1B9E0}" destId="{25A9D8EE-85C0-449D-A809-0AABCF4E1379}" srcOrd="13" destOrd="0" presId="urn:microsoft.com/office/officeart/2008/layout/LinedList"/>
    <dgm:cxn modelId="{A7DE093A-A6D2-42A4-BE93-B70E6EF8F407}" type="presParOf" srcId="{25A9D8EE-85C0-449D-A809-0AABCF4E1379}" destId="{7BD9F2B0-FB74-4AD4-BED3-3E8D11BCA00E}" srcOrd="0" destOrd="0" presId="urn:microsoft.com/office/officeart/2008/layout/LinedList"/>
    <dgm:cxn modelId="{0C17CBC1-7E1A-4203-AA04-89595088CDF5}" type="presParOf" srcId="{25A9D8EE-85C0-449D-A809-0AABCF4E1379}" destId="{E32613DA-F755-472D-B7A4-D5957015001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159159D-3A64-431E-A40C-218376DBF9B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3BA59883-D2EB-43BC-AC30-9D8156105DB3}">
      <dgm:prSet/>
      <dgm:spPr/>
      <dgm:t>
        <a:bodyPr/>
        <a:lstStyle/>
        <a:p>
          <a:r>
            <a:rPr lang="en-GB"/>
            <a:t>Tomorrow, I would like you to present these and discuss them so could you please create a slide each (now) and sent it to me (ideally via a shared link). </a:t>
          </a:r>
          <a:endParaRPr lang="en-US"/>
        </a:p>
      </dgm:t>
    </dgm:pt>
    <dgm:pt modelId="{9891171F-C19C-4429-8A4C-DEDBD63CF26B}" type="parTrans" cxnId="{DB0198DF-AC72-4643-8169-E5587BB6C24F}">
      <dgm:prSet/>
      <dgm:spPr/>
      <dgm:t>
        <a:bodyPr/>
        <a:lstStyle/>
        <a:p>
          <a:endParaRPr lang="en-US"/>
        </a:p>
      </dgm:t>
    </dgm:pt>
    <dgm:pt modelId="{14CC1480-D4EA-4809-A48D-83A5BD170F20}" type="sibTrans" cxnId="{DB0198DF-AC72-4643-8169-E5587BB6C24F}">
      <dgm:prSet/>
      <dgm:spPr/>
      <dgm:t>
        <a:bodyPr/>
        <a:lstStyle/>
        <a:p>
          <a:endParaRPr lang="en-US"/>
        </a:p>
      </dgm:t>
    </dgm:pt>
    <dgm:pt modelId="{EFC9E738-9C0E-4C24-809B-255D4C3A7C3C}">
      <dgm:prSet/>
      <dgm:spPr/>
      <dgm:t>
        <a:bodyPr/>
        <a:lstStyle/>
        <a:p>
          <a:r>
            <a:rPr lang="en-GB"/>
            <a:t>I should then be able to present them on screen while you explain them and we can debate your methods.</a:t>
          </a:r>
          <a:endParaRPr lang="en-US"/>
        </a:p>
      </dgm:t>
    </dgm:pt>
    <dgm:pt modelId="{E63D043E-3738-43DD-A034-D1DD40667887}" type="parTrans" cxnId="{E98EE936-3C1F-4E65-A5D4-E0C2409B333E}">
      <dgm:prSet/>
      <dgm:spPr/>
      <dgm:t>
        <a:bodyPr/>
        <a:lstStyle/>
        <a:p>
          <a:endParaRPr lang="en-US"/>
        </a:p>
      </dgm:t>
    </dgm:pt>
    <dgm:pt modelId="{5786CDFA-35E6-48E6-AAD7-9F1818BC4A48}" type="sibTrans" cxnId="{E98EE936-3C1F-4E65-A5D4-E0C2409B333E}">
      <dgm:prSet/>
      <dgm:spPr/>
      <dgm:t>
        <a:bodyPr/>
        <a:lstStyle/>
        <a:p>
          <a:endParaRPr lang="en-US"/>
        </a:p>
      </dgm:t>
    </dgm:pt>
    <dgm:pt modelId="{144244ED-4A44-4E7C-BA8C-B593604FB428}" type="pres">
      <dgm:prSet presAssocID="{4159159D-3A64-431E-A40C-218376DBF9B6}" presName="root" presStyleCnt="0">
        <dgm:presLayoutVars>
          <dgm:dir/>
          <dgm:resizeHandles val="exact"/>
        </dgm:presLayoutVars>
      </dgm:prSet>
      <dgm:spPr/>
    </dgm:pt>
    <dgm:pt modelId="{9CF5591A-EC28-4598-9DA9-F75E74DCC5EC}" type="pres">
      <dgm:prSet presAssocID="{3BA59883-D2EB-43BC-AC30-9D8156105DB3}" presName="compNode" presStyleCnt="0"/>
      <dgm:spPr/>
    </dgm:pt>
    <dgm:pt modelId="{F963C922-A9CD-40CB-95D5-1989BBACF6A9}" type="pres">
      <dgm:prSet presAssocID="{3BA59883-D2EB-43BC-AC30-9D8156105DB3}" presName="bgRect" presStyleLbl="bgShp" presStyleIdx="0" presStyleCnt="2"/>
      <dgm:spPr/>
    </dgm:pt>
    <dgm:pt modelId="{C2B0492D-D6CD-46AB-A957-6EB76F23B217}" type="pres">
      <dgm:prSet presAssocID="{3BA59883-D2EB-43BC-AC30-9D8156105DB3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4154F1C6-70F3-4F7C-8B11-25CC81EECF08}" type="pres">
      <dgm:prSet presAssocID="{3BA59883-D2EB-43BC-AC30-9D8156105DB3}" presName="spaceRect" presStyleCnt="0"/>
      <dgm:spPr/>
    </dgm:pt>
    <dgm:pt modelId="{36EA2DF8-940D-410F-AB25-52D6CF672B93}" type="pres">
      <dgm:prSet presAssocID="{3BA59883-D2EB-43BC-AC30-9D8156105DB3}" presName="parTx" presStyleLbl="revTx" presStyleIdx="0" presStyleCnt="2">
        <dgm:presLayoutVars>
          <dgm:chMax val="0"/>
          <dgm:chPref val="0"/>
        </dgm:presLayoutVars>
      </dgm:prSet>
      <dgm:spPr/>
    </dgm:pt>
    <dgm:pt modelId="{84EFA6FE-F2BC-4ED2-8A32-E3CCCD262787}" type="pres">
      <dgm:prSet presAssocID="{14CC1480-D4EA-4809-A48D-83A5BD170F20}" presName="sibTrans" presStyleCnt="0"/>
      <dgm:spPr/>
    </dgm:pt>
    <dgm:pt modelId="{D097BB2E-81B3-4E3C-9931-8290A3DC4168}" type="pres">
      <dgm:prSet presAssocID="{EFC9E738-9C0E-4C24-809B-255D4C3A7C3C}" presName="compNode" presStyleCnt="0"/>
      <dgm:spPr/>
    </dgm:pt>
    <dgm:pt modelId="{748BD1F2-ED1F-4B46-98B6-F7594DB7A02D}" type="pres">
      <dgm:prSet presAssocID="{EFC9E738-9C0E-4C24-809B-255D4C3A7C3C}" presName="bgRect" presStyleLbl="bgShp" presStyleIdx="1" presStyleCnt="2"/>
      <dgm:spPr/>
    </dgm:pt>
    <dgm:pt modelId="{CE5E7100-0ED2-479B-932B-E662B34EEAAF}" type="pres">
      <dgm:prSet presAssocID="{EFC9E738-9C0E-4C24-809B-255D4C3A7C3C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3A3220AE-7855-42C2-8AD0-008399454648}" type="pres">
      <dgm:prSet presAssocID="{EFC9E738-9C0E-4C24-809B-255D4C3A7C3C}" presName="spaceRect" presStyleCnt="0"/>
      <dgm:spPr/>
    </dgm:pt>
    <dgm:pt modelId="{AEC50D40-4E27-4F72-8793-376092E24C43}" type="pres">
      <dgm:prSet presAssocID="{EFC9E738-9C0E-4C24-809B-255D4C3A7C3C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E98EE936-3C1F-4E65-A5D4-E0C2409B333E}" srcId="{4159159D-3A64-431E-A40C-218376DBF9B6}" destId="{EFC9E738-9C0E-4C24-809B-255D4C3A7C3C}" srcOrd="1" destOrd="0" parTransId="{E63D043E-3738-43DD-A034-D1DD40667887}" sibTransId="{5786CDFA-35E6-48E6-AAD7-9F1818BC4A48}"/>
    <dgm:cxn modelId="{AF75A549-7275-4EAD-9BF6-A9E70F390E62}" type="presOf" srcId="{EFC9E738-9C0E-4C24-809B-255D4C3A7C3C}" destId="{AEC50D40-4E27-4F72-8793-376092E24C43}" srcOrd="0" destOrd="0" presId="urn:microsoft.com/office/officeart/2018/2/layout/IconVerticalSolidList"/>
    <dgm:cxn modelId="{8D803D6D-A038-4C28-BD45-7B848370071A}" type="presOf" srcId="{4159159D-3A64-431E-A40C-218376DBF9B6}" destId="{144244ED-4A44-4E7C-BA8C-B593604FB428}" srcOrd="0" destOrd="0" presId="urn:microsoft.com/office/officeart/2018/2/layout/IconVerticalSolidList"/>
    <dgm:cxn modelId="{BA64D6DD-C9AC-49AC-B725-A11681C112A7}" type="presOf" srcId="{3BA59883-D2EB-43BC-AC30-9D8156105DB3}" destId="{36EA2DF8-940D-410F-AB25-52D6CF672B93}" srcOrd="0" destOrd="0" presId="urn:microsoft.com/office/officeart/2018/2/layout/IconVerticalSolidList"/>
    <dgm:cxn modelId="{DB0198DF-AC72-4643-8169-E5587BB6C24F}" srcId="{4159159D-3A64-431E-A40C-218376DBF9B6}" destId="{3BA59883-D2EB-43BC-AC30-9D8156105DB3}" srcOrd="0" destOrd="0" parTransId="{9891171F-C19C-4429-8A4C-DEDBD63CF26B}" sibTransId="{14CC1480-D4EA-4809-A48D-83A5BD170F20}"/>
    <dgm:cxn modelId="{CE260E56-FB48-4CB3-A748-71714B4E2D43}" type="presParOf" srcId="{144244ED-4A44-4E7C-BA8C-B593604FB428}" destId="{9CF5591A-EC28-4598-9DA9-F75E74DCC5EC}" srcOrd="0" destOrd="0" presId="urn:microsoft.com/office/officeart/2018/2/layout/IconVerticalSolidList"/>
    <dgm:cxn modelId="{4202790A-0C9C-4B12-924D-1C92C2751304}" type="presParOf" srcId="{9CF5591A-EC28-4598-9DA9-F75E74DCC5EC}" destId="{F963C922-A9CD-40CB-95D5-1989BBACF6A9}" srcOrd="0" destOrd="0" presId="urn:microsoft.com/office/officeart/2018/2/layout/IconVerticalSolidList"/>
    <dgm:cxn modelId="{0247A4A8-D358-4315-8BCD-AC2B2C450C44}" type="presParOf" srcId="{9CF5591A-EC28-4598-9DA9-F75E74DCC5EC}" destId="{C2B0492D-D6CD-46AB-A957-6EB76F23B217}" srcOrd="1" destOrd="0" presId="urn:microsoft.com/office/officeart/2018/2/layout/IconVerticalSolidList"/>
    <dgm:cxn modelId="{FFC925F6-109A-4581-9D93-3EA4B147E0B9}" type="presParOf" srcId="{9CF5591A-EC28-4598-9DA9-F75E74DCC5EC}" destId="{4154F1C6-70F3-4F7C-8B11-25CC81EECF08}" srcOrd="2" destOrd="0" presId="urn:microsoft.com/office/officeart/2018/2/layout/IconVerticalSolidList"/>
    <dgm:cxn modelId="{435E0522-EDCA-4620-9581-E5012A3BA79C}" type="presParOf" srcId="{9CF5591A-EC28-4598-9DA9-F75E74DCC5EC}" destId="{36EA2DF8-940D-410F-AB25-52D6CF672B93}" srcOrd="3" destOrd="0" presId="urn:microsoft.com/office/officeart/2018/2/layout/IconVerticalSolidList"/>
    <dgm:cxn modelId="{FE97AE58-00C0-4F4A-A81D-82B3749E3D5F}" type="presParOf" srcId="{144244ED-4A44-4E7C-BA8C-B593604FB428}" destId="{84EFA6FE-F2BC-4ED2-8A32-E3CCCD262787}" srcOrd="1" destOrd="0" presId="urn:microsoft.com/office/officeart/2018/2/layout/IconVerticalSolidList"/>
    <dgm:cxn modelId="{8D61D3E0-6D70-4F43-802D-1875DA25693E}" type="presParOf" srcId="{144244ED-4A44-4E7C-BA8C-B593604FB428}" destId="{D097BB2E-81B3-4E3C-9931-8290A3DC4168}" srcOrd="2" destOrd="0" presId="urn:microsoft.com/office/officeart/2018/2/layout/IconVerticalSolidList"/>
    <dgm:cxn modelId="{C2930FFC-3823-4E0E-ADF9-C93674E934A7}" type="presParOf" srcId="{D097BB2E-81B3-4E3C-9931-8290A3DC4168}" destId="{748BD1F2-ED1F-4B46-98B6-F7594DB7A02D}" srcOrd="0" destOrd="0" presId="urn:microsoft.com/office/officeart/2018/2/layout/IconVerticalSolidList"/>
    <dgm:cxn modelId="{2298E2A2-BB30-418E-A763-0F7F608B4A6B}" type="presParOf" srcId="{D097BB2E-81B3-4E3C-9931-8290A3DC4168}" destId="{CE5E7100-0ED2-479B-932B-E662B34EEAAF}" srcOrd="1" destOrd="0" presId="urn:microsoft.com/office/officeart/2018/2/layout/IconVerticalSolidList"/>
    <dgm:cxn modelId="{70BEB86E-1DEA-4BF2-A225-26D6096A7796}" type="presParOf" srcId="{D097BB2E-81B3-4E3C-9931-8290A3DC4168}" destId="{3A3220AE-7855-42C2-8AD0-008399454648}" srcOrd="2" destOrd="0" presId="urn:microsoft.com/office/officeart/2018/2/layout/IconVerticalSolidList"/>
    <dgm:cxn modelId="{0DB40927-5E44-453D-9CD0-F0BF2FC0A199}" type="presParOf" srcId="{D097BB2E-81B3-4E3C-9931-8290A3DC4168}" destId="{AEC50D40-4E27-4F72-8793-376092E24C4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298F96-5A3F-475B-8372-AECB0AC05A59}">
      <dsp:nvSpPr>
        <dsp:cNvPr id="0" name=""/>
        <dsp:cNvSpPr/>
      </dsp:nvSpPr>
      <dsp:spPr>
        <a:xfrm>
          <a:off x="0" y="572"/>
          <a:ext cx="590632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16E9FE0-50CF-425C-B7F9-328745EF8ECE}">
      <dsp:nvSpPr>
        <dsp:cNvPr id="0" name=""/>
        <dsp:cNvSpPr/>
      </dsp:nvSpPr>
      <dsp:spPr>
        <a:xfrm>
          <a:off x="0" y="572"/>
          <a:ext cx="5906327" cy="6693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Order of precedence</a:t>
          </a:r>
          <a:endParaRPr lang="en-US" sz="2800" kern="1200"/>
        </a:p>
      </dsp:txBody>
      <dsp:txXfrm>
        <a:off x="0" y="572"/>
        <a:ext cx="5906327" cy="669357"/>
      </dsp:txXfrm>
    </dsp:sp>
    <dsp:sp modelId="{5A07ED76-2257-44B4-856C-C00DFE50BF00}">
      <dsp:nvSpPr>
        <dsp:cNvPr id="0" name=""/>
        <dsp:cNvSpPr/>
      </dsp:nvSpPr>
      <dsp:spPr>
        <a:xfrm>
          <a:off x="0" y="669929"/>
          <a:ext cx="5906327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33B7A7E-7701-46E3-8AB9-E7CCFF85063A}">
      <dsp:nvSpPr>
        <dsp:cNvPr id="0" name=""/>
        <dsp:cNvSpPr/>
      </dsp:nvSpPr>
      <dsp:spPr>
        <a:xfrm>
          <a:off x="0" y="669929"/>
          <a:ext cx="5906327" cy="6693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Titles and surnames</a:t>
          </a:r>
          <a:endParaRPr lang="en-US" sz="2800" kern="1200"/>
        </a:p>
      </dsp:txBody>
      <dsp:txXfrm>
        <a:off x="0" y="669929"/>
        <a:ext cx="5906327" cy="669357"/>
      </dsp:txXfrm>
    </dsp:sp>
    <dsp:sp modelId="{393D8C05-9823-4FA2-93C6-27AF43903677}">
      <dsp:nvSpPr>
        <dsp:cNvPr id="0" name=""/>
        <dsp:cNvSpPr/>
      </dsp:nvSpPr>
      <dsp:spPr>
        <a:xfrm>
          <a:off x="0" y="1339286"/>
          <a:ext cx="5906327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0ADE1CA-6925-49B1-A0FD-43E9C2BD3312}">
      <dsp:nvSpPr>
        <dsp:cNvPr id="0" name=""/>
        <dsp:cNvSpPr/>
      </dsp:nvSpPr>
      <dsp:spPr>
        <a:xfrm>
          <a:off x="0" y="1339286"/>
          <a:ext cx="5906327" cy="6693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Insults and terms of endearment</a:t>
          </a:r>
          <a:endParaRPr lang="en-US" sz="2800" kern="1200"/>
        </a:p>
      </dsp:txBody>
      <dsp:txXfrm>
        <a:off x="0" y="1339286"/>
        <a:ext cx="5906327" cy="669357"/>
      </dsp:txXfrm>
    </dsp:sp>
    <dsp:sp modelId="{49F18850-D03C-4468-946A-D0F71C95A76E}">
      <dsp:nvSpPr>
        <dsp:cNvPr id="0" name=""/>
        <dsp:cNvSpPr/>
      </dsp:nvSpPr>
      <dsp:spPr>
        <a:xfrm>
          <a:off x="0" y="2008643"/>
          <a:ext cx="5906327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5D8F6A4-A97F-406A-9C1E-2200B2598C45}">
      <dsp:nvSpPr>
        <dsp:cNvPr id="0" name=""/>
        <dsp:cNvSpPr/>
      </dsp:nvSpPr>
      <dsp:spPr>
        <a:xfrm>
          <a:off x="0" y="2008643"/>
          <a:ext cx="5906327" cy="6693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Lexical asymmetry</a:t>
          </a:r>
          <a:endParaRPr lang="en-US" sz="2800" kern="1200"/>
        </a:p>
      </dsp:txBody>
      <dsp:txXfrm>
        <a:off x="0" y="2008643"/>
        <a:ext cx="5906327" cy="669357"/>
      </dsp:txXfrm>
    </dsp:sp>
    <dsp:sp modelId="{57C812F9-D59F-4718-B950-54ADD1C888C8}">
      <dsp:nvSpPr>
        <dsp:cNvPr id="0" name=""/>
        <dsp:cNvSpPr/>
      </dsp:nvSpPr>
      <dsp:spPr>
        <a:xfrm>
          <a:off x="0" y="2678001"/>
          <a:ext cx="5906327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8C4BA2D-0D56-43C7-9C1D-EB9D510DAFBA}">
      <dsp:nvSpPr>
        <dsp:cNvPr id="0" name=""/>
        <dsp:cNvSpPr/>
      </dsp:nvSpPr>
      <dsp:spPr>
        <a:xfrm>
          <a:off x="0" y="2678001"/>
          <a:ext cx="5906327" cy="6693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Semantic derogation</a:t>
          </a:r>
          <a:endParaRPr lang="en-US" sz="2800" kern="1200"/>
        </a:p>
      </dsp:txBody>
      <dsp:txXfrm>
        <a:off x="0" y="2678001"/>
        <a:ext cx="5906327" cy="669357"/>
      </dsp:txXfrm>
    </dsp:sp>
    <dsp:sp modelId="{A11F1F80-626A-42B8-8AE5-3A7EE4404B8A}">
      <dsp:nvSpPr>
        <dsp:cNvPr id="0" name=""/>
        <dsp:cNvSpPr/>
      </dsp:nvSpPr>
      <dsp:spPr>
        <a:xfrm>
          <a:off x="0" y="3347358"/>
          <a:ext cx="590632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6C25590-2F0D-4452-8E05-2B1F408B86E9}">
      <dsp:nvSpPr>
        <dsp:cNvPr id="0" name=""/>
        <dsp:cNvSpPr/>
      </dsp:nvSpPr>
      <dsp:spPr>
        <a:xfrm>
          <a:off x="0" y="3347358"/>
          <a:ext cx="5906327" cy="6693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Generic man</a:t>
          </a:r>
          <a:endParaRPr lang="en-US" sz="2800" kern="1200"/>
        </a:p>
      </dsp:txBody>
      <dsp:txXfrm>
        <a:off x="0" y="3347358"/>
        <a:ext cx="5906327" cy="669357"/>
      </dsp:txXfrm>
    </dsp:sp>
    <dsp:sp modelId="{AA48F059-1694-47D3-9DA5-F4BD73F3692E}">
      <dsp:nvSpPr>
        <dsp:cNvPr id="0" name=""/>
        <dsp:cNvSpPr/>
      </dsp:nvSpPr>
      <dsp:spPr>
        <a:xfrm>
          <a:off x="0" y="4016715"/>
          <a:ext cx="5906327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BD9F2B0-FB74-4AD4-BED3-3E8D11BCA00E}">
      <dsp:nvSpPr>
        <dsp:cNvPr id="0" name=""/>
        <dsp:cNvSpPr/>
      </dsp:nvSpPr>
      <dsp:spPr>
        <a:xfrm>
          <a:off x="0" y="4016715"/>
          <a:ext cx="5906327" cy="6693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Phrases linked to strength</a:t>
          </a:r>
          <a:endParaRPr lang="en-US" sz="2800" kern="1200"/>
        </a:p>
      </dsp:txBody>
      <dsp:txXfrm>
        <a:off x="0" y="4016715"/>
        <a:ext cx="5906327" cy="6693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63C922-A9CD-40CB-95D5-1989BBACF6A9}">
      <dsp:nvSpPr>
        <dsp:cNvPr id="0" name=""/>
        <dsp:cNvSpPr/>
      </dsp:nvSpPr>
      <dsp:spPr>
        <a:xfrm>
          <a:off x="0" y="761579"/>
          <a:ext cx="5906327" cy="140599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B0492D-D6CD-46AB-A957-6EB76F23B217}">
      <dsp:nvSpPr>
        <dsp:cNvPr id="0" name=""/>
        <dsp:cNvSpPr/>
      </dsp:nvSpPr>
      <dsp:spPr>
        <a:xfrm>
          <a:off x="425313" y="1077928"/>
          <a:ext cx="773296" cy="77329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EA2DF8-940D-410F-AB25-52D6CF672B93}">
      <dsp:nvSpPr>
        <dsp:cNvPr id="0" name=""/>
        <dsp:cNvSpPr/>
      </dsp:nvSpPr>
      <dsp:spPr>
        <a:xfrm>
          <a:off x="1623922" y="761579"/>
          <a:ext cx="4282405" cy="14059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801" tIns="148801" rIns="148801" bIns="148801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Tomorrow, I would like you to present these and discuss them so could you please create a slide each (now) and sent it to me (ideally via a shared link). </a:t>
          </a:r>
          <a:endParaRPr lang="en-US" sz="1700" kern="1200"/>
        </a:p>
      </dsp:txBody>
      <dsp:txXfrm>
        <a:off x="1623922" y="761579"/>
        <a:ext cx="4282405" cy="1405993"/>
      </dsp:txXfrm>
    </dsp:sp>
    <dsp:sp modelId="{748BD1F2-ED1F-4B46-98B6-F7594DB7A02D}">
      <dsp:nvSpPr>
        <dsp:cNvPr id="0" name=""/>
        <dsp:cNvSpPr/>
      </dsp:nvSpPr>
      <dsp:spPr>
        <a:xfrm>
          <a:off x="0" y="2519071"/>
          <a:ext cx="5906327" cy="140599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5E7100-0ED2-479B-932B-E662B34EEAAF}">
      <dsp:nvSpPr>
        <dsp:cNvPr id="0" name=""/>
        <dsp:cNvSpPr/>
      </dsp:nvSpPr>
      <dsp:spPr>
        <a:xfrm>
          <a:off x="425313" y="2835420"/>
          <a:ext cx="773296" cy="77329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C50D40-4E27-4F72-8793-376092E24C43}">
      <dsp:nvSpPr>
        <dsp:cNvPr id="0" name=""/>
        <dsp:cNvSpPr/>
      </dsp:nvSpPr>
      <dsp:spPr>
        <a:xfrm>
          <a:off x="1623922" y="2519071"/>
          <a:ext cx="4282405" cy="14059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801" tIns="148801" rIns="148801" bIns="148801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I should then be able to present them on screen while you explain them and we can debate your methods.</a:t>
          </a:r>
          <a:endParaRPr lang="en-US" sz="1700" kern="1200"/>
        </a:p>
      </dsp:txBody>
      <dsp:txXfrm>
        <a:off x="1623922" y="2519071"/>
        <a:ext cx="4282405" cy="14059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546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457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9971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5500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9185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259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830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552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686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768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955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521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832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331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2244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2" y="639097"/>
            <a:ext cx="3211392" cy="3781101"/>
          </a:xfrm>
        </p:spPr>
        <p:txBody>
          <a:bodyPr>
            <a:normAutofit/>
          </a:bodyPr>
          <a:lstStyle/>
          <a:p>
            <a:r>
              <a:rPr lang="en-GB" sz="4600"/>
              <a:t>Gendered Toys Research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3211393" cy="785656"/>
          </a:xfrm>
        </p:spPr>
        <p:txBody>
          <a:bodyPr>
            <a:normAutofit/>
          </a:bodyPr>
          <a:lstStyle/>
          <a:p>
            <a:r>
              <a:rPr lang="en-GB" dirty="0"/>
              <a:t>Language and the Media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15FE79-D510-476E-8DA8-A0C91F7E0C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0658" y="0"/>
            <a:ext cx="755294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4">
            <a:extLst>
              <a:ext uri="{FF2B5EF4-FFF2-40B4-BE49-F238E27FC236}">
                <a16:creationId xmlns:a16="http://schemas.microsoft.com/office/drawing/2014/main" id="{C9F319E5-675A-4BDE-848C-0976D225E6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0386" y="958640"/>
            <a:ext cx="6258150" cy="4945244"/>
          </a:xfrm>
          <a:prstGeom prst="roundRect">
            <a:avLst>
              <a:gd name="adj" fmla="val 3513"/>
            </a:avLst>
          </a:prstGeom>
          <a:solidFill>
            <a:schemeClr val="tx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Rubber duck">
            <a:extLst>
              <a:ext uri="{FF2B5EF4-FFF2-40B4-BE49-F238E27FC236}">
                <a16:creationId xmlns:a16="http://schemas.microsoft.com/office/drawing/2014/main" id="{266FE963-5EB0-4A8A-8098-34FCE9EF5C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64469" y="1251276"/>
            <a:ext cx="4325739" cy="4325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>
            <a:extLst>
              <a:ext uri="{FF2B5EF4-FFF2-40B4-BE49-F238E27FC236}">
                <a16:creationId xmlns:a16="http://schemas.microsoft.com/office/drawing/2014/main" id="{8775F366-526C-4C42-8931-696FFE8AA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xmlns:a16="http://schemas.microsoft.com/office/drawing/2014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1DCC7BA-3740-47E1-91B9-6269381397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CEFA49-6B2F-4FE6-B6AF-31D49E68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40086" y="40084"/>
            <a:ext cx="6858002" cy="6777832"/>
          </a:xfrm>
          <a:custGeom>
            <a:avLst/>
            <a:gdLst>
              <a:gd name="connsiteX0" fmla="*/ 6858001 w 6858002"/>
              <a:gd name="connsiteY0" fmla="*/ 4666984 h 6777832"/>
              <a:gd name="connsiteX1" fmla="*/ 3829243 w 6858002"/>
              <a:gd name="connsiteY1" fmla="*/ 6654602 h 6777832"/>
              <a:gd name="connsiteX2" fmla="*/ 3827370 w 6858002"/>
              <a:gd name="connsiteY2" fmla="*/ 6656146 h 6777832"/>
              <a:gd name="connsiteX3" fmla="*/ 3824584 w 6858002"/>
              <a:gd name="connsiteY3" fmla="*/ 6657658 h 6777832"/>
              <a:gd name="connsiteX4" fmla="*/ 3798694 w 6858002"/>
              <a:gd name="connsiteY4" fmla="*/ 6674649 h 6777832"/>
              <a:gd name="connsiteX5" fmla="*/ 3785012 w 6858002"/>
              <a:gd name="connsiteY5" fmla="*/ 6679138 h 6777832"/>
              <a:gd name="connsiteX6" fmla="*/ 3706340 w 6858002"/>
              <a:gd name="connsiteY6" fmla="*/ 6721839 h 6777832"/>
              <a:gd name="connsiteX7" fmla="*/ 3428999 w 6858002"/>
              <a:gd name="connsiteY7" fmla="*/ 6777832 h 6777832"/>
              <a:gd name="connsiteX8" fmla="*/ 3151659 w 6858002"/>
              <a:gd name="connsiteY8" fmla="*/ 6721839 h 6777832"/>
              <a:gd name="connsiteX9" fmla="*/ 3072997 w 6858002"/>
              <a:gd name="connsiteY9" fmla="*/ 6679143 h 6777832"/>
              <a:gd name="connsiteX10" fmla="*/ 3059299 w 6858002"/>
              <a:gd name="connsiteY10" fmla="*/ 6674649 h 6777832"/>
              <a:gd name="connsiteX11" fmla="*/ 3033384 w 6858002"/>
              <a:gd name="connsiteY11" fmla="*/ 6657642 h 6777832"/>
              <a:gd name="connsiteX12" fmla="*/ 3030628 w 6858002"/>
              <a:gd name="connsiteY12" fmla="*/ 6656146 h 6777832"/>
              <a:gd name="connsiteX13" fmla="*/ 3028776 w 6858002"/>
              <a:gd name="connsiteY13" fmla="*/ 6654618 h 6777832"/>
              <a:gd name="connsiteX14" fmla="*/ 1 w 6858002"/>
              <a:gd name="connsiteY14" fmla="*/ 4666984 h 6777832"/>
              <a:gd name="connsiteX15" fmla="*/ 6858002 w 6858002"/>
              <a:gd name="connsiteY15" fmla="*/ 0 h 6777832"/>
              <a:gd name="connsiteX16" fmla="*/ 6858002 w 6858002"/>
              <a:gd name="connsiteY16" fmla="*/ 1570616 h 6777832"/>
              <a:gd name="connsiteX17" fmla="*/ 6858001 w 6858002"/>
              <a:gd name="connsiteY17" fmla="*/ 1570616 h 6777832"/>
              <a:gd name="connsiteX18" fmla="*/ 6858001 w 6858002"/>
              <a:gd name="connsiteY18" fmla="*/ 4666983 h 6777832"/>
              <a:gd name="connsiteX19" fmla="*/ 0 w 6858002"/>
              <a:gd name="connsiteY19" fmla="*/ 4666983 h 6777832"/>
              <a:gd name="connsiteX20" fmla="*/ 0 w 6858002"/>
              <a:gd name="connsiteY20" fmla="*/ 595217 h 6777832"/>
              <a:gd name="connsiteX21" fmla="*/ 1 w 6858002"/>
              <a:gd name="connsiteY21" fmla="*/ 595217 h 6777832"/>
              <a:gd name="connsiteX22" fmla="*/ 1 w 6858002"/>
              <a:gd name="connsiteY22" fmla="*/ 0 h 6777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858002" h="6777832">
                <a:moveTo>
                  <a:pt x="6858001" y="4666984"/>
                </a:moveTo>
                <a:lnTo>
                  <a:pt x="3829243" y="6654602"/>
                </a:lnTo>
                <a:lnTo>
                  <a:pt x="3827370" y="6656146"/>
                </a:lnTo>
                <a:lnTo>
                  <a:pt x="3824584" y="6657658"/>
                </a:lnTo>
                <a:lnTo>
                  <a:pt x="3798694" y="6674649"/>
                </a:lnTo>
                <a:lnTo>
                  <a:pt x="3785012" y="6679138"/>
                </a:lnTo>
                <a:lnTo>
                  <a:pt x="3706340" y="6721839"/>
                </a:lnTo>
                <a:cubicBezTo>
                  <a:pt x="3621097" y="6757894"/>
                  <a:pt x="3527376" y="6777832"/>
                  <a:pt x="3428999" y="6777832"/>
                </a:cubicBezTo>
                <a:cubicBezTo>
                  <a:pt x="3330622" y="6777832"/>
                  <a:pt x="3236902" y="6757894"/>
                  <a:pt x="3151659" y="6721839"/>
                </a:cubicBezTo>
                <a:lnTo>
                  <a:pt x="3072997" y="6679143"/>
                </a:lnTo>
                <a:lnTo>
                  <a:pt x="3059299" y="6674649"/>
                </a:lnTo>
                <a:lnTo>
                  <a:pt x="3033384" y="6657642"/>
                </a:lnTo>
                <a:lnTo>
                  <a:pt x="3030628" y="6656146"/>
                </a:lnTo>
                <a:lnTo>
                  <a:pt x="3028776" y="6654618"/>
                </a:lnTo>
                <a:lnTo>
                  <a:pt x="1" y="4666984"/>
                </a:lnTo>
                <a:close/>
                <a:moveTo>
                  <a:pt x="6858002" y="0"/>
                </a:moveTo>
                <a:lnTo>
                  <a:pt x="6858002" y="1570616"/>
                </a:lnTo>
                <a:lnTo>
                  <a:pt x="6858001" y="1570616"/>
                </a:lnTo>
                <a:lnTo>
                  <a:pt x="6858001" y="4666983"/>
                </a:lnTo>
                <a:lnTo>
                  <a:pt x="0" y="4666983"/>
                </a:lnTo>
                <a:lnTo>
                  <a:pt x="0" y="595217"/>
                </a:lnTo>
                <a:lnTo>
                  <a:pt x="1" y="595217"/>
                </a:lnTo>
                <a:lnTo>
                  <a:pt x="1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="" xmlns:a14="http://schemas.microsoft.com/office/drawing/2010/main" xmlns:p14="http://schemas.microsoft.com/office/powerpoint/2010/main" xmlns:a16="http://schemas.microsoft.com/office/drawing/2014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0A66FC-F292-4C78-8FEE-100F1C536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4" y="947607"/>
            <a:ext cx="4389427" cy="496278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/>
              <a:t>Firstly, homework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3716F-107D-4EA2-B391-6F3A991C40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9345" y="947607"/>
            <a:ext cx="4152655" cy="4962785"/>
          </a:xfr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800"/>
              <a:t>Last week's homework was a thorough recap of 1b features in poster form, with definitions.</a:t>
            </a:r>
          </a:p>
        </p:txBody>
      </p:sp>
    </p:spTree>
    <p:extLst>
      <p:ext uri="{BB962C8B-B14F-4D97-AF65-F5344CB8AC3E}">
        <p14:creationId xmlns:p14="http://schemas.microsoft.com/office/powerpoint/2010/main" val="475688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>
            <a:extLst>
              <a:ext uri="{FF2B5EF4-FFF2-40B4-BE49-F238E27FC236}">
                <a16:creationId xmlns:a16="http://schemas.microsoft.com/office/drawing/2014/main" id="{8775F366-526C-4C42-8931-696FFE8AA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xmlns:a16="http://schemas.microsoft.com/office/drawing/2014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97EA66B-2AAB-42B0-9F9D-38920D8D82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FDE4EA-1CD9-409A-B88B-B51CEED63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199" y="885433"/>
            <a:ext cx="10261602" cy="3022257"/>
          </a:xfrm>
          <a:effectLst/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6700">
                <a:solidFill>
                  <a:schemeClr val="tx1"/>
                </a:solidFill>
              </a:rPr>
              <a:t>What do you remember about gender representation?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360EBE3-31BB-422F-AA87-FA3873DAE4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0800000">
            <a:off x="0" y="5388384"/>
            <a:ext cx="12192000" cy="1469616"/>
          </a:xfrm>
          <a:custGeom>
            <a:avLst/>
            <a:gdLst>
              <a:gd name="connsiteX0" fmla="*/ 6113881 w 12192000"/>
              <a:gd name="connsiteY0" fmla="*/ 1469616 h 1469616"/>
              <a:gd name="connsiteX1" fmla="*/ 6101181 w 12192000"/>
              <a:gd name="connsiteY1" fmla="*/ 1469616 h 1469616"/>
              <a:gd name="connsiteX2" fmla="*/ 6090598 w 12192000"/>
              <a:gd name="connsiteY2" fmla="*/ 1469616 h 1469616"/>
              <a:gd name="connsiteX3" fmla="*/ 6077897 w 12192000"/>
              <a:gd name="connsiteY3" fmla="*/ 1464854 h 1469616"/>
              <a:gd name="connsiteX4" fmla="*/ 6065198 w 12192000"/>
              <a:gd name="connsiteY4" fmla="*/ 1460091 h 1469616"/>
              <a:gd name="connsiteX5" fmla="*/ 6056731 w 12192000"/>
              <a:gd name="connsiteY5" fmla="*/ 1456916 h 1469616"/>
              <a:gd name="connsiteX6" fmla="*/ 5678033 w 12192000"/>
              <a:gd name="connsiteY6" fmla="*/ 1172892 h 1469616"/>
              <a:gd name="connsiteX7" fmla="*/ 0 w 12192000"/>
              <a:gd name="connsiteY7" fmla="*/ 1172892 h 1469616"/>
              <a:gd name="connsiteX8" fmla="*/ 0 w 12192000"/>
              <a:gd name="connsiteY8" fmla="*/ 1162370 h 1469616"/>
              <a:gd name="connsiteX9" fmla="*/ 0 w 12192000"/>
              <a:gd name="connsiteY9" fmla="*/ 403347 h 1469616"/>
              <a:gd name="connsiteX10" fmla="*/ 0 w 12192000"/>
              <a:gd name="connsiteY10" fmla="*/ 0 h 1469616"/>
              <a:gd name="connsiteX11" fmla="*/ 12192000 w 12192000"/>
              <a:gd name="connsiteY11" fmla="*/ 0 h 1469616"/>
              <a:gd name="connsiteX12" fmla="*/ 12192000 w 12192000"/>
              <a:gd name="connsiteY12" fmla="*/ 403347 h 1469616"/>
              <a:gd name="connsiteX13" fmla="*/ 12192000 w 12192000"/>
              <a:gd name="connsiteY13" fmla="*/ 1162370 h 1469616"/>
              <a:gd name="connsiteX14" fmla="*/ 12192000 w 12192000"/>
              <a:gd name="connsiteY14" fmla="*/ 1172892 h 1469616"/>
              <a:gd name="connsiteX15" fmla="*/ 6524330 w 12192000"/>
              <a:gd name="connsiteY15" fmla="*/ 1172892 h 1469616"/>
              <a:gd name="connsiteX16" fmla="*/ 6145631 w 12192000"/>
              <a:gd name="connsiteY16" fmla="*/ 1456916 h 1469616"/>
              <a:gd name="connsiteX17" fmla="*/ 6137163 w 12192000"/>
              <a:gd name="connsiteY17" fmla="*/ 1460091 h 1469616"/>
              <a:gd name="connsiteX18" fmla="*/ 6124463 w 12192000"/>
              <a:gd name="connsiteY18" fmla="*/ 1464854 h 1469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2192000" h="1469616">
                <a:moveTo>
                  <a:pt x="6113881" y="1469616"/>
                </a:moveTo>
                <a:lnTo>
                  <a:pt x="6101181" y="1469616"/>
                </a:lnTo>
                <a:lnTo>
                  <a:pt x="6090598" y="1469616"/>
                </a:lnTo>
                <a:lnTo>
                  <a:pt x="6077897" y="1464854"/>
                </a:lnTo>
                <a:lnTo>
                  <a:pt x="6065198" y="1460091"/>
                </a:lnTo>
                <a:lnTo>
                  <a:pt x="6056731" y="1456916"/>
                </a:lnTo>
                <a:lnTo>
                  <a:pt x="5678033" y="1172892"/>
                </a:lnTo>
                <a:lnTo>
                  <a:pt x="0" y="1172892"/>
                </a:lnTo>
                <a:lnTo>
                  <a:pt x="0" y="1162370"/>
                </a:lnTo>
                <a:lnTo>
                  <a:pt x="0" y="403347"/>
                </a:lnTo>
                <a:lnTo>
                  <a:pt x="0" y="0"/>
                </a:lnTo>
                <a:lnTo>
                  <a:pt x="12192000" y="0"/>
                </a:lnTo>
                <a:lnTo>
                  <a:pt x="12192000" y="403347"/>
                </a:lnTo>
                <a:lnTo>
                  <a:pt x="12192000" y="1162370"/>
                </a:lnTo>
                <a:lnTo>
                  <a:pt x="12192000" y="1172892"/>
                </a:lnTo>
                <a:lnTo>
                  <a:pt x="6524330" y="1172892"/>
                </a:lnTo>
                <a:lnTo>
                  <a:pt x="6145631" y="1456916"/>
                </a:lnTo>
                <a:lnTo>
                  <a:pt x="6137163" y="1460091"/>
                </a:lnTo>
                <a:lnTo>
                  <a:pt x="6124463" y="1464854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538565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7735E9-F42F-4C61-9439-AA722EF57B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3" y="0"/>
            <a:ext cx="1218742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23">
            <a:extLst>
              <a:ext uri="{FF2B5EF4-FFF2-40B4-BE49-F238E27FC236}">
                <a16:creationId xmlns:a16="http://schemas.microsoft.com/office/drawing/2014/main" id="{ABFC405D-8511-4234-95DB-1F88C52B46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637005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blipFill>
            <a:blip r:embed="rId2">
              <a:duotone>
                <a:schemeClr val="accent1">
                  <a:tint val="98000"/>
                  <a:lumMod val="102000"/>
                </a:schemeClr>
                <a:schemeClr val="accent1">
                  <a:shade val="98000"/>
                  <a:lumMod val="98000"/>
                </a:schemeClr>
              </a:duotone>
            </a:blip>
            <a:tile tx="0" ty="0" sx="100000" sy="100000" flip="none" algn="tl"/>
          </a:blip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081752-4C3D-4A22-B0F8-823178237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91" y="1741714"/>
            <a:ext cx="3518452" cy="4117749"/>
          </a:xfrm>
        </p:spPr>
        <p:txBody>
          <a:bodyPr anchor="t">
            <a:normAutofit/>
          </a:bodyPr>
          <a:lstStyle/>
          <a:p>
            <a:r>
              <a:rPr lang="en-GB" dirty="0"/>
              <a:t>Language and Gender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3B03356-E023-4962-BD0E-078C67606E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015681"/>
              </p:ext>
            </p:extLst>
          </p:nvPr>
        </p:nvGraphicFramePr>
        <p:xfrm>
          <a:off x="5466523" y="1172818"/>
          <a:ext cx="5906328" cy="46866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512433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>
            <a:extLst>
              <a:ext uri="{FF2B5EF4-FFF2-40B4-BE49-F238E27FC236}">
                <a16:creationId xmlns:a16="http://schemas.microsoft.com/office/drawing/2014/main" id="{8775F366-526C-4C42-8931-696FFE8AA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xmlns:a16="http://schemas.microsoft.com/office/drawing/2014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97EA66B-2AAB-42B0-9F9D-38920D8D82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128399-269A-4A3B-BC8A-7C24CD0F3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199" y="885433"/>
            <a:ext cx="10261602" cy="3022257"/>
          </a:xfrm>
          <a:effectLst/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7200">
                <a:solidFill>
                  <a:schemeClr val="tx1"/>
                </a:solidFill>
              </a:rPr>
              <a:t>How young do stereotypes start?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360EBE3-31BB-422F-AA87-FA3873DAE4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0800000">
            <a:off x="0" y="5388384"/>
            <a:ext cx="12192000" cy="1469616"/>
          </a:xfrm>
          <a:custGeom>
            <a:avLst/>
            <a:gdLst>
              <a:gd name="connsiteX0" fmla="*/ 6113881 w 12192000"/>
              <a:gd name="connsiteY0" fmla="*/ 1469616 h 1469616"/>
              <a:gd name="connsiteX1" fmla="*/ 6101181 w 12192000"/>
              <a:gd name="connsiteY1" fmla="*/ 1469616 h 1469616"/>
              <a:gd name="connsiteX2" fmla="*/ 6090598 w 12192000"/>
              <a:gd name="connsiteY2" fmla="*/ 1469616 h 1469616"/>
              <a:gd name="connsiteX3" fmla="*/ 6077897 w 12192000"/>
              <a:gd name="connsiteY3" fmla="*/ 1464854 h 1469616"/>
              <a:gd name="connsiteX4" fmla="*/ 6065198 w 12192000"/>
              <a:gd name="connsiteY4" fmla="*/ 1460091 h 1469616"/>
              <a:gd name="connsiteX5" fmla="*/ 6056731 w 12192000"/>
              <a:gd name="connsiteY5" fmla="*/ 1456916 h 1469616"/>
              <a:gd name="connsiteX6" fmla="*/ 5678033 w 12192000"/>
              <a:gd name="connsiteY6" fmla="*/ 1172892 h 1469616"/>
              <a:gd name="connsiteX7" fmla="*/ 0 w 12192000"/>
              <a:gd name="connsiteY7" fmla="*/ 1172892 h 1469616"/>
              <a:gd name="connsiteX8" fmla="*/ 0 w 12192000"/>
              <a:gd name="connsiteY8" fmla="*/ 1162370 h 1469616"/>
              <a:gd name="connsiteX9" fmla="*/ 0 w 12192000"/>
              <a:gd name="connsiteY9" fmla="*/ 403347 h 1469616"/>
              <a:gd name="connsiteX10" fmla="*/ 0 w 12192000"/>
              <a:gd name="connsiteY10" fmla="*/ 0 h 1469616"/>
              <a:gd name="connsiteX11" fmla="*/ 12192000 w 12192000"/>
              <a:gd name="connsiteY11" fmla="*/ 0 h 1469616"/>
              <a:gd name="connsiteX12" fmla="*/ 12192000 w 12192000"/>
              <a:gd name="connsiteY12" fmla="*/ 403347 h 1469616"/>
              <a:gd name="connsiteX13" fmla="*/ 12192000 w 12192000"/>
              <a:gd name="connsiteY13" fmla="*/ 1162370 h 1469616"/>
              <a:gd name="connsiteX14" fmla="*/ 12192000 w 12192000"/>
              <a:gd name="connsiteY14" fmla="*/ 1172892 h 1469616"/>
              <a:gd name="connsiteX15" fmla="*/ 6524330 w 12192000"/>
              <a:gd name="connsiteY15" fmla="*/ 1172892 h 1469616"/>
              <a:gd name="connsiteX16" fmla="*/ 6145631 w 12192000"/>
              <a:gd name="connsiteY16" fmla="*/ 1456916 h 1469616"/>
              <a:gd name="connsiteX17" fmla="*/ 6137163 w 12192000"/>
              <a:gd name="connsiteY17" fmla="*/ 1460091 h 1469616"/>
              <a:gd name="connsiteX18" fmla="*/ 6124463 w 12192000"/>
              <a:gd name="connsiteY18" fmla="*/ 1464854 h 1469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2192000" h="1469616">
                <a:moveTo>
                  <a:pt x="6113881" y="1469616"/>
                </a:moveTo>
                <a:lnTo>
                  <a:pt x="6101181" y="1469616"/>
                </a:lnTo>
                <a:lnTo>
                  <a:pt x="6090598" y="1469616"/>
                </a:lnTo>
                <a:lnTo>
                  <a:pt x="6077897" y="1464854"/>
                </a:lnTo>
                <a:lnTo>
                  <a:pt x="6065198" y="1460091"/>
                </a:lnTo>
                <a:lnTo>
                  <a:pt x="6056731" y="1456916"/>
                </a:lnTo>
                <a:lnTo>
                  <a:pt x="5678033" y="1172892"/>
                </a:lnTo>
                <a:lnTo>
                  <a:pt x="0" y="1172892"/>
                </a:lnTo>
                <a:lnTo>
                  <a:pt x="0" y="1162370"/>
                </a:lnTo>
                <a:lnTo>
                  <a:pt x="0" y="403347"/>
                </a:lnTo>
                <a:lnTo>
                  <a:pt x="0" y="0"/>
                </a:lnTo>
                <a:lnTo>
                  <a:pt x="12192000" y="0"/>
                </a:lnTo>
                <a:lnTo>
                  <a:pt x="12192000" y="403347"/>
                </a:lnTo>
                <a:lnTo>
                  <a:pt x="12192000" y="1162370"/>
                </a:lnTo>
                <a:lnTo>
                  <a:pt x="12192000" y="1172892"/>
                </a:lnTo>
                <a:lnTo>
                  <a:pt x="6524330" y="1172892"/>
                </a:lnTo>
                <a:lnTo>
                  <a:pt x="6145631" y="1456916"/>
                </a:lnTo>
                <a:lnTo>
                  <a:pt x="6137163" y="1460091"/>
                </a:lnTo>
                <a:lnTo>
                  <a:pt x="6124463" y="1464854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683598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9">
            <a:extLst>
              <a:ext uri="{FF2B5EF4-FFF2-40B4-BE49-F238E27FC236}">
                <a16:creationId xmlns:a16="http://schemas.microsoft.com/office/drawing/2014/main" id="{23ECC733-A533-4D91-BD25-3B6E06B7AE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23">
            <a:extLst>
              <a:ext uri="{FF2B5EF4-FFF2-40B4-BE49-F238E27FC236}">
                <a16:creationId xmlns:a16="http://schemas.microsoft.com/office/drawing/2014/main" id="{36401F08-8B30-49FC-A47E-7119FCAAB7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637005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15BA67-A199-4D11-9D14-0D58D0080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1" y="447188"/>
            <a:ext cx="3413084" cy="1559412"/>
          </a:xfrm>
        </p:spPr>
        <p:txBody>
          <a:bodyPr>
            <a:normAutofit/>
          </a:bodyPr>
          <a:lstStyle/>
          <a:p>
            <a:r>
              <a:rPr lang="en-GB" sz="3200" dirty="0"/>
              <a:t>1 Week Research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6EFB83-3F12-4805-9630-D9D1309441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3" y="2413000"/>
            <a:ext cx="3404372" cy="3632200"/>
          </a:xfrm>
        </p:spPr>
        <p:txBody>
          <a:bodyPr>
            <a:normAutofit fontScale="92500" lnSpcReduction="20000"/>
          </a:bodyPr>
          <a:lstStyle/>
          <a:p>
            <a:r>
              <a:rPr lang="en-GB" sz="1600" dirty="0"/>
              <a:t>Your title is 'How does the language of children's toys reflect gender?'</a:t>
            </a:r>
          </a:p>
          <a:p>
            <a:r>
              <a:rPr lang="en-GB" sz="1600" dirty="0"/>
              <a:t>You need to decide on how you will collect data. How will you make it fair?</a:t>
            </a:r>
          </a:p>
          <a:p>
            <a:r>
              <a:rPr lang="en-GB" sz="1600" dirty="0"/>
              <a:t>You then need to write:</a:t>
            </a:r>
          </a:p>
          <a:p>
            <a:pPr lvl="1"/>
            <a:r>
              <a:rPr lang="en-GB" dirty="0"/>
              <a:t>A bullet point intro</a:t>
            </a:r>
          </a:p>
          <a:p>
            <a:pPr lvl="1"/>
            <a:r>
              <a:rPr lang="en-GB" dirty="0"/>
              <a:t>A bullet point methodology</a:t>
            </a:r>
          </a:p>
          <a:p>
            <a:pPr lvl="1"/>
            <a:r>
              <a:rPr lang="en-GB" dirty="0"/>
              <a:t>A list of the features you'll analyse</a:t>
            </a:r>
          </a:p>
          <a:p>
            <a:pPr lvl="1"/>
            <a:r>
              <a:rPr lang="en-GB" dirty="0"/>
              <a:t>A hypothesis for each feature</a:t>
            </a:r>
          </a:p>
        </p:txBody>
      </p:sp>
      <p:sp>
        <p:nvSpPr>
          <p:cNvPr id="14" name="Rounded Rectangle 17">
            <a:extLst>
              <a:ext uri="{FF2B5EF4-FFF2-40B4-BE49-F238E27FC236}">
                <a16:creationId xmlns:a16="http://schemas.microsoft.com/office/drawing/2014/main" id="{3F6460BF-80B6-42E6-A4B2-8F9671BAA7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78945" y="958640"/>
            <a:ext cx="6269591" cy="4945244"/>
          </a:xfrm>
          <a:prstGeom prst="roundRect">
            <a:avLst>
              <a:gd name="adj" fmla="val 3513"/>
            </a:avLst>
          </a:prstGeom>
          <a:solidFill>
            <a:schemeClr val="tx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Classroom">
            <a:extLst>
              <a:ext uri="{FF2B5EF4-FFF2-40B4-BE49-F238E27FC236}">
                <a16:creationId xmlns:a16="http://schemas.microsoft.com/office/drawing/2014/main" id="{27EAEA0E-AA4D-4D35-B8EF-7173EF682E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58030" y="1258529"/>
            <a:ext cx="4330205" cy="4330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455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7735E9-F42F-4C61-9439-AA722EF57B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3" y="0"/>
            <a:ext cx="1218742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23">
            <a:extLst>
              <a:ext uri="{FF2B5EF4-FFF2-40B4-BE49-F238E27FC236}">
                <a16:creationId xmlns:a16="http://schemas.microsoft.com/office/drawing/2014/main" id="{ABFC405D-8511-4234-95DB-1F88C52B46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637005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blipFill>
            <a:blip r:embed="rId2">
              <a:duotone>
                <a:schemeClr val="accent1">
                  <a:tint val="98000"/>
                  <a:lumMod val="102000"/>
                </a:schemeClr>
                <a:schemeClr val="accent1">
                  <a:shade val="98000"/>
                  <a:lumMod val="98000"/>
                </a:schemeClr>
              </a:duotone>
            </a:blip>
            <a:tile tx="0" ty="0" sx="100000" sy="100000" flip="none" algn="tl"/>
          </a:blip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A49B09-05BC-47C5-A29A-3932450FB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91" y="1741714"/>
            <a:ext cx="3518452" cy="4117749"/>
          </a:xfrm>
        </p:spPr>
        <p:txBody>
          <a:bodyPr anchor="t">
            <a:normAutofit/>
          </a:bodyPr>
          <a:lstStyle/>
          <a:p>
            <a:r>
              <a:rPr lang="en-GB" dirty="0"/>
              <a:t>Present this in one slide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F7DF8BA2-D98C-4A0E-A05B-52E5DC1917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0719160"/>
              </p:ext>
            </p:extLst>
          </p:nvPr>
        </p:nvGraphicFramePr>
        <p:xfrm>
          <a:off x="5466523" y="1172818"/>
          <a:ext cx="5906328" cy="46866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475778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1E0D4A3-ECB8-4689-ABDB-9CE848CE8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94E57A-2B9A-4979-8D13-72A7CC0DF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effectLst/>
        </p:spPr>
        <p:txBody>
          <a:bodyPr anchor="ctr">
            <a:normAutofit/>
          </a:bodyPr>
          <a:lstStyle/>
          <a:p>
            <a:pPr algn="ctr"/>
            <a:r>
              <a:rPr lang="en-GB" sz="2800">
                <a:solidFill>
                  <a:schemeClr val="tx1"/>
                </a:solidFill>
              </a:rPr>
              <a:t>Homework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854772B-9C8F-4037-89E0-3A45208AB3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7093" y="1576408"/>
            <a:ext cx="10917814" cy="4638125"/>
          </a:xfrm>
          <a:custGeom>
            <a:avLst/>
            <a:gdLst>
              <a:gd name="connsiteX0" fmla="*/ 5441025 w 10917814"/>
              <a:gd name="connsiteY0" fmla="*/ 0 h 4638125"/>
              <a:gd name="connsiteX1" fmla="*/ 5453725 w 10917814"/>
              <a:gd name="connsiteY1" fmla="*/ 0 h 4638125"/>
              <a:gd name="connsiteX2" fmla="*/ 5464308 w 10917814"/>
              <a:gd name="connsiteY2" fmla="*/ 0 h 4638125"/>
              <a:gd name="connsiteX3" fmla="*/ 5477009 w 10917814"/>
              <a:gd name="connsiteY3" fmla="*/ 4762 h 4638125"/>
              <a:gd name="connsiteX4" fmla="*/ 5489708 w 10917814"/>
              <a:gd name="connsiteY4" fmla="*/ 9525 h 4638125"/>
              <a:gd name="connsiteX5" fmla="*/ 5498175 w 10917814"/>
              <a:gd name="connsiteY5" fmla="*/ 12700 h 4638125"/>
              <a:gd name="connsiteX6" fmla="*/ 5865801 w 10917814"/>
              <a:gd name="connsiteY6" fmla="*/ 288419 h 4638125"/>
              <a:gd name="connsiteX7" fmla="*/ 10765009 w 10917814"/>
              <a:gd name="connsiteY7" fmla="*/ 288419 h 4638125"/>
              <a:gd name="connsiteX8" fmla="*/ 10917814 w 10917814"/>
              <a:gd name="connsiteY8" fmla="*/ 441224 h 4638125"/>
              <a:gd name="connsiteX9" fmla="*/ 10917814 w 10917814"/>
              <a:gd name="connsiteY9" fmla="*/ 4485320 h 4638125"/>
              <a:gd name="connsiteX10" fmla="*/ 10765009 w 10917814"/>
              <a:gd name="connsiteY10" fmla="*/ 4638125 h 4638125"/>
              <a:gd name="connsiteX11" fmla="*/ 152805 w 10917814"/>
              <a:gd name="connsiteY11" fmla="*/ 4638125 h 4638125"/>
              <a:gd name="connsiteX12" fmla="*/ 0 w 10917814"/>
              <a:gd name="connsiteY12" fmla="*/ 4485320 h 4638125"/>
              <a:gd name="connsiteX13" fmla="*/ 0 w 10917814"/>
              <a:gd name="connsiteY13" fmla="*/ 441224 h 4638125"/>
              <a:gd name="connsiteX14" fmla="*/ 152805 w 10917814"/>
              <a:gd name="connsiteY14" fmla="*/ 288419 h 4638125"/>
              <a:gd name="connsiteX15" fmla="*/ 5041650 w 10917814"/>
              <a:gd name="connsiteY15" fmla="*/ 288419 h 4638125"/>
              <a:gd name="connsiteX16" fmla="*/ 5409275 w 10917814"/>
              <a:gd name="connsiteY16" fmla="*/ 12700 h 4638125"/>
              <a:gd name="connsiteX17" fmla="*/ 5417742 w 10917814"/>
              <a:gd name="connsiteY17" fmla="*/ 9525 h 4638125"/>
              <a:gd name="connsiteX18" fmla="*/ 5430442 w 10917814"/>
              <a:gd name="connsiteY18" fmla="*/ 4762 h 4638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0917814" h="4638125">
                <a:moveTo>
                  <a:pt x="5441025" y="0"/>
                </a:moveTo>
                <a:lnTo>
                  <a:pt x="5453725" y="0"/>
                </a:lnTo>
                <a:lnTo>
                  <a:pt x="5464308" y="0"/>
                </a:lnTo>
                <a:lnTo>
                  <a:pt x="5477009" y="4762"/>
                </a:lnTo>
                <a:lnTo>
                  <a:pt x="5489708" y="9525"/>
                </a:lnTo>
                <a:lnTo>
                  <a:pt x="5498175" y="12700"/>
                </a:lnTo>
                <a:lnTo>
                  <a:pt x="5865801" y="288419"/>
                </a:lnTo>
                <a:lnTo>
                  <a:pt x="10765009" y="288419"/>
                </a:lnTo>
                <a:cubicBezTo>
                  <a:pt x="10849401" y="288419"/>
                  <a:pt x="10917814" y="356832"/>
                  <a:pt x="10917814" y="441224"/>
                </a:cubicBezTo>
                <a:lnTo>
                  <a:pt x="10917814" y="4485320"/>
                </a:lnTo>
                <a:cubicBezTo>
                  <a:pt x="10917814" y="4569712"/>
                  <a:pt x="10849401" y="4638125"/>
                  <a:pt x="10765009" y="4638125"/>
                </a:cubicBezTo>
                <a:lnTo>
                  <a:pt x="152805" y="4638125"/>
                </a:lnTo>
                <a:cubicBezTo>
                  <a:pt x="68413" y="4638125"/>
                  <a:pt x="0" y="4569712"/>
                  <a:pt x="0" y="4485320"/>
                </a:cubicBezTo>
                <a:lnTo>
                  <a:pt x="0" y="441224"/>
                </a:lnTo>
                <a:cubicBezTo>
                  <a:pt x="0" y="356832"/>
                  <a:pt x="68413" y="288419"/>
                  <a:pt x="152805" y="288419"/>
                </a:cubicBezTo>
                <a:lnTo>
                  <a:pt x="5041650" y="288419"/>
                </a:lnTo>
                <a:lnTo>
                  <a:pt x="5409275" y="12700"/>
                </a:lnTo>
                <a:lnTo>
                  <a:pt x="5417742" y="9525"/>
                </a:lnTo>
                <a:lnTo>
                  <a:pt x="5430442" y="4762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F979DC-D1E4-4825-A949-D80EA0A7C9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732" y="2222287"/>
            <a:ext cx="9966953" cy="3636511"/>
          </a:xfrm>
          <a:effectLst/>
        </p:spPr>
        <p:txBody>
          <a:bodyPr>
            <a:normAutofit/>
          </a:bodyPr>
          <a:lstStyle/>
          <a:p>
            <a:r>
              <a:rPr lang="en-GB" dirty="0"/>
              <a:t>For next week, you need to:</a:t>
            </a:r>
            <a:endParaRPr lang="en-US" dirty="0"/>
          </a:p>
          <a:p>
            <a:pPr lvl="1"/>
            <a:r>
              <a:rPr lang="en-GB" dirty="0"/>
              <a:t>Collect the data</a:t>
            </a:r>
          </a:p>
          <a:p>
            <a:pPr lvl="1"/>
            <a:r>
              <a:rPr lang="en-GB" dirty="0"/>
              <a:t>Write a brief analysis of each feature (50-100 words), linking to gender research where appropriate.</a:t>
            </a:r>
          </a:p>
          <a:p>
            <a:pPr lvl="1"/>
            <a:r>
              <a:rPr lang="en-GB" dirty="0"/>
              <a:t>Write a bullet point conclusion.</a:t>
            </a:r>
          </a:p>
          <a:p>
            <a:pPr lvl="1"/>
            <a:r>
              <a:rPr lang="en-GB" dirty="0"/>
              <a:t>Write a bullet point evaluation.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Present your findings on Tuesday.</a:t>
            </a:r>
          </a:p>
          <a:p>
            <a:pPr lvl="1"/>
            <a:r>
              <a:rPr lang="en-GB" dirty="0"/>
              <a:t>We will then return to media practice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03513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8664B0"/>
      </a:accent1>
      <a:accent2>
        <a:srgbClr val="D75BCD"/>
      </a:accent2>
      <a:accent3>
        <a:srgbClr val="E54D86"/>
      </a:accent3>
      <a:accent4>
        <a:srgbClr val="DE4547"/>
      </a:accent4>
      <a:accent5>
        <a:srgbClr val="F16E40"/>
      </a:accent5>
      <a:accent6>
        <a:srgbClr val="EB9C5A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7AF46513-5B0D-4B03-9323-32F3F0BFC9D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54FEFFF27DD4D8029A23C3811DAEC" ma:contentTypeVersion="4" ma:contentTypeDescription="Create a new document." ma:contentTypeScope="" ma:versionID="818759212320da2a50e30df1fd9c6e24">
  <xsd:schema xmlns:xsd="http://www.w3.org/2001/XMLSchema" xmlns:xs="http://www.w3.org/2001/XMLSchema" xmlns:p="http://schemas.microsoft.com/office/2006/metadata/properties" xmlns:ns2="506ac514-9468-4ce6-abae-8e7a4c758df2" targetNamespace="http://schemas.microsoft.com/office/2006/metadata/properties" ma:root="true" ma:fieldsID="675d7f6185e4b82dbe9d67f4a5f95fca" ns2:_="">
    <xsd:import namespace="506ac514-9468-4ce6-abae-8e7a4c758d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ac514-9468-4ce6-abae-8e7a4c758d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BE81DA4-66C9-4D73-8735-F64B94F89DD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32C65B2-B70E-4EEA-B926-8124F6E86C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6ac514-9468-4ce6-abae-8e7a4c758d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A02EB80-5BA1-4C85-8D8D-53CDAC1EB509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Quotable</vt:lpstr>
      <vt:lpstr>Gendered Toys Research</vt:lpstr>
      <vt:lpstr>Firstly, homework</vt:lpstr>
      <vt:lpstr>What do you remember about gender representation?</vt:lpstr>
      <vt:lpstr>Language and Gender</vt:lpstr>
      <vt:lpstr>How young do stereotypes start?</vt:lpstr>
      <vt:lpstr>1 Week Research Project</vt:lpstr>
      <vt:lpstr>Present this in one slide</vt:lpstr>
      <vt:lpstr>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146</cp:revision>
  <dcterms:created xsi:type="dcterms:W3CDTF">2020-05-05T09:01:14Z</dcterms:created>
  <dcterms:modified xsi:type="dcterms:W3CDTF">2020-05-05T09:19:49Z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0x01010087354FEFFF27DD4D8029A23C3811DAEC</vt:lpwstr>
  </property>
</Properties>
</file>