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4"/>
  </p:sldMasterIdLst>
  <p:sldIdLst>
    <p:sldId id="256" r:id="rId5"/>
    <p:sldId id="258" r:id="rId6"/>
    <p:sldId id="259" r:id="rId7"/>
    <p:sldId id="261" r:id="rId8"/>
    <p:sldId id="262" r:id="rId9"/>
    <p:sldId id="260" r:id="rId10"/>
    <p:sldId id="263" r:id="rId11"/>
    <p:sldId id="264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8F1EB4-B99E-4A04-BA31-E71EB4CDAD9C}" v="38" dt="2020-05-12T11:50:29.395"/>
    <p1510:client id="{D4A948F0-89D3-4010-A9A8-2FA25BAEA8DA}" v="742" dt="2020-05-12T12:18:55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9E8F1EB4-B99E-4A04-BA31-E71EB4CDAD9C}"/>
    <pc:docChg chg="modSld addMainMaster delMainMaster">
      <pc:chgData name="Jennifer Hunter-Phillips" userId="S::jhp@godalming.ac.uk::d8dd174a-82df-4a22-b864-6b209672f5fe" providerId="AD" clId="Web-{9E8F1EB4-B99E-4A04-BA31-E71EB4CDAD9C}" dt="2020-05-12T11:50:27.879" v="36" actId="20577"/>
      <pc:docMkLst>
        <pc:docMk/>
      </pc:docMkLst>
      <pc:sldChg chg="modSp mod modClrScheme chgLayout">
        <pc:chgData name="Jennifer Hunter-Phillips" userId="S::jhp@godalming.ac.uk::d8dd174a-82df-4a22-b864-6b209672f5fe" providerId="AD" clId="Web-{9E8F1EB4-B99E-4A04-BA31-E71EB4CDAD9C}" dt="2020-05-12T11:50:27.879" v="36" actId="20577"/>
        <pc:sldMkLst>
          <pc:docMk/>
          <pc:sldMk cId="109857222" sldId="256"/>
        </pc:sldMkLst>
        <pc:spChg chg="mod ord">
          <ac:chgData name="Jennifer Hunter-Phillips" userId="S::jhp@godalming.ac.uk::d8dd174a-82df-4a22-b864-6b209672f5fe" providerId="AD" clId="Web-{9E8F1EB4-B99E-4A04-BA31-E71EB4CDAD9C}" dt="2020-05-12T11:50:27.879" v="36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ennifer Hunter-Phillips" userId="S::jhp@godalming.ac.uk::d8dd174a-82df-4a22-b864-6b209672f5fe" providerId="AD" clId="Web-{9E8F1EB4-B99E-4A04-BA31-E71EB4CDAD9C}" dt="2020-05-12T11:50:01.660" v="13"/>
          <ac:spMkLst>
            <pc:docMk/>
            <pc:sldMk cId="109857222" sldId="256"/>
            <ac:spMk id="3" creationId="{00000000-0000-0000-0000-000000000000}"/>
          </ac:spMkLst>
        </pc:spChg>
      </pc:sldChg>
      <pc:sldMasterChg chg="del delSldLayout">
        <pc:chgData name="Jennifer Hunter-Phillips" userId="S::jhp@godalming.ac.uk::d8dd174a-82df-4a22-b864-6b209672f5fe" providerId="AD" clId="Web-{9E8F1EB4-B99E-4A04-BA31-E71EB4CDAD9C}" dt="2020-05-12T11:48:43.441" v="0"/>
        <pc:sldMasterMkLst>
          <pc:docMk/>
          <pc:sldMasterMk cId="2460954070" sldId="2147483660"/>
        </pc:sldMasterMkLst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ennifer Hunter-Phillips" userId="S::jhp@godalming.ac.uk::d8dd174a-82df-4a22-b864-6b209672f5fe" providerId="AD" clId="Web-{9E8F1EB4-B99E-4A04-BA31-E71EB4CDAD9C}" dt="2020-05-12T11:48:43.441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8:47.316" v="1"/>
        <pc:sldMasterMkLst>
          <pc:docMk/>
          <pc:sldMasterMk cId="1164067444" sldId="2147483672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4018699021" sldId="214748367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1196893438" sldId="214748367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3508216846" sldId="214748367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4275518144" sldId="214748367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1712369166" sldId="214748367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1751681794" sldId="214748367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4232660564" sldId="214748367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1614532567" sldId="214748368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4010622072" sldId="214748368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3147172" sldId="214748368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7.316" v="1"/>
          <pc:sldLayoutMkLst>
            <pc:docMk/>
            <pc:sldMasterMk cId="1164067444" sldId="2147483672"/>
            <pc:sldLayoutMk cId="990515207" sldId="2147483683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8:49.144" v="2"/>
        <pc:sldMasterMkLst>
          <pc:docMk/>
          <pc:sldMasterMk cId="3556417728" sldId="2147483684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254725262" sldId="214748368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960693116" sldId="214748368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2486570772" sldId="214748368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1762783488" sldId="214748368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70418765" sldId="214748368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3743961926" sldId="214748369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3860348738" sldId="214748369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1729345934" sldId="214748369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2850673689" sldId="214748369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2616640793" sldId="214748369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49.144" v="2"/>
          <pc:sldLayoutMkLst>
            <pc:docMk/>
            <pc:sldMasterMk cId="3556417728" sldId="2147483684"/>
            <pc:sldLayoutMk cId="925839633" sldId="2147483695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8:57.363" v="3"/>
        <pc:sldMasterMkLst>
          <pc:docMk/>
          <pc:sldMasterMk cId="4154174332" sldId="2147483696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557186610" sldId="214748369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3131596339" sldId="214748369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481076792" sldId="214748369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1562526724" sldId="214748370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1032799686" sldId="214748370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4173982322" sldId="214748370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4288224003" sldId="214748370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814367625" sldId="214748370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1129346000" sldId="214748370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3932744155" sldId="214748370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2530968335" sldId="214748370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1546437596" sldId="214748370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3033056049" sldId="214748370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4211142727" sldId="214748371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1324803549" sldId="214748371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1742707802" sldId="214748371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8:57.363" v="3"/>
          <pc:sldLayoutMkLst>
            <pc:docMk/>
            <pc:sldMasterMk cId="4154174332" sldId="2147483696"/>
            <pc:sldLayoutMk cId="4272367249" sldId="2147483713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00.566" v="4"/>
        <pc:sldMasterMkLst>
          <pc:docMk/>
          <pc:sldMasterMk cId="1451125669" sldId="2147483714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335156176" sldId="214748371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245174089" sldId="214748371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3457387445" sldId="214748371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973051802" sldId="214748371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4188741091" sldId="214748371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1665499615" sldId="214748372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2189014752" sldId="214748372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287062280" sldId="214748372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632768163" sldId="214748372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4198710075" sldId="214748372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4183471901" sldId="214748372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2750922691" sldId="214748372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2794952018" sldId="214748372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4061933801" sldId="214748372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178048620" sldId="214748372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605853364" sldId="214748373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00.566" v="4"/>
          <pc:sldLayoutMkLst>
            <pc:docMk/>
            <pc:sldMasterMk cId="1451125669" sldId="2147483714"/>
            <pc:sldLayoutMk cId="1928530865" sldId="2147483731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14.660" v="5"/>
        <pc:sldMasterMkLst>
          <pc:docMk/>
          <pc:sldMasterMk cId="3572915335" sldId="2147483732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506365509" sldId="214748373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3138821041" sldId="214748373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4030440516" sldId="214748373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835196013" sldId="214748373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3766327433" sldId="214748373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34469879" sldId="214748373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3993976934" sldId="214748373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1918388915" sldId="214748374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1138986662" sldId="214748374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2614531355" sldId="214748374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14.660" v="5"/>
          <pc:sldLayoutMkLst>
            <pc:docMk/>
            <pc:sldMasterMk cId="3572915335" sldId="2147483732"/>
            <pc:sldLayoutMk cId="1057601836" sldId="2147483743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20.925" v="6"/>
        <pc:sldMasterMkLst>
          <pc:docMk/>
          <pc:sldMasterMk cId="2944443976" sldId="2147483744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1718875185" sldId="214748374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2332824583" sldId="214748374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3315007516" sldId="214748374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2864571739" sldId="214748374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3514101193" sldId="214748374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1528562954" sldId="214748375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3531950068" sldId="214748375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16787320" sldId="214748375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1131545647" sldId="214748375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1116644994" sldId="214748375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20.925" v="6"/>
          <pc:sldLayoutMkLst>
            <pc:docMk/>
            <pc:sldMasterMk cId="2944443976" sldId="2147483744"/>
            <pc:sldLayoutMk cId="1316570466" sldId="2147483755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30.410" v="7"/>
        <pc:sldMasterMkLst>
          <pc:docMk/>
          <pc:sldMasterMk cId="3409885621" sldId="2147483756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473406482" sldId="214748375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2128272286" sldId="214748375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1327494993" sldId="214748375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2635258426" sldId="214748376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2041720085" sldId="214748376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460434811" sldId="214748376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863594452" sldId="214748376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2311235916" sldId="214748376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818905919" sldId="214748376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701330940" sldId="214748376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62726571" sldId="214748376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4054859426" sldId="214748376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675979587" sldId="214748376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123726202" sldId="214748377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766335804" sldId="214748377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171038448" sldId="214748377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0.410" v="7"/>
          <pc:sldLayoutMkLst>
            <pc:docMk/>
            <pc:sldMasterMk cId="3409885621" sldId="2147483756"/>
            <pc:sldLayoutMk cId="3220285056" sldId="2147483773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34.395" v="8"/>
        <pc:sldMasterMkLst>
          <pc:docMk/>
          <pc:sldMasterMk cId="869665541" sldId="2147483774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2114386950" sldId="214748377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2883514306" sldId="214748377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3770014095" sldId="214748377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1096874944" sldId="214748377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3185801509" sldId="214748377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3747582785" sldId="214748378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1557320688" sldId="214748378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2788984425" sldId="214748378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2848528685" sldId="214748378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2938922015" sldId="214748378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1942160405" sldId="214748378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1270389612" sldId="214748378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937690659" sldId="214748378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3335971108" sldId="214748378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1246318830" sldId="214748378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34.395" v="8"/>
          <pc:sldLayoutMkLst>
            <pc:docMk/>
            <pc:sldMasterMk cId="869665541" sldId="2147483774"/>
            <pc:sldLayoutMk cId="1075790503" sldId="2147483790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43.394" v="9"/>
        <pc:sldMasterMkLst>
          <pc:docMk/>
          <pc:sldMasterMk cId="1203613003" sldId="2147483791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556653762" sldId="214748379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4264705991" sldId="214748379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3887518911" sldId="214748379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445117559" sldId="214748379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3227165900" sldId="214748379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4183362246" sldId="214748379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2839307342" sldId="214748379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4155841120" sldId="214748379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468729523" sldId="214748380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2551093938" sldId="214748380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3.394" v="9"/>
          <pc:sldLayoutMkLst>
            <pc:docMk/>
            <pc:sldMasterMk cId="1203613003" sldId="2147483791"/>
            <pc:sldLayoutMk cId="90081642" sldId="2147483802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49.441" v="10"/>
        <pc:sldMasterMkLst>
          <pc:docMk/>
          <pc:sldMasterMk cId="2696239087" sldId="2147483803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3909915098" sldId="214748380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2432525548" sldId="214748380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497110084" sldId="214748380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1289541272" sldId="214748380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1377304927" sldId="214748380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649653510" sldId="214748380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3772655275" sldId="214748381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3369333790" sldId="214748381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1924067517" sldId="214748381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2080070468" sldId="214748381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49.441" v="10"/>
          <pc:sldLayoutMkLst>
            <pc:docMk/>
            <pc:sldMasterMk cId="2696239087" sldId="2147483803"/>
            <pc:sldLayoutMk cId="1109052474" sldId="2147483814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53.660" v="11"/>
        <pc:sldMasterMkLst>
          <pc:docMk/>
          <pc:sldMasterMk cId="4168069678" sldId="2147483815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691679577" sldId="214748381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873151380" sldId="214748381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2916473941" sldId="214748381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2125303752" sldId="214748381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1334574027" sldId="214748382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1666086954" sldId="214748382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429890838" sldId="214748382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2715134888" sldId="214748382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1247180308" sldId="214748382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354429157" sldId="214748382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975090368" sldId="214748382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3819339367" sldId="214748382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419692078" sldId="214748382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3647826251" sldId="214748382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3926949401" sldId="214748383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3.660" v="11"/>
          <pc:sldLayoutMkLst>
            <pc:docMk/>
            <pc:sldMasterMk cId="4168069678" sldId="2147483815"/>
            <pc:sldLayoutMk cId="582723056" sldId="2147483831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49:59.004" v="12"/>
        <pc:sldMasterMkLst>
          <pc:docMk/>
          <pc:sldMasterMk cId="722075134" sldId="2147483832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1161820047" sldId="214748383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1003337262" sldId="214748383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1643839666" sldId="214748383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1560813652" sldId="214748383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3648462375" sldId="214748383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2197649418" sldId="214748383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800572229" sldId="214748383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1584250128" sldId="214748384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2269899107" sldId="214748384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3135089764" sldId="214748384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49:59.004" v="12"/>
          <pc:sldLayoutMkLst>
            <pc:docMk/>
            <pc:sldMasterMk cId="722075134" sldId="2147483832"/>
            <pc:sldLayoutMk cId="2296740339" sldId="2147483843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9E8F1EB4-B99E-4A04-BA31-E71EB4CDAD9C}" dt="2020-05-12T11:50:01.660" v="13"/>
        <pc:sldMasterMkLst>
          <pc:docMk/>
          <pc:sldMasterMk cId="2781538061" sldId="2147483844"/>
        </pc:sldMasterMkLst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054000321" sldId="214748384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115185559" sldId="214748384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138681392" sldId="214748384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3207819554" sldId="2147483848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4038378727" sldId="2147483849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1784535016" sldId="2147483850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1895945137" sldId="2147483851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1634457823" sldId="2147483852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468539190" sldId="2147483853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369184763" sldId="2147483854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703621263" sldId="2147483855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836658067" sldId="2147483856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2699842087" sldId="2147483857"/>
          </pc:sldLayoutMkLst>
        </pc:sldLayoutChg>
        <pc:sldLayoutChg chg="add del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2781538061" sldId="2147483844"/>
            <pc:sldLayoutMk cId="102296958" sldId="2147483858"/>
          </pc:sldLayoutMkLst>
        </pc:sldLayoutChg>
      </pc:sldMasterChg>
      <pc:sldMasterChg chg="add addSldLayout modSldLayout">
        <pc:chgData name="Jennifer Hunter-Phillips" userId="S::jhp@godalming.ac.uk::d8dd174a-82df-4a22-b864-6b209672f5fe" providerId="AD" clId="Web-{9E8F1EB4-B99E-4A04-BA31-E71EB4CDAD9C}" dt="2020-05-12T11:50:01.660" v="13"/>
        <pc:sldMasterMkLst>
          <pc:docMk/>
          <pc:sldMasterMk cId="305452712" sldId="2147483859"/>
        </pc:sldMasterMkLst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1786758312" sldId="2147483860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3071294910" sldId="2147483861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1347840572" sldId="2147483862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2484758906" sldId="2147483863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673877759" sldId="2147483864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634489986" sldId="2147483865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2319345698" sldId="2147483866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2173433455" sldId="2147483867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3231964725" sldId="2147483868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272400623" sldId="2147483869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3855312852" sldId="2147483870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2325299932" sldId="2147483871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350025985" sldId="2147483872"/>
          </pc:sldLayoutMkLst>
        </pc:sldLayoutChg>
        <pc:sldLayoutChg chg="add mod replId">
          <pc:chgData name="Jennifer Hunter-Phillips" userId="S::jhp@godalming.ac.uk::d8dd174a-82df-4a22-b864-6b209672f5fe" providerId="AD" clId="Web-{9E8F1EB4-B99E-4A04-BA31-E71EB4CDAD9C}" dt="2020-05-12T11:50:01.660" v="13"/>
          <pc:sldLayoutMkLst>
            <pc:docMk/>
            <pc:sldMasterMk cId="305452712" sldId="2147483859"/>
            <pc:sldLayoutMk cId="3392569823" sldId="2147483873"/>
          </pc:sldLayoutMkLst>
        </pc:sldLayoutChg>
      </pc:sldMasterChg>
    </pc:docChg>
  </pc:docChgLst>
  <pc:docChgLst>
    <pc:chgData name="Jennifer Hunter-Phillips" userId="S::jhp@godalming.ac.uk::d8dd174a-82df-4a22-b864-6b209672f5fe" providerId="AD" clId="Web-{D4A948F0-89D3-4010-A9A8-2FA25BAEA8DA}"/>
    <pc:docChg chg="addSld delSld modSld">
      <pc:chgData name="Jennifer Hunter-Phillips" userId="S::jhp@godalming.ac.uk::d8dd174a-82df-4a22-b864-6b209672f5fe" providerId="AD" clId="Web-{D4A948F0-89D3-4010-A9A8-2FA25BAEA8DA}" dt="2020-05-12T12:18:55.749" v="737" actId="20577"/>
      <pc:docMkLst>
        <pc:docMk/>
      </pc:docMkLst>
      <pc:sldChg chg="addSp modSp mod setBg">
        <pc:chgData name="Jennifer Hunter-Phillips" userId="S::jhp@godalming.ac.uk::d8dd174a-82df-4a22-b864-6b209672f5fe" providerId="AD" clId="Web-{D4A948F0-89D3-4010-A9A8-2FA25BAEA8DA}" dt="2020-05-12T12:04:38.727" v="47" actId="20577"/>
        <pc:sldMkLst>
          <pc:docMk/>
          <pc:sldMk cId="109857222" sldId="256"/>
        </pc:sldMkLst>
        <pc:spChg chg="mod">
          <ac:chgData name="Jennifer Hunter-Phillips" userId="S::jhp@godalming.ac.uk::d8dd174a-82df-4a22-b864-6b209672f5fe" providerId="AD" clId="Web-{D4A948F0-89D3-4010-A9A8-2FA25BAEA8DA}" dt="2020-05-12T12:02:16.837" v="3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04:38.727" v="47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02:16.837" v="32"/>
          <ac:spMkLst>
            <pc:docMk/>
            <pc:sldMk cId="109857222" sldId="256"/>
            <ac:spMk id="10" creationId="{7D15FE79-D510-476E-8DA8-A0C91F7E0C20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02:16.837" v="32"/>
          <ac:spMkLst>
            <pc:docMk/>
            <pc:sldMk cId="109857222" sldId="256"/>
            <ac:spMk id="12" creationId="{C9F319E5-675A-4BDE-848C-0976D225E669}"/>
          </ac:spMkLst>
        </pc:spChg>
        <pc:picChg chg="add">
          <ac:chgData name="Jennifer Hunter-Phillips" userId="S::jhp@godalming.ac.uk::d8dd174a-82df-4a22-b864-6b209672f5fe" providerId="AD" clId="Web-{D4A948F0-89D3-4010-A9A8-2FA25BAEA8DA}" dt="2020-05-12T12:02:16.837" v="32"/>
          <ac:picMkLst>
            <pc:docMk/>
            <pc:sldMk cId="109857222" sldId="256"/>
            <ac:picMk id="7" creationId="{C7675F81-8B00-4FA9-940D-196D6DC6F156}"/>
          </ac:picMkLst>
        </pc:picChg>
      </pc:sldChg>
      <pc:sldChg chg="addSp delSp modSp new del">
        <pc:chgData name="Jennifer Hunter-Phillips" userId="S::jhp@godalming.ac.uk::d8dd174a-82df-4a22-b864-6b209672f5fe" providerId="AD" clId="Web-{D4A948F0-89D3-4010-A9A8-2FA25BAEA8DA}" dt="2020-05-12T12:01:51.895" v="31"/>
        <pc:sldMkLst>
          <pc:docMk/>
          <pc:sldMk cId="1359832798" sldId="257"/>
        </pc:sldMkLst>
        <pc:graphicFrameChg chg="add del mod">
          <ac:chgData name="Jennifer Hunter-Phillips" userId="S::jhp@godalming.ac.uk::d8dd174a-82df-4a22-b864-6b209672f5fe" providerId="AD" clId="Web-{D4A948F0-89D3-4010-A9A8-2FA25BAEA8DA}" dt="2020-05-12T12:00:38.385" v="8"/>
          <ac:graphicFrameMkLst>
            <pc:docMk/>
            <pc:sldMk cId="1359832798" sldId="257"/>
            <ac:graphicFrameMk id="3" creationId="{A16C2081-6991-4455-9BA4-990F34F5ABC9}"/>
          </ac:graphicFrameMkLst>
        </pc:graphicFrameChg>
        <pc:graphicFrameChg chg="add del mod">
          <ac:chgData name="Jennifer Hunter-Phillips" userId="S::jhp@godalming.ac.uk::d8dd174a-82df-4a22-b864-6b209672f5fe" providerId="AD" clId="Web-{D4A948F0-89D3-4010-A9A8-2FA25BAEA8DA}" dt="2020-05-12T12:00:38.385" v="7"/>
          <ac:graphicFrameMkLst>
            <pc:docMk/>
            <pc:sldMk cId="1359832798" sldId="257"/>
            <ac:graphicFrameMk id="5" creationId="{C193F52F-524A-480D-922F-CC92D6A658D6}"/>
          </ac:graphicFrameMkLst>
        </pc:graphicFrameChg>
        <pc:graphicFrameChg chg="add del mod">
          <ac:chgData name="Jennifer Hunter-Phillips" userId="S::jhp@godalming.ac.uk::d8dd174a-82df-4a22-b864-6b209672f5fe" providerId="AD" clId="Web-{D4A948F0-89D3-4010-A9A8-2FA25BAEA8DA}" dt="2020-05-12T12:00:38.385" v="6"/>
          <ac:graphicFrameMkLst>
            <pc:docMk/>
            <pc:sldMk cId="1359832798" sldId="257"/>
            <ac:graphicFrameMk id="7" creationId="{DDFEAC99-BEB5-41B8-A1A1-7B543E4A31C3}"/>
          </ac:graphicFrameMkLst>
        </pc:graphicFrameChg>
        <pc:graphicFrameChg chg="add del mod">
          <ac:chgData name="Jennifer Hunter-Phillips" userId="S::jhp@godalming.ac.uk::d8dd174a-82df-4a22-b864-6b209672f5fe" providerId="AD" clId="Web-{D4A948F0-89D3-4010-A9A8-2FA25BAEA8DA}" dt="2020-05-12T12:00:38.385" v="5"/>
          <ac:graphicFrameMkLst>
            <pc:docMk/>
            <pc:sldMk cId="1359832798" sldId="257"/>
            <ac:graphicFrameMk id="9" creationId="{5C8AFCA1-DF8E-4E06-8305-F8AB4CE119D8}"/>
          </ac:graphicFrameMkLst>
        </pc:graphicFrameChg>
      </pc:sldChg>
      <pc:sldChg chg="addSp delSp modSp new mod setBg setClrOvrMap">
        <pc:chgData name="Jennifer Hunter-Phillips" userId="S::jhp@godalming.ac.uk::d8dd174a-82df-4a22-b864-6b209672f5fe" providerId="AD" clId="Web-{D4A948F0-89D3-4010-A9A8-2FA25BAEA8DA}" dt="2020-05-12T12:08:25.048" v="225"/>
        <pc:sldMkLst>
          <pc:docMk/>
          <pc:sldMk cId="3147016310" sldId="258"/>
        </pc:sldMkLst>
        <pc:spChg chg="mod">
          <ac:chgData name="Jennifer Hunter-Phillips" userId="S::jhp@godalming.ac.uk::d8dd174a-82df-4a22-b864-6b209672f5fe" providerId="AD" clId="Web-{D4A948F0-89D3-4010-A9A8-2FA25BAEA8DA}" dt="2020-05-12T12:08:25.035" v="224"/>
          <ac:spMkLst>
            <pc:docMk/>
            <pc:sldMk cId="3147016310" sldId="258"/>
            <ac:spMk id="2" creationId="{2A34D88A-6DC9-4619-BB16-517BB3AB1FCE}"/>
          </ac:spMkLst>
        </pc:spChg>
        <pc:spChg chg="add del mod">
          <ac:chgData name="Jennifer Hunter-Phillips" userId="S::jhp@godalming.ac.uk::d8dd174a-82df-4a22-b864-6b209672f5fe" providerId="AD" clId="Web-{D4A948F0-89D3-4010-A9A8-2FA25BAEA8DA}" dt="2020-05-12T12:08:25.035" v="224"/>
          <ac:spMkLst>
            <pc:docMk/>
            <pc:sldMk cId="3147016310" sldId="258"/>
            <ac:spMk id="3" creationId="{E697BBD1-E724-4680-89B7-713C33336839}"/>
          </ac:spMkLst>
        </pc:spChg>
        <pc:spChg chg="add del">
          <ac:chgData name="Jennifer Hunter-Phillips" userId="S::jhp@godalming.ac.uk::d8dd174a-82df-4a22-b864-6b209672f5fe" providerId="AD" clId="Web-{D4A948F0-89D3-4010-A9A8-2FA25BAEA8DA}" dt="2020-05-12T12:08:25.048" v="225"/>
          <ac:spMkLst>
            <pc:docMk/>
            <pc:sldMk cId="3147016310" sldId="258"/>
            <ac:spMk id="8" creationId="{089A69AF-D57B-49B4-886C-D4A5DC194421}"/>
          </ac:spMkLst>
        </pc:spChg>
        <pc:spChg chg="add del">
          <ac:chgData name="Jennifer Hunter-Phillips" userId="S::jhp@godalming.ac.uk::d8dd174a-82df-4a22-b864-6b209672f5fe" providerId="AD" clId="Web-{D4A948F0-89D3-4010-A9A8-2FA25BAEA8DA}" dt="2020-05-12T12:08:25.048" v="225"/>
          <ac:spMkLst>
            <pc:docMk/>
            <pc:sldMk cId="3147016310" sldId="258"/>
            <ac:spMk id="10" creationId="{CABDC08D-6093-4397-92D4-54D00E2BB1C2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08:25.048" v="225"/>
          <ac:spMkLst>
            <pc:docMk/>
            <pc:sldMk cId="3147016310" sldId="258"/>
            <ac:spMk id="13" creationId="{CABDC08D-6093-4397-92D4-54D00E2BB1C2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08:25.048" v="225"/>
          <ac:spMkLst>
            <pc:docMk/>
            <pc:sldMk cId="3147016310" sldId="258"/>
            <ac:spMk id="15" creationId="{089A69AF-D57B-49B4-886C-D4A5DC194421}"/>
          </ac:spMkLst>
        </pc:spChg>
        <pc:spChg chg="add del">
          <ac:chgData name="Jennifer Hunter-Phillips" userId="S::jhp@godalming.ac.uk::d8dd174a-82df-4a22-b864-6b209672f5fe" providerId="AD" clId="Web-{D4A948F0-89D3-4010-A9A8-2FA25BAEA8DA}" dt="2020-05-12T12:08:25.035" v="224"/>
          <ac:spMkLst>
            <pc:docMk/>
            <pc:sldMk cId="3147016310" sldId="258"/>
            <ac:spMk id="17" creationId="{83634061-A5C7-40DA-8516-DE53527F15A0}"/>
          </ac:spMkLst>
        </pc:spChg>
        <pc:spChg chg="add del">
          <ac:chgData name="Jennifer Hunter-Phillips" userId="S::jhp@godalming.ac.uk::d8dd174a-82df-4a22-b864-6b209672f5fe" providerId="AD" clId="Web-{D4A948F0-89D3-4010-A9A8-2FA25BAEA8DA}" dt="2020-05-12T12:08:25.035" v="224"/>
          <ac:spMkLst>
            <pc:docMk/>
            <pc:sldMk cId="3147016310" sldId="258"/>
            <ac:spMk id="19" creationId="{D1857DCD-6FBD-40C2-9B6A-3AF089FF4114}"/>
          </ac:spMkLst>
        </pc:spChg>
        <pc:graphicFrameChg chg="add del">
          <ac:chgData name="Jennifer Hunter-Phillips" userId="S::jhp@godalming.ac.uk::d8dd174a-82df-4a22-b864-6b209672f5fe" providerId="AD" clId="Web-{D4A948F0-89D3-4010-A9A8-2FA25BAEA8DA}" dt="2020-05-12T12:08:25.035" v="224"/>
          <ac:graphicFrameMkLst>
            <pc:docMk/>
            <pc:sldMk cId="3147016310" sldId="258"/>
            <ac:graphicFrameMk id="12" creationId="{C508F427-7686-4A9A-B5A9-46C10E2655DA}"/>
          </ac:graphicFrameMkLst>
        </pc:graphicFrameChg>
      </pc:sldChg>
      <pc:sldChg chg="addSp delSp modSp new mod setBg">
        <pc:chgData name="Jennifer Hunter-Phillips" userId="S::jhp@godalming.ac.uk::d8dd174a-82df-4a22-b864-6b209672f5fe" providerId="AD" clId="Web-{D4A948F0-89D3-4010-A9A8-2FA25BAEA8DA}" dt="2020-05-12T12:12:55.641" v="336"/>
        <pc:sldMkLst>
          <pc:docMk/>
          <pc:sldMk cId="1787116205" sldId="259"/>
        </pc:sldMkLst>
        <pc:spChg chg="mod">
          <ac:chgData name="Jennifer Hunter-Phillips" userId="S::jhp@godalming.ac.uk::d8dd174a-82df-4a22-b864-6b209672f5fe" providerId="AD" clId="Web-{D4A948F0-89D3-4010-A9A8-2FA25BAEA8DA}" dt="2020-05-12T12:12:55.641" v="336"/>
          <ac:spMkLst>
            <pc:docMk/>
            <pc:sldMk cId="1787116205" sldId="259"/>
            <ac:spMk id="2" creationId="{0F43900D-3CA5-476C-A4B3-424A952F221B}"/>
          </ac:spMkLst>
        </pc:spChg>
        <pc:spChg chg="del mod">
          <ac:chgData name="Jennifer Hunter-Phillips" userId="S::jhp@godalming.ac.uk::d8dd174a-82df-4a22-b864-6b209672f5fe" providerId="AD" clId="Web-{D4A948F0-89D3-4010-A9A8-2FA25BAEA8DA}" dt="2020-05-12T12:12:55.641" v="336"/>
          <ac:spMkLst>
            <pc:docMk/>
            <pc:sldMk cId="1787116205" sldId="259"/>
            <ac:spMk id="3" creationId="{D6FCDEEA-B269-4ECD-8AF7-FCDD4D8B23DB}"/>
          </ac:spMkLst>
        </pc:spChg>
        <pc:graphicFrameChg chg="add">
          <ac:chgData name="Jennifer Hunter-Phillips" userId="S::jhp@godalming.ac.uk::d8dd174a-82df-4a22-b864-6b209672f5fe" providerId="AD" clId="Web-{D4A948F0-89D3-4010-A9A8-2FA25BAEA8DA}" dt="2020-05-12T12:12:55.641" v="336"/>
          <ac:graphicFrameMkLst>
            <pc:docMk/>
            <pc:sldMk cId="1787116205" sldId="259"/>
            <ac:graphicFrameMk id="5" creationId="{F4C2ECB8-E4EC-42A6-AFC7-F4B2F467A37E}"/>
          </ac:graphicFrameMkLst>
        </pc:graphicFrameChg>
      </pc:sldChg>
      <pc:sldChg chg="modSp new">
        <pc:chgData name="Jennifer Hunter-Phillips" userId="S::jhp@godalming.ac.uk::d8dd174a-82df-4a22-b864-6b209672f5fe" providerId="AD" clId="Web-{D4A948F0-89D3-4010-A9A8-2FA25BAEA8DA}" dt="2020-05-12T12:16:45.828" v="511" actId="20577"/>
        <pc:sldMkLst>
          <pc:docMk/>
          <pc:sldMk cId="4287888651" sldId="260"/>
        </pc:sldMkLst>
        <pc:spChg chg="mod">
          <ac:chgData name="Jennifer Hunter-Phillips" userId="S::jhp@godalming.ac.uk::d8dd174a-82df-4a22-b864-6b209672f5fe" providerId="AD" clId="Web-{D4A948F0-89D3-4010-A9A8-2FA25BAEA8DA}" dt="2020-05-12T12:16:45.828" v="511" actId="20577"/>
          <ac:spMkLst>
            <pc:docMk/>
            <pc:sldMk cId="4287888651" sldId="260"/>
            <ac:spMk id="2" creationId="{A4B5A7EF-AC66-40CE-913E-E4F29B9B559D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3:49.188" v="353" actId="20577"/>
          <ac:spMkLst>
            <pc:docMk/>
            <pc:sldMk cId="4287888651" sldId="260"/>
            <ac:spMk id="3" creationId="{9B5A34C3-6F77-47C9-9B72-454368099CD1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4:03.672" v="371" actId="20577"/>
          <ac:spMkLst>
            <pc:docMk/>
            <pc:sldMk cId="4287888651" sldId="260"/>
            <ac:spMk id="4" creationId="{EFF2BB38-B760-4A7D-9140-C9A1B13262D5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3:51.829" v="356" actId="20577"/>
          <ac:spMkLst>
            <pc:docMk/>
            <pc:sldMk cId="4287888651" sldId="260"/>
            <ac:spMk id="5" creationId="{64B415C3-DB5C-402C-8D85-E97F35EEB819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4:09.141" v="385" actId="20577"/>
          <ac:spMkLst>
            <pc:docMk/>
            <pc:sldMk cId="4287888651" sldId="260"/>
            <ac:spMk id="6" creationId="{1AE99797-3FDF-4956-89B6-88285E2C84F7}"/>
          </ac:spMkLst>
        </pc:spChg>
      </pc:sldChg>
      <pc:sldChg chg="addSp modSp new mod setBg setClrOvrMap">
        <pc:chgData name="Jennifer Hunter-Phillips" userId="S::jhp@godalming.ac.uk::d8dd174a-82df-4a22-b864-6b209672f5fe" providerId="AD" clId="Web-{D4A948F0-89D3-4010-A9A8-2FA25BAEA8DA}" dt="2020-05-12T12:15:32.078" v="418"/>
        <pc:sldMkLst>
          <pc:docMk/>
          <pc:sldMk cId="3386518342" sldId="261"/>
        </pc:sldMkLst>
        <pc:spChg chg="mod">
          <ac:chgData name="Jennifer Hunter-Phillips" userId="S::jhp@godalming.ac.uk::d8dd174a-82df-4a22-b864-6b209672f5fe" providerId="AD" clId="Web-{D4A948F0-89D3-4010-A9A8-2FA25BAEA8DA}" dt="2020-05-12T12:15:32.078" v="418"/>
          <ac:spMkLst>
            <pc:docMk/>
            <pc:sldMk cId="3386518342" sldId="261"/>
            <ac:spMk id="2" creationId="{CFD7D7C7-CEB3-41B7-AA4F-13BD8C47315C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5:32.078" v="418"/>
          <ac:spMkLst>
            <pc:docMk/>
            <pc:sldMk cId="3386518342" sldId="261"/>
            <ac:spMk id="3" creationId="{C4FE69BF-F51C-4589-A276-CB97885EB023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5:32.078" v="418"/>
          <ac:spMkLst>
            <pc:docMk/>
            <pc:sldMk cId="3386518342" sldId="261"/>
            <ac:spMk id="8" creationId="{8775F366-526C-4C42-8931-696FFE8AA517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5:32.078" v="418"/>
          <ac:spMkLst>
            <pc:docMk/>
            <pc:sldMk cId="3386518342" sldId="261"/>
            <ac:spMk id="10" creationId="{597EA66B-2AAB-42B0-9F9D-38920D8D82D7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5:32.078" v="418"/>
          <ac:spMkLst>
            <pc:docMk/>
            <pc:sldMk cId="3386518342" sldId="261"/>
            <ac:spMk id="12" creationId="{D360EBE3-31BB-422F-AA87-FA3873DAE484}"/>
          </ac:spMkLst>
        </pc:spChg>
      </pc:sldChg>
      <pc:sldChg chg="addSp modSp new mod setBg setClrOvrMap">
        <pc:chgData name="Jennifer Hunter-Phillips" userId="S::jhp@godalming.ac.uk::d8dd174a-82df-4a22-b864-6b209672f5fe" providerId="AD" clId="Web-{D4A948F0-89D3-4010-A9A8-2FA25BAEA8DA}" dt="2020-05-12T12:16:10.187" v="499"/>
        <pc:sldMkLst>
          <pc:docMk/>
          <pc:sldMk cId="1725097474" sldId="262"/>
        </pc:sldMkLst>
        <pc:spChg chg="mod">
          <ac:chgData name="Jennifer Hunter-Phillips" userId="S::jhp@godalming.ac.uk::d8dd174a-82df-4a22-b864-6b209672f5fe" providerId="AD" clId="Web-{D4A948F0-89D3-4010-A9A8-2FA25BAEA8DA}" dt="2020-05-12T12:16:10.187" v="499"/>
          <ac:spMkLst>
            <pc:docMk/>
            <pc:sldMk cId="1725097474" sldId="262"/>
            <ac:spMk id="2" creationId="{CF8858C1-A37F-47F3-BB64-3E0124E8D779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6:10.187" v="499"/>
          <ac:spMkLst>
            <pc:docMk/>
            <pc:sldMk cId="1725097474" sldId="262"/>
            <ac:spMk id="3" creationId="{33D98BBC-C60E-4643-9707-9216EB7E5023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6:10.187" v="499"/>
          <ac:spMkLst>
            <pc:docMk/>
            <pc:sldMk cId="1725097474" sldId="262"/>
            <ac:spMk id="8" creationId="{8775F366-526C-4C42-8931-696FFE8AA517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6:10.187" v="499"/>
          <ac:spMkLst>
            <pc:docMk/>
            <pc:sldMk cId="1725097474" sldId="262"/>
            <ac:spMk id="10" creationId="{597EA66B-2AAB-42B0-9F9D-38920D8D82D7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6:10.187" v="499"/>
          <ac:spMkLst>
            <pc:docMk/>
            <pc:sldMk cId="1725097474" sldId="262"/>
            <ac:spMk id="12" creationId="{D360EBE3-31BB-422F-AA87-FA3873DAE484}"/>
          </ac:spMkLst>
        </pc:spChg>
      </pc:sldChg>
      <pc:sldChg chg="addSp modSp new mod setBg setClrOvrMap">
        <pc:chgData name="Jennifer Hunter-Phillips" userId="S::jhp@godalming.ac.uk::d8dd174a-82df-4a22-b864-6b209672f5fe" providerId="AD" clId="Web-{D4A948F0-89D3-4010-A9A8-2FA25BAEA8DA}" dt="2020-05-12T12:17:41.702" v="616"/>
        <pc:sldMkLst>
          <pc:docMk/>
          <pc:sldMk cId="3366277272" sldId="263"/>
        </pc:sldMkLst>
        <pc:spChg chg="mod">
          <ac:chgData name="Jennifer Hunter-Phillips" userId="S::jhp@godalming.ac.uk::d8dd174a-82df-4a22-b864-6b209672f5fe" providerId="AD" clId="Web-{D4A948F0-89D3-4010-A9A8-2FA25BAEA8DA}" dt="2020-05-12T12:17:41.702" v="616"/>
          <ac:spMkLst>
            <pc:docMk/>
            <pc:sldMk cId="3366277272" sldId="263"/>
            <ac:spMk id="2" creationId="{21973EAF-5B98-49DA-9211-9403EF4266AB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7:41.702" v="616"/>
          <ac:spMkLst>
            <pc:docMk/>
            <pc:sldMk cId="3366277272" sldId="263"/>
            <ac:spMk id="3" creationId="{DECCD5D7-5778-4269-82A1-8B34073B78FD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7:41.702" v="616"/>
          <ac:spMkLst>
            <pc:docMk/>
            <pc:sldMk cId="3366277272" sldId="263"/>
            <ac:spMk id="8" creationId="{8775F366-526C-4C42-8931-696FFE8AA517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7:41.702" v="616"/>
          <ac:spMkLst>
            <pc:docMk/>
            <pc:sldMk cId="3366277272" sldId="263"/>
            <ac:spMk id="10" creationId="{597EA66B-2AAB-42B0-9F9D-38920D8D82D7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7:41.702" v="616"/>
          <ac:spMkLst>
            <pc:docMk/>
            <pc:sldMk cId="3366277272" sldId="263"/>
            <ac:spMk id="12" creationId="{D360EBE3-31BB-422F-AA87-FA3873DAE484}"/>
          </ac:spMkLst>
        </pc:spChg>
      </pc:sldChg>
      <pc:sldChg chg="addSp delSp modSp new mod setBg setClrOvrMap">
        <pc:chgData name="Jennifer Hunter-Phillips" userId="S::jhp@godalming.ac.uk::d8dd174a-82df-4a22-b864-6b209672f5fe" providerId="AD" clId="Web-{D4A948F0-89D3-4010-A9A8-2FA25BAEA8DA}" dt="2020-05-12T12:18:55.749" v="736" actId="20577"/>
        <pc:sldMkLst>
          <pc:docMk/>
          <pc:sldMk cId="1814727177" sldId="264"/>
        </pc:sldMkLst>
        <pc:spChg chg="mod">
          <ac:chgData name="Jennifer Hunter-Phillips" userId="S::jhp@godalming.ac.uk::d8dd174a-82df-4a22-b864-6b209672f5fe" providerId="AD" clId="Web-{D4A948F0-89D3-4010-A9A8-2FA25BAEA8DA}" dt="2020-05-12T12:18:48.514" v="731"/>
          <ac:spMkLst>
            <pc:docMk/>
            <pc:sldMk cId="1814727177" sldId="264"/>
            <ac:spMk id="2" creationId="{F1B284DA-B7B3-436A-99EC-AD28A8E2049F}"/>
          </ac:spMkLst>
        </pc:spChg>
        <pc:spChg chg="mod">
          <ac:chgData name="Jennifer Hunter-Phillips" userId="S::jhp@godalming.ac.uk::d8dd174a-82df-4a22-b864-6b209672f5fe" providerId="AD" clId="Web-{D4A948F0-89D3-4010-A9A8-2FA25BAEA8DA}" dt="2020-05-12T12:18:55.749" v="736" actId="20577"/>
          <ac:spMkLst>
            <pc:docMk/>
            <pc:sldMk cId="1814727177" sldId="264"/>
            <ac:spMk id="3" creationId="{01E3F646-6299-4514-978C-246E9ADF35B8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8:48.514" v="731"/>
          <ac:spMkLst>
            <pc:docMk/>
            <pc:sldMk cId="1814727177" sldId="264"/>
            <ac:spMk id="5" creationId="{F1E0D4A3-ECB8-4689-ABDB-9CE848CE83B9}"/>
          </ac:spMkLst>
        </pc:spChg>
        <pc:spChg chg="add">
          <ac:chgData name="Jennifer Hunter-Phillips" userId="S::jhp@godalming.ac.uk::d8dd174a-82df-4a22-b864-6b209672f5fe" providerId="AD" clId="Web-{D4A948F0-89D3-4010-A9A8-2FA25BAEA8DA}" dt="2020-05-12T12:18:48.514" v="731"/>
          <ac:spMkLst>
            <pc:docMk/>
            <pc:sldMk cId="1814727177" sldId="264"/>
            <ac:spMk id="6" creationId="{8854772B-9C8F-4037-89E0-3A45208AB395}"/>
          </ac:spMkLst>
        </pc:spChg>
        <pc:spChg chg="add del">
          <ac:chgData name="Jennifer Hunter-Phillips" userId="S::jhp@godalming.ac.uk::d8dd174a-82df-4a22-b864-6b209672f5fe" providerId="AD" clId="Web-{D4A948F0-89D3-4010-A9A8-2FA25BAEA8DA}" dt="2020-05-12T12:18:48.499" v="730"/>
          <ac:spMkLst>
            <pc:docMk/>
            <pc:sldMk cId="1814727177" sldId="264"/>
            <ac:spMk id="8" creationId="{089A69AF-D57B-49B4-886C-D4A5DC194421}"/>
          </ac:spMkLst>
        </pc:spChg>
        <pc:spChg chg="add del">
          <ac:chgData name="Jennifer Hunter-Phillips" userId="S::jhp@godalming.ac.uk::d8dd174a-82df-4a22-b864-6b209672f5fe" providerId="AD" clId="Web-{D4A948F0-89D3-4010-A9A8-2FA25BAEA8DA}" dt="2020-05-12T12:18:48.499" v="730"/>
          <ac:spMkLst>
            <pc:docMk/>
            <pc:sldMk cId="1814727177" sldId="264"/>
            <ac:spMk id="10" creationId="{CABDC08D-6093-4397-92D4-54D00E2BB1C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3B209A-CF54-4281-B772-13C349F6CC8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F204C6A-08A6-4662-A3BA-C90FBDA8ED68}">
      <dgm:prSet/>
      <dgm:spPr/>
      <dgm:t>
        <a:bodyPr/>
        <a:lstStyle/>
        <a:p>
          <a:r>
            <a:rPr lang="en-GB"/>
            <a:t>How many marks?</a:t>
          </a:r>
          <a:endParaRPr lang="en-US"/>
        </a:p>
      </dgm:t>
    </dgm:pt>
    <dgm:pt modelId="{2B590800-AB2C-4EB2-AF74-05107F47CB47}" type="parTrans" cxnId="{27C91509-55FE-45B4-B24E-AC672320DEA8}">
      <dgm:prSet/>
      <dgm:spPr/>
      <dgm:t>
        <a:bodyPr/>
        <a:lstStyle/>
        <a:p>
          <a:endParaRPr lang="en-US"/>
        </a:p>
      </dgm:t>
    </dgm:pt>
    <dgm:pt modelId="{05E8A04C-BF7B-4EFF-9BCA-6F31E9C78C0B}" type="sibTrans" cxnId="{27C91509-55FE-45B4-B24E-AC672320DEA8}">
      <dgm:prSet/>
      <dgm:spPr/>
      <dgm:t>
        <a:bodyPr/>
        <a:lstStyle/>
        <a:p>
          <a:endParaRPr lang="en-US"/>
        </a:p>
      </dgm:t>
    </dgm:pt>
    <dgm:pt modelId="{C24D119E-31DD-4D5E-A59F-09A02419FD95}">
      <dgm:prSet/>
      <dgm:spPr/>
      <dgm:t>
        <a:bodyPr/>
        <a:lstStyle/>
        <a:p>
          <a:r>
            <a:rPr lang="en-GB"/>
            <a:t>What do you need to do?</a:t>
          </a:r>
          <a:endParaRPr lang="en-US"/>
        </a:p>
      </dgm:t>
    </dgm:pt>
    <dgm:pt modelId="{96EA09AB-87AC-44E1-87C0-ED8DDBA54518}" type="parTrans" cxnId="{C7D63CF1-A691-4CB3-BF1D-CDC6F5A4F2E4}">
      <dgm:prSet/>
      <dgm:spPr/>
      <dgm:t>
        <a:bodyPr/>
        <a:lstStyle/>
        <a:p>
          <a:endParaRPr lang="en-US"/>
        </a:p>
      </dgm:t>
    </dgm:pt>
    <dgm:pt modelId="{9EC5832E-AEC9-4242-9584-82F11319CFCA}" type="sibTrans" cxnId="{C7D63CF1-A691-4CB3-BF1D-CDC6F5A4F2E4}">
      <dgm:prSet/>
      <dgm:spPr/>
      <dgm:t>
        <a:bodyPr/>
        <a:lstStyle/>
        <a:p>
          <a:endParaRPr lang="en-US"/>
        </a:p>
      </dgm:t>
    </dgm:pt>
    <dgm:pt modelId="{1BAA0AE7-8ADE-46A6-A9B3-0B6E60CC2621}">
      <dgm:prSet/>
      <dgm:spPr/>
      <dgm:t>
        <a:bodyPr/>
        <a:lstStyle/>
        <a:p>
          <a:r>
            <a:rPr lang="en-GB"/>
            <a:t>Which theories should be considered?</a:t>
          </a:r>
          <a:endParaRPr lang="en-US"/>
        </a:p>
      </dgm:t>
    </dgm:pt>
    <dgm:pt modelId="{0A0CC602-0CEA-42CF-85ED-A74CDADA1AB6}" type="parTrans" cxnId="{84AECE88-F7BD-4877-8725-285C9EE1CCC4}">
      <dgm:prSet/>
      <dgm:spPr/>
      <dgm:t>
        <a:bodyPr/>
        <a:lstStyle/>
        <a:p>
          <a:endParaRPr lang="en-US"/>
        </a:p>
      </dgm:t>
    </dgm:pt>
    <dgm:pt modelId="{54FE607F-1382-4108-B2C8-1B15CE337AFD}" type="sibTrans" cxnId="{84AECE88-F7BD-4877-8725-285C9EE1CCC4}">
      <dgm:prSet/>
      <dgm:spPr/>
      <dgm:t>
        <a:bodyPr/>
        <a:lstStyle/>
        <a:p>
          <a:endParaRPr lang="en-US"/>
        </a:p>
      </dgm:t>
    </dgm:pt>
    <dgm:pt modelId="{BC52835E-8562-49C4-B619-49FEFE918004}" type="pres">
      <dgm:prSet presAssocID="{2C3B209A-CF54-4281-B772-13C349F6CC81}" presName="root" presStyleCnt="0">
        <dgm:presLayoutVars>
          <dgm:dir/>
          <dgm:resizeHandles val="exact"/>
        </dgm:presLayoutVars>
      </dgm:prSet>
      <dgm:spPr/>
    </dgm:pt>
    <dgm:pt modelId="{559F66F6-CF9D-4139-B677-0D218349F17C}" type="pres">
      <dgm:prSet presAssocID="{BF204C6A-08A6-4662-A3BA-C90FBDA8ED68}" presName="compNode" presStyleCnt="0"/>
      <dgm:spPr/>
    </dgm:pt>
    <dgm:pt modelId="{002B09AC-36B1-43FC-B486-258EAE470BEC}" type="pres">
      <dgm:prSet presAssocID="{BF204C6A-08A6-4662-A3BA-C90FBDA8ED6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C6ADF244-CC62-4A09-B392-2C2BD0E32BD8}" type="pres">
      <dgm:prSet presAssocID="{BF204C6A-08A6-4662-A3BA-C90FBDA8ED68}" presName="spaceRect" presStyleCnt="0"/>
      <dgm:spPr/>
    </dgm:pt>
    <dgm:pt modelId="{74257B96-1A77-40A3-BF3F-B52704550207}" type="pres">
      <dgm:prSet presAssocID="{BF204C6A-08A6-4662-A3BA-C90FBDA8ED68}" presName="textRect" presStyleLbl="revTx" presStyleIdx="0" presStyleCnt="3">
        <dgm:presLayoutVars>
          <dgm:chMax val="1"/>
          <dgm:chPref val="1"/>
        </dgm:presLayoutVars>
      </dgm:prSet>
      <dgm:spPr/>
    </dgm:pt>
    <dgm:pt modelId="{DEF35DC7-691F-4CC5-B717-79FF222BA2DA}" type="pres">
      <dgm:prSet presAssocID="{05E8A04C-BF7B-4EFF-9BCA-6F31E9C78C0B}" presName="sibTrans" presStyleCnt="0"/>
      <dgm:spPr/>
    </dgm:pt>
    <dgm:pt modelId="{AFFC766C-C454-4CCA-BE46-709F5FB7CD62}" type="pres">
      <dgm:prSet presAssocID="{C24D119E-31DD-4D5E-A59F-09A02419FD95}" presName="compNode" presStyleCnt="0"/>
      <dgm:spPr/>
    </dgm:pt>
    <dgm:pt modelId="{7F2CAA36-15A9-4F25-885B-2A21B0BED419}" type="pres">
      <dgm:prSet presAssocID="{C24D119E-31DD-4D5E-A59F-09A02419FD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BA593488-3AD5-429A-A7E4-D19F50679F06}" type="pres">
      <dgm:prSet presAssocID="{C24D119E-31DD-4D5E-A59F-09A02419FD95}" presName="spaceRect" presStyleCnt="0"/>
      <dgm:spPr/>
    </dgm:pt>
    <dgm:pt modelId="{D7BF103F-9220-4494-B54D-15B0798ED14B}" type="pres">
      <dgm:prSet presAssocID="{C24D119E-31DD-4D5E-A59F-09A02419FD95}" presName="textRect" presStyleLbl="revTx" presStyleIdx="1" presStyleCnt="3">
        <dgm:presLayoutVars>
          <dgm:chMax val="1"/>
          <dgm:chPref val="1"/>
        </dgm:presLayoutVars>
      </dgm:prSet>
      <dgm:spPr/>
    </dgm:pt>
    <dgm:pt modelId="{3FE90F7B-CDDF-47DC-ABA2-C53801FE16EF}" type="pres">
      <dgm:prSet presAssocID="{9EC5832E-AEC9-4242-9584-82F11319CFCA}" presName="sibTrans" presStyleCnt="0"/>
      <dgm:spPr/>
    </dgm:pt>
    <dgm:pt modelId="{3DEB5588-54F0-4EA7-9516-3E4A7D6E245B}" type="pres">
      <dgm:prSet presAssocID="{1BAA0AE7-8ADE-46A6-A9B3-0B6E60CC2621}" presName="compNode" presStyleCnt="0"/>
      <dgm:spPr/>
    </dgm:pt>
    <dgm:pt modelId="{4D797ADD-9C19-4656-822F-0AA300EC5EB0}" type="pres">
      <dgm:prSet presAssocID="{1BAA0AE7-8ADE-46A6-A9B3-0B6E60CC262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A2D27BB-DD27-44D7-ADD9-2E2F7FC27DCF}" type="pres">
      <dgm:prSet presAssocID="{1BAA0AE7-8ADE-46A6-A9B3-0B6E60CC2621}" presName="spaceRect" presStyleCnt="0"/>
      <dgm:spPr/>
    </dgm:pt>
    <dgm:pt modelId="{D6F3D82E-E23D-4FF0-B63D-5761CF2FBF6B}" type="pres">
      <dgm:prSet presAssocID="{1BAA0AE7-8ADE-46A6-A9B3-0B6E60CC262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7C91509-55FE-45B4-B24E-AC672320DEA8}" srcId="{2C3B209A-CF54-4281-B772-13C349F6CC81}" destId="{BF204C6A-08A6-4662-A3BA-C90FBDA8ED68}" srcOrd="0" destOrd="0" parTransId="{2B590800-AB2C-4EB2-AF74-05107F47CB47}" sibTransId="{05E8A04C-BF7B-4EFF-9BCA-6F31E9C78C0B}"/>
    <dgm:cxn modelId="{0E4CE109-38C0-4DF8-9DA4-5043112FF5BB}" type="presOf" srcId="{BF204C6A-08A6-4662-A3BA-C90FBDA8ED68}" destId="{74257B96-1A77-40A3-BF3F-B52704550207}" srcOrd="0" destOrd="0" presId="urn:microsoft.com/office/officeart/2018/2/layout/IconLabelList"/>
    <dgm:cxn modelId="{76FD0B88-63DC-4366-B8B0-8215935B670A}" type="presOf" srcId="{2C3B209A-CF54-4281-B772-13C349F6CC81}" destId="{BC52835E-8562-49C4-B619-49FEFE918004}" srcOrd="0" destOrd="0" presId="urn:microsoft.com/office/officeart/2018/2/layout/IconLabelList"/>
    <dgm:cxn modelId="{84AECE88-F7BD-4877-8725-285C9EE1CCC4}" srcId="{2C3B209A-CF54-4281-B772-13C349F6CC81}" destId="{1BAA0AE7-8ADE-46A6-A9B3-0B6E60CC2621}" srcOrd="2" destOrd="0" parTransId="{0A0CC602-0CEA-42CF-85ED-A74CDADA1AB6}" sibTransId="{54FE607F-1382-4108-B2C8-1B15CE337AFD}"/>
    <dgm:cxn modelId="{D5D691A7-66D9-41F0-873F-0C4F3666C5F1}" type="presOf" srcId="{1BAA0AE7-8ADE-46A6-A9B3-0B6E60CC2621}" destId="{D6F3D82E-E23D-4FF0-B63D-5761CF2FBF6B}" srcOrd="0" destOrd="0" presId="urn:microsoft.com/office/officeart/2018/2/layout/IconLabelList"/>
    <dgm:cxn modelId="{FAE197BF-6887-4299-9E6A-A7883F97A2A9}" type="presOf" srcId="{C24D119E-31DD-4D5E-A59F-09A02419FD95}" destId="{D7BF103F-9220-4494-B54D-15B0798ED14B}" srcOrd="0" destOrd="0" presId="urn:microsoft.com/office/officeart/2018/2/layout/IconLabelList"/>
    <dgm:cxn modelId="{C7D63CF1-A691-4CB3-BF1D-CDC6F5A4F2E4}" srcId="{2C3B209A-CF54-4281-B772-13C349F6CC81}" destId="{C24D119E-31DD-4D5E-A59F-09A02419FD95}" srcOrd="1" destOrd="0" parTransId="{96EA09AB-87AC-44E1-87C0-ED8DDBA54518}" sibTransId="{9EC5832E-AEC9-4242-9584-82F11319CFCA}"/>
    <dgm:cxn modelId="{63637510-E2A4-44A8-BEC2-A1AAAE5A49B5}" type="presParOf" srcId="{BC52835E-8562-49C4-B619-49FEFE918004}" destId="{559F66F6-CF9D-4139-B677-0D218349F17C}" srcOrd="0" destOrd="0" presId="urn:microsoft.com/office/officeart/2018/2/layout/IconLabelList"/>
    <dgm:cxn modelId="{A3208E65-1817-4852-96E0-6375702BC09E}" type="presParOf" srcId="{559F66F6-CF9D-4139-B677-0D218349F17C}" destId="{002B09AC-36B1-43FC-B486-258EAE470BEC}" srcOrd="0" destOrd="0" presId="urn:microsoft.com/office/officeart/2018/2/layout/IconLabelList"/>
    <dgm:cxn modelId="{D5BF6F99-D7AF-4ED1-9B3A-E7636E695A3E}" type="presParOf" srcId="{559F66F6-CF9D-4139-B677-0D218349F17C}" destId="{C6ADF244-CC62-4A09-B392-2C2BD0E32BD8}" srcOrd="1" destOrd="0" presId="urn:microsoft.com/office/officeart/2018/2/layout/IconLabelList"/>
    <dgm:cxn modelId="{CE6DAED2-9624-4B37-934D-1C42DBDAC5E7}" type="presParOf" srcId="{559F66F6-CF9D-4139-B677-0D218349F17C}" destId="{74257B96-1A77-40A3-BF3F-B52704550207}" srcOrd="2" destOrd="0" presId="urn:microsoft.com/office/officeart/2018/2/layout/IconLabelList"/>
    <dgm:cxn modelId="{CFF52E3E-D26E-4B0F-8753-C07F3A02D5FB}" type="presParOf" srcId="{BC52835E-8562-49C4-B619-49FEFE918004}" destId="{DEF35DC7-691F-4CC5-B717-79FF222BA2DA}" srcOrd="1" destOrd="0" presId="urn:microsoft.com/office/officeart/2018/2/layout/IconLabelList"/>
    <dgm:cxn modelId="{C099141A-277A-4A61-92FF-F4CDA9C4DA1B}" type="presParOf" srcId="{BC52835E-8562-49C4-B619-49FEFE918004}" destId="{AFFC766C-C454-4CCA-BE46-709F5FB7CD62}" srcOrd="2" destOrd="0" presId="urn:microsoft.com/office/officeart/2018/2/layout/IconLabelList"/>
    <dgm:cxn modelId="{F90C71A5-7B5E-4D6A-877E-AB077C4557D5}" type="presParOf" srcId="{AFFC766C-C454-4CCA-BE46-709F5FB7CD62}" destId="{7F2CAA36-15A9-4F25-885B-2A21B0BED419}" srcOrd="0" destOrd="0" presId="urn:microsoft.com/office/officeart/2018/2/layout/IconLabelList"/>
    <dgm:cxn modelId="{1570B688-824D-408B-95F4-A35C1434DD30}" type="presParOf" srcId="{AFFC766C-C454-4CCA-BE46-709F5FB7CD62}" destId="{BA593488-3AD5-429A-A7E4-D19F50679F06}" srcOrd="1" destOrd="0" presId="urn:microsoft.com/office/officeart/2018/2/layout/IconLabelList"/>
    <dgm:cxn modelId="{68476CC4-92DC-4FCD-BDE1-0C6A3C4F55B4}" type="presParOf" srcId="{AFFC766C-C454-4CCA-BE46-709F5FB7CD62}" destId="{D7BF103F-9220-4494-B54D-15B0798ED14B}" srcOrd="2" destOrd="0" presId="urn:microsoft.com/office/officeart/2018/2/layout/IconLabelList"/>
    <dgm:cxn modelId="{95E318EA-BC88-4CD7-937A-F844FAE1D3F5}" type="presParOf" srcId="{BC52835E-8562-49C4-B619-49FEFE918004}" destId="{3FE90F7B-CDDF-47DC-ABA2-C53801FE16EF}" srcOrd="3" destOrd="0" presId="urn:microsoft.com/office/officeart/2018/2/layout/IconLabelList"/>
    <dgm:cxn modelId="{E6740FA1-CEA9-4321-BC08-33123DD5264A}" type="presParOf" srcId="{BC52835E-8562-49C4-B619-49FEFE918004}" destId="{3DEB5588-54F0-4EA7-9516-3E4A7D6E245B}" srcOrd="4" destOrd="0" presId="urn:microsoft.com/office/officeart/2018/2/layout/IconLabelList"/>
    <dgm:cxn modelId="{56D17CDC-9042-4038-B4DC-0D6EC8680FC2}" type="presParOf" srcId="{3DEB5588-54F0-4EA7-9516-3E4A7D6E245B}" destId="{4D797ADD-9C19-4656-822F-0AA300EC5EB0}" srcOrd="0" destOrd="0" presId="urn:microsoft.com/office/officeart/2018/2/layout/IconLabelList"/>
    <dgm:cxn modelId="{F7267FD9-80ED-4319-985D-05A5D5A51F6E}" type="presParOf" srcId="{3DEB5588-54F0-4EA7-9516-3E4A7D6E245B}" destId="{7A2D27BB-DD27-44D7-ADD9-2E2F7FC27DCF}" srcOrd="1" destOrd="0" presId="urn:microsoft.com/office/officeart/2018/2/layout/IconLabelList"/>
    <dgm:cxn modelId="{7C175F41-59FC-464C-A43A-1AE8F851C25C}" type="presParOf" srcId="{3DEB5588-54F0-4EA7-9516-3E4A7D6E245B}" destId="{D6F3D82E-E23D-4FF0-B63D-5761CF2FBF6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B09AC-36B1-43FC-B486-258EAE470BEC}">
      <dsp:nvSpPr>
        <dsp:cNvPr id="0" name=""/>
        <dsp:cNvSpPr/>
      </dsp:nvSpPr>
      <dsp:spPr>
        <a:xfrm>
          <a:off x="1224952" y="465736"/>
          <a:ext cx="1302395" cy="13023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57B96-1A77-40A3-BF3F-B52704550207}">
      <dsp:nvSpPr>
        <dsp:cNvPr id="0" name=""/>
        <dsp:cNvSpPr/>
      </dsp:nvSpPr>
      <dsp:spPr>
        <a:xfrm>
          <a:off x="429044" y="2125079"/>
          <a:ext cx="28942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How many marks?</a:t>
          </a:r>
          <a:endParaRPr lang="en-US" sz="2100" kern="1200"/>
        </a:p>
      </dsp:txBody>
      <dsp:txXfrm>
        <a:off x="429044" y="2125079"/>
        <a:ext cx="2894212" cy="720000"/>
      </dsp:txXfrm>
    </dsp:sp>
    <dsp:sp modelId="{7F2CAA36-15A9-4F25-885B-2A21B0BED419}">
      <dsp:nvSpPr>
        <dsp:cNvPr id="0" name=""/>
        <dsp:cNvSpPr/>
      </dsp:nvSpPr>
      <dsp:spPr>
        <a:xfrm>
          <a:off x="4625652" y="465736"/>
          <a:ext cx="1302395" cy="13023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F103F-9220-4494-B54D-15B0798ED14B}">
      <dsp:nvSpPr>
        <dsp:cNvPr id="0" name=""/>
        <dsp:cNvSpPr/>
      </dsp:nvSpPr>
      <dsp:spPr>
        <a:xfrm>
          <a:off x="3829743" y="2125079"/>
          <a:ext cx="28942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What do you need to do?</a:t>
          </a:r>
          <a:endParaRPr lang="en-US" sz="2100" kern="1200"/>
        </a:p>
      </dsp:txBody>
      <dsp:txXfrm>
        <a:off x="3829743" y="2125079"/>
        <a:ext cx="2894212" cy="720000"/>
      </dsp:txXfrm>
    </dsp:sp>
    <dsp:sp modelId="{4D797ADD-9C19-4656-822F-0AA300EC5EB0}">
      <dsp:nvSpPr>
        <dsp:cNvPr id="0" name=""/>
        <dsp:cNvSpPr/>
      </dsp:nvSpPr>
      <dsp:spPr>
        <a:xfrm>
          <a:off x="8026351" y="465736"/>
          <a:ext cx="1302395" cy="13023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3D82E-E23D-4FF0-B63D-5761CF2FBF6B}">
      <dsp:nvSpPr>
        <dsp:cNvPr id="0" name=""/>
        <dsp:cNvSpPr/>
      </dsp:nvSpPr>
      <dsp:spPr>
        <a:xfrm>
          <a:off x="7230443" y="2125079"/>
          <a:ext cx="28942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Which theories should be considered?</a:t>
          </a:r>
          <a:endParaRPr lang="en-US" sz="2100" kern="1200"/>
        </a:p>
      </dsp:txBody>
      <dsp:txXfrm>
        <a:off x="7230443" y="2125079"/>
        <a:ext cx="289421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5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12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99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6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9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4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5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7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8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4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3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6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2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buk.wordpress.com/author/deb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2" y="639097"/>
            <a:ext cx="3211392" cy="3781101"/>
          </a:xfrm>
        </p:spPr>
        <p:txBody>
          <a:bodyPr>
            <a:normAutofit/>
          </a:bodyPr>
          <a:lstStyle/>
          <a:p>
            <a:r>
              <a:rPr lang="en-GB" sz="4600"/>
              <a:t>Language and the Media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3211393" cy="785656"/>
          </a:xfrm>
        </p:spPr>
        <p:txBody>
          <a:bodyPr>
            <a:normAutofit/>
          </a:bodyPr>
          <a:lstStyle/>
          <a:p>
            <a:r>
              <a:rPr lang="en-GB"/>
              <a:t>Linked to gender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15FE79-D510-476E-8DA8-A0C91F7E0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658" y="0"/>
            <a:ext cx="75529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4">
            <a:extLst>
              <a:ext uri="{FF2B5EF4-FFF2-40B4-BE49-F238E27FC236}">
                <a16:creationId xmlns:a16="http://schemas.microsoft.com/office/drawing/2014/main" id="{C9F319E5-675A-4BDE-848C-0976D225E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0386" y="958640"/>
            <a:ext cx="625815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odcast">
            <a:extLst>
              <a:ext uri="{FF2B5EF4-FFF2-40B4-BE49-F238E27FC236}">
                <a16:creationId xmlns:a16="http://schemas.microsoft.com/office/drawing/2014/main" id="{C7675F81-8B00-4FA9-940D-196D6DC6F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4469" y="1251276"/>
            <a:ext cx="4325739" cy="432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6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4D88A-6DC9-4619-BB16-517BB3AB1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GB"/>
              <a:t>The language of parenting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7BBD1-E724-4680-89B7-713C33336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GB" sz="2000">
                <a:ea typeface="+mn-lt"/>
                <a:cs typeface="+mn-lt"/>
                <a:hlinkClick r:id="rId2"/>
              </a:rPr>
              <a:t>https://debuk.wordpress.com/author/debuk/</a:t>
            </a:r>
          </a:p>
          <a:p>
            <a:endParaRPr lang="en-GB" sz="2000"/>
          </a:p>
          <a:p>
            <a:r>
              <a:rPr lang="en-GB" sz="2000"/>
              <a:t>What are your reactions to Cameron's discussion of 'mother' vs 'father' vs 'parent'?</a:t>
            </a:r>
          </a:p>
          <a:p>
            <a:r>
              <a:rPr lang="en-GB" sz="2000"/>
              <a:t>Is this a linguistic issue or a social one?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14701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900D-3CA5-476C-A4B3-424A952F2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GB"/>
              <a:t>Language and the Media recap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C2ECB8-E4EC-42A6-AFC7-F4B2F467A3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605023"/>
              </p:ext>
            </p:extLst>
          </p:nvPr>
        </p:nvGraphicFramePr>
        <p:xfrm>
          <a:off x="819150" y="2548647"/>
          <a:ext cx="10553700" cy="33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711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7D7C7-CEB3-41B7-AA4F-13BD8C47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85433"/>
            <a:ext cx="10261602" cy="302225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>
                <a:solidFill>
                  <a:schemeClr val="tx1"/>
                </a:solidFill>
              </a:rPr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E69BF-F51C-4589-A276-CB97885EB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955" y="4033164"/>
            <a:ext cx="8378090" cy="1181206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/>
              <a:t>Which theories are most relevant to Cameron's blog?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6518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8858C1-A37F-47F3-BB64-3E0124E8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85433"/>
            <a:ext cx="10261602" cy="302225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>
                <a:solidFill>
                  <a:schemeClr val="tx1"/>
                </a:solidFill>
              </a:rPr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98BBC-C60E-4643-9707-9216EB7E5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955" y="4033164"/>
            <a:ext cx="8378090" cy="1181206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/>
              <a:t>Can you link specific features to these theories?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5097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5A7EF-AC66-40CE-913E-E4F29B9B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257997"/>
          </a:xfrm>
        </p:spPr>
        <p:txBody>
          <a:bodyPr/>
          <a:lstStyle/>
          <a:p>
            <a:r>
              <a:rPr lang="en-GB"/>
              <a:t>Plan an answer on Cameron's blog, linking the two...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A34C3-6F77-47C9-9B72-454368099C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Feature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2BB38-B760-4A7D-9140-C9A1B13262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1</a:t>
            </a:r>
          </a:p>
          <a:p>
            <a:r>
              <a:rPr lang="en-GB"/>
              <a:t>2</a:t>
            </a:r>
          </a:p>
          <a:p>
            <a:r>
              <a:rPr lang="en-GB"/>
              <a:t>3</a:t>
            </a:r>
          </a:p>
          <a:p>
            <a:r>
              <a:rPr lang="en-GB"/>
              <a:t>4</a:t>
            </a:r>
          </a:p>
          <a:p>
            <a:r>
              <a:rPr lang="en-GB"/>
              <a:t>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415C3-DB5C-402C-8D85-E97F35EEB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/>
              <a:t>Theory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E99797-3FDF-4956-89B6-88285E2C84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1</a:t>
            </a:r>
          </a:p>
          <a:p>
            <a:r>
              <a:rPr lang="en-GB"/>
              <a:t>2</a:t>
            </a:r>
          </a:p>
          <a:p>
            <a:r>
              <a:rPr lang="en-GB"/>
              <a:t>3</a:t>
            </a:r>
          </a:p>
          <a:p>
            <a:r>
              <a:rPr lang="en-GB"/>
              <a:t>4</a:t>
            </a:r>
          </a:p>
          <a:p>
            <a:r>
              <a:rPr lang="en-GB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8788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73EAF-5B98-49DA-9211-9403EF42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85433"/>
            <a:ext cx="10261602" cy="302225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>
                <a:solidFill>
                  <a:schemeClr val="tx1"/>
                </a:solidFill>
              </a:rPr>
              <a:t>Write a model paragraph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CD5D7-5778-4269-82A1-8B34073B7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955" y="4033164"/>
            <a:ext cx="8378090" cy="1181206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/>
              <a:t>Choose one feature and theory to consider in depth, drawing on CONTEXT of producer and receiver. 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6277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1E0D4A3-ECB8-4689-ABDB-9CE848CE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B284DA-B7B3-436A-99EC-AD28A8E2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Homework</a:t>
            </a:r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8854772B-9C8F-4037-89E0-3A45208AB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1576408"/>
            <a:ext cx="10917814" cy="4638125"/>
          </a:xfrm>
          <a:custGeom>
            <a:avLst/>
            <a:gdLst>
              <a:gd name="connsiteX0" fmla="*/ 5441025 w 10917814"/>
              <a:gd name="connsiteY0" fmla="*/ 0 h 4638125"/>
              <a:gd name="connsiteX1" fmla="*/ 5453725 w 10917814"/>
              <a:gd name="connsiteY1" fmla="*/ 0 h 4638125"/>
              <a:gd name="connsiteX2" fmla="*/ 5464308 w 10917814"/>
              <a:gd name="connsiteY2" fmla="*/ 0 h 4638125"/>
              <a:gd name="connsiteX3" fmla="*/ 5477009 w 10917814"/>
              <a:gd name="connsiteY3" fmla="*/ 4762 h 4638125"/>
              <a:gd name="connsiteX4" fmla="*/ 5489708 w 10917814"/>
              <a:gd name="connsiteY4" fmla="*/ 9525 h 4638125"/>
              <a:gd name="connsiteX5" fmla="*/ 5498175 w 10917814"/>
              <a:gd name="connsiteY5" fmla="*/ 12700 h 4638125"/>
              <a:gd name="connsiteX6" fmla="*/ 5865801 w 10917814"/>
              <a:gd name="connsiteY6" fmla="*/ 288419 h 4638125"/>
              <a:gd name="connsiteX7" fmla="*/ 10765009 w 10917814"/>
              <a:gd name="connsiteY7" fmla="*/ 288419 h 4638125"/>
              <a:gd name="connsiteX8" fmla="*/ 10917814 w 10917814"/>
              <a:gd name="connsiteY8" fmla="*/ 441224 h 4638125"/>
              <a:gd name="connsiteX9" fmla="*/ 10917814 w 10917814"/>
              <a:gd name="connsiteY9" fmla="*/ 4485320 h 4638125"/>
              <a:gd name="connsiteX10" fmla="*/ 10765009 w 10917814"/>
              <a:gd name="connsiteY10" fmla="*/ 4638125 h 4638125"/>
              <a:gd name="connsiteX11" fmla="*/ 152805 w 10917814"/>
              <a:gd name="connsiteY11" fmla="*/ 4638125 h 4638125"/>
              <a:gd name="connsiteX12" fmla="*/ 0 w 10917814"/>
              <a:gd name="connsiteY12" fmla="*/ 4485320 h 4638125"/>
              <a:gd name="connsiteX13" fmla="*/ 0 w 10917814"/>
              <a:gd name="connsiteY13" fmla="*/ 441224 h 4638125"/>
              <a:gd name="connsiteX14" fmla="*/ 152805 w 10917814"/>
              <a:gd name="connsiteY14" fmla="*/ 288419 h 4638125"/>
              <a:gd name="connsiteX15" fmla="*/ 5041650 w 10917814"/>
              <a:gd name="connsiteY15" fmla="*/ 288419 h 4638125"/>
              <a:gd name="connsiteX16" fmla="*/ 5409275 w 10917814"/>
              <a:gd name="connsiteY16" fmla="*/ 12700 h 4638125"/>
              <a:gd name="connsiteX17" fmla="*/ 5417742 w 10917814"/>
              <a:gd name="connsiteY17" fmla="*/ 9525 h 4638125"/>
              <a:gd name="connsiteX18" fmla="*/ 5430442 w 10917814"/>
              <a:gd name="connsiteY18" fmla="*/ 4762 h 46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7814" h="4638125">
                <a:moveTo>
                  <a:pt x="5441025" y="0"/>
                </a:moveTo>
                <a:lnTo>
                  <a:pt x="5453725" y="0"/>
                </a:lnTo>
                <a:lnTo>
                  <a:pt x="5464308" y="0"/>
                </a:lnTo>
                <a:lnTo>
                  <a:pt x="5477009" y="4762"/>
                </a:lnTo>
                <a:lnTo>
                  <a:pt x="5489708" y="9525"/>
                </a:lnTo>
                <a:lnTo>
                  <a:pt x="5498175" y="12700"/>
                </a:lnTo>
                <a:lnTo>
                  <a:pt x="5865801" y="288419"/>
                </a:lnTo>
                <a:lnTo>
                  <a:pt x="10765009" y="288419"/>
                </a:lnTo>
                <a:cubicBezTo>
                  <a:pt x="10849401" y="288419"/>
                  <a:pt x="10917814" y="356832"/>
                  <a:pt x="10917814" y="441224"/>
                </a:cubicBezTo>
                <a:lnTo>
                  <a:pt x="10917814" y="4485320"/>
                </a:lnTo>
                <a:cubicBezTo>
                  <a:pt x="10917814" y="4569712"/>
                  <a:pt x="10849401" y="4638125"/>
                  <a:pt x="10765009" y="4638125"/>
                </a:cubicBezTo>
                <a:lnTo>
                  <a:pt x="152805" y="4638125"/>
                </a:lnTo>
                <a:cubicBezTo>
                  <a:pt x="68413" y="4638125"/>
                  <a:pt x="0" y="4569712"/>
                  <a:pt x="0" y="4485320"/>
                </a:cubicBezTo>
                <a:lnTo>
                  <a:pt x="0" y="441224"/>
                </a:lnTo>
                <a:cubicBezTo>
                  <a:pt x="0" y="356832"/>
                  <a:pt x="68413" y="288419"/>
                  <a:pt x="152805" y="288419"/>
                </a:cubicBezTo>
                <a:lnTo>
                  <a:pt x="5041650" y="288419"/>
                </a:lnTo>
                <a:lnTo>
                  <a:pt x="5409275" y="12700"/>
                </a:lnTo>
                <a:lnTo>
                  <a:pt x="5417742" y="9525"/>
                </a:lnTo>
                <a:lnTo>
                  <a:pt x="5430442" y="4762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3F646-6299-4514-978C-246E9ADF3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732" y="2222287"/>
            <a:ext cx="9966953" cy="3636511"/>
          </a:xfrm>
          <a:effectLst/>
        </p:spPr>
        <p:txBody>
          <a:bodyPr>
            <a:normAutofit/>
          </a:bodyPr>
          <a:lstStyle/>
          <a:p>
            <a:r>
              <a:rPr lang="en-GB"/>
              <a:t>Write up an answer on Language and the Media for next Wed to practise this before your benchmark 4...</a:t>
            </a:r>
          </a:p>
        </p:txBody>
      </p:sp>
    </p:spTree>
    <p:extLst>
      <p:ext uri="{BB962C8B-B14F-4D97-AF65-F5344CB8AC3E}">
        <p14:creationId xmlns:p14="http://schemas.microsoft.com/office/powerpoint/2010/main" val="1814727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4" ma:contentTypeDescription="Create a new document." ma:contentTypeScope="" ma:versionID="818759212320da2a50e30df1fd9c6e24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675d7f6185e4b82dbe9d67f4a5f95fca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A1EA45-2E29-450E-BD32-36FE182D3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2BE535-3AD6-4A27-B43C-F880CE3AD3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D6B43E1-41BA-4962-BCD9-669CDDC7B67C}">
  <ds:schemaRefs>
    <ds:schemaRef ds:uri="506ac514-9468-4ce6-abae-8e7a4c758d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Quotable</vt:lpstr>
      <vt:lpstr>Language and the Media</vt:lpstr>
      <vt:lpstr>The language of parenting</vt:lpstr>
      <vt:lpstr>Language and the Media recap</vt:lpstr>
      <vt:lpstr>Theory</vt:lpstr>
      <vt:lpstr>Features</vt:lpstr>
      <vt:lpstr>Plan an answer on Cameron's blog, linking the two...</vt:lpstr>
      <vt:lpstr>Write a model paragraph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2020-05-12T11:46:17Z</dcterms:created>
  <dcterms:modified xsi:type="dcterms:W3CDTF">2020-05-12T12:19:04Z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