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sldIdLst>
    <p:sldId id="256" r:id="rId5"/>
    <p:sldId id="257" r:id="rId6"/>
    <p:sldId id="258" r:id="rId7"/>
    <p:sldId id="259" r:id="rId8"/>
    <p:sldId id="260" r:id="rId9"/>
    <p:sldId id="261" r:id="rId10"/>
    <p:sldId id="267" r:id="rId11"/>
    <p:sldId id="268" r:id="rId12"/>
    <p:sldId id="269" r:id="rId13"/>
    <p:sldId id="262" r:id="rId14"/>
    <p:sldId id="263" r:id="rId15"/>
    <p:sldId id="264" r:id="rId16"/>
    <p:sldId id="265" r:id="rId17"/>
    <p:sldId id="266" r:id="rId18"/>
    <p:sldId id="270" r:id="rId19"/>
    <p:sldId id="271" r:id="rId20"/>
    <p:sldId id="272" r:id="rId21"/>
    <p:sldId id="273" r:id="rId22"/>
    <p:sldId id="274" r:id="rId23"/>
    <p:sldId id="275" r:id="rId24"/>
    <p:sldId id="276" r:id="rId25"/>
    <p:sldId id="279" r:id="rId26"/>
    <p:sldId id="277" r:id="rId27"/>
    <p:sldId id="278" r:id="rId28"/>
    <p:sldId id="280" r:id="rId29"/>
    <p:sldId id="281"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9D1825-FDD2-48A4-8EDC-810BD9193C18}" v="907" dt="2020-05-19T12:33:45.776"/>
    <p1510:client id="{A2911591-746C-48FD-9DF9-4AB1B3792FD1}" v="1" dt="2020-05-19T10:46:25.009"/>
    <p1510:client id="{B99BB303-9C3F-4533-BEE5-A50172ACB1A9}" v="370" dt="2020-05-19T11:05:20.3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Hunter-Phillips" userId="S::jhp@godalming.ac.uk::d8dd174a-82df-4a22-b864-6b209672f5fe" providerId="AD" clId="Web-{B99BB303-9C3F-4533-BEE5-A50172ACB1A9}"/>
    <pc:docChg chg="addSld delSld modSld">
      <pc:chgData name="Jennifer Hunter-Phillips" userId="S::jhp@godalming.ac.uk::d8dd174a-82df-4a22-b864-6b209672f5fe" providerId="AD" clId="Web-{B99BB303-9C3F-4533-BEE5-A50172ACB1A9}" dt="2020-05-19T11:05:19.650" v="362" actId="20577"/>
      <pc:docMkLst>
        <pc:docMk/>
      </pc:docMkLst>
      <pc:sldChg chg="delSp modSp delAnim">
        <pc:chgData name="Jennifer Hunter-Phillips" userId="S::jhp@godalming.ac.uk::d8dd174a-82df-4a22-b864-6b209672f5fe" providerId="AD" clId="Web-{B99BB303-9C3F-4533-BEE5-A50172ACB1A9}" dt="2020-05-19T10:51:22.360" v="4"/>
        <pc:sldMkLst>
          <pc:docMk/>
          <pc:sldMk cId="1841037754" sldId="260"/>
        </pc:sldMkLst>
        <pc:spChg chg="del mod">
          <ac:chgData name="Jennifer Hunter-Phillips" userId="S::jhp@godalming.ac.uk::d8dd174a-82df-4a22-b864-6b209672f5fe" providerId="AD" clId="Web-{B99BB303-9C3F-4533-BEE5-A50172ACB1A9}" dt="2020-05-19T10:51:18.016" v="3"/>
          <ac:spMkLst>
            <pc:docMk/>
            <pc:sldMk cId="1841037754" sldId="260"/>
            <ac:spMk id="4" creationId="{00000000-0000-0000-0000-000000000000}"/>
          </ac:spMkLst>
        </pc:spChg>
        <pc:spChg chg="del">
          <ac:chgData name="Jennifer Hunter-Phillips" userId="S::jhp@godalming.ac.uk::d8dd174a-82df-4a22-b864-6b209672f5fe" providerId="AD" clId="Web-{B99BB303-9C3F-4533-BEE5-A50172ACB1A9}" dt="2020-05-19T10:51:22.360" v="4"/>
          <ac:spMkLst>
            <pc:docMk/>
            <pc:sldMk cId="1841037754" sldId="260"/>
            <ac:spMk id="5" creationId="{00000000-0000-0000-0000-000000000000}"/>
          </ac:spMkLst>
        </pc:spChg>
      </pc:sldChg>
      <pc:sldChg chg="del">
        <pc:chgData name="Jennifer Hunter-Phillips" userId="S::jhp@godalming.ac.uk::d8dd174a-82df-4a22-b864-6b209672f5fe" providerId="AD" clId="Web-{B99BB303-9C3F-4533-BEE5-A50172ACB1A9}" dt="2020-05-19T10:52:24.095" v="5"/>
        <pc:sldMkLst>
          <pc:docMk/>
          <pc:sldMk cId="184676891" sldId="262"/>
        </pc:sldMkLst>
      </pc:sldChg>
      <pc:sldChg chg="modSp new">
        <pc:chgData name="Jennifer Hunter-Phillips" userId="S::jhp@godalming.ac.uk::d8dd174a-82df-4a22-b864-6b209672f5fe" providerId="AD" clId="Web-{B99BB303-9C3F-4533-BEE5-A50172ACB1A9}" dt="2020-05-19T10:53:38.533" v="24" actId="20577"/>
        <pc:sldMkLst>
          <pc:docMk/>
          <pc:sldMk cId="2277582316" sldId="262"/>
        </pc:sldMkLst>
        <pc:spChg chg="mod">
          <ac:chgData name="Jennifer Hunter-Phillips" userId="S::jhp@godalming.ac.uk::d8dd174a-82df-4a22-b864-6b209672f5fe" providerId="AD" clId="Web-{B99BB303-9C3F-4533-BEE5-A50172ACB1A9}" dt="2020-05-19T10:53:38.533" v="24" actId="20577"/>
          <ac:spMkLst>
            <pc:docMk/>
            <pc:sldMk cId="2277582316" sldId="262"/>
            <ac:spMk id="2" creationId="{FA2EB2DD-B86D-4424-ABC8-DC51676BD4A0}"/>
          </ac:spMkLst>
        </pc:spChg>
      </pc:sldChg>
      <pc:sldChg chg="del">
        <pc:chgData name="Jennifer Hunter-Phillips" userId="S::jhp@godalming.ac.uk::d8dd174a-82df-4a22-b864-6b209672f5fe" providerId="AD" clId="Web-{B99BB303-9C3F-4533-BEE5-A50172ACB1A9}" dt="2020-05-19T10:52:25.689" v="6"/>
        <pc:sldMkLst>
          <pc:docMk/>
          <pc:sldMk cId="88468656" sldId="263"/>
        </pc:sldMkLst>
      </pc:sldChg>
      <pc:sldChg chg="modSp new">
        <pc:chgData name="Jennifer Hunter-Phillips" userId="S::jhp@godalming.ac.uk::d8dd174a-82df-4a22-b864-6b209672f5fe" providerId="AD" clId="Web-{B99BB303-9C3F-4533-BEE5-A50172ACB1A9}" dt="2020-05-19T10:54:01.924" v="51" actId="20577"/>
        <pc:sldMkLst>
          <pc:docMk/>
          <pc:sldMk cId="3144688220" sldId="263"/>
        </pc:sldMkLst>
        <pc:spChg chg="mod">
          <ac:chgData name="Jennifer Hunter-Phillips" userId="S::jhp@godalming.ac.uk::d8dd174a-82df-4a22-b864-6b209672f5fe" providerId="AD" clId="Web-{B99BB303-9C3F-4533-BEE5-A50172ACB1A9}" dt="2020-05-19T10:54:01.924" v="51" actId="20577"/>
          <ac:spMkLst>
            <pc:docMk/>
            <pc:sldMk cId="3144688220" sldId="263"/>
            <ac:spMk id="2" creationId="{9685ABDD-AED1-49E0-9647-921BF1DDBE04}"/>
          </ac:spMkLst>
        </pc:spChg>
        <pc:spChg chg="mod">
          <ac:chgData name="Jennifer Hunter-Phillips" userId="S::jhp@godalming.ac.uk::d8dd174a-82df-4a22-b864-6b209672f5fe" providerId="AD" clId="Web-{B99BB303-9C3F-4533-BEE5-A50172ACB1A9}" dt="2020-05-19T10:53:46.080" v="29" actId="20577"/>
          <ac:spMkLst>
            <pc:docMk/>
            <pc:sldMk cId="3144688220" sldId="263"/>
            <ac:spMk id="3" creationId="{B933A2C6-DC5C-4269-A7F3-FA9120902771}"/>
          </ac:spMkLst>
        </pc:spChg>
      </pc:sldChg>
      <pc:sldChg chg="modSp new">
        <pc:chgData name="Jennifer Hunter-Phillips" userId="S::jhp@godalming.ac.uk::d8dd174a-82df-4a22-b864-6b209672f5fe" providerId="AD" clId="Web-{B99BB303-9C3F-4533-BEE5-A50172ACB1A9}" dt="2020-05-19T10:55:27.472" v="81" actId="20577"/>
        <pc:sldMkLst>
          <pc:docMk/>
          <pc:sldMk cId="3878218967" sldId="264"/>
        </pc:sldMkLst>
        <pc:spChg chg="mod">
          <ac:chgData name="Jennifer Hunter-Phillips" userId="S::jhp@godalming.ac.uk::d8dd174a-82df-4a22-b864-6b209672f5fe" providerId="AD" clId="Web-{B99BB303-9C3F-4533-BEE5-A50172ACB1A9}" dt="2020-05-19T10:55:27.472" v="81" actId="20577"/>
          <ac:spMkLst>
            <pc:docMk/>
            <pc:sldMk cId="3878218967" sldId="264"/>
            <ac:spMk id="2" creationId="{8F64828E-B898-4774-B3D9-755E5FDD590B}"/>
          </ac:spMkLst>
        </pc:spChg>
      </pc:sldChg>
      <pc:sldChg chg="modSp new">
        <pc:chgData name="Jennifer Hunter-Phillips" userId="S::jhp@godalming.ac.uk::d8dd174a-82df-4a22-b864-6b209672f5fe" providerId="AD" clId="Web-{B99BB303-9C3F-4533-BEE5-A50172ACB1A9}" dt="2020-05-19T10:56:31.348" v="115" actId="20577"/>
        <pc:sldMkLst>
          <pc:docMk/>
          <pc:sldMk cId="158072132" sldId="265"/>
        </pc:sldMkLst>
        <pc:spChg chg="mod">
          <ac:chgData name="Jennifer Hunter-Phillips" userId="S::jhp@godalming.ac.uk::d8dd174a-82df-4a22-b864-6b209672f5fe" providerId="AD" clId="Web-{B99BB303-9C3F-4533-BEE5-A50172ACB1A9}" dt="2020-05-19T10:56:31.348" v="115" actId="20577"/>
          <ac:spMkLst>
            <pc:docMk/>
            <pc:sldMk cId="158072132" sldId="265"/>
            <ac:spMk id="2" creationId="{47EBDEF5-2C54-4982-B373-E036DC1602AA}"/>
          </ac:spMkLst>
        </pc:spChg>
        <pc:spChg chg="mod">
          <ac:chgData name="Jennifer Hunter-Phillips" userId="S::jhp@godalming.ac.uk::d8dd174a-82df-4a22-b864-6b209672f5fe" providerId="AD" clId="Web-{B99BB303-9C3F-4533-BEE5-A50172ACB1A9}" dt="2020-05-19T10:55:41.097" v="91" actId="20577"/>
          <ac:spMkLst>
            <pc:docMk/>
            <pc:sldMk cId="158072132" sldId="265"/>
            <ac:spMk id="3" creationId="{337BE8D2-A27F-4726-AA58-9423952E9796}"/>
          </ac:spMkLst>
        </pc:spChg>
      </pc:sldChg>
      <pc:sldChg chg="modSp new">
        <pc:chgData name="Jennifer Hunter-Phillips" userId="S::jhp@godalming.ac.uk::d8dd174a-82df-4a22-b864-6b209672f5fe" providerId="AD" clId="Web-{B99BB303-9C3F-4533-BEE5-A50172ACB1A9}" dt="2020-05-19T10:56:36.848" v="120" actId="20577"/>
        <pc:sldMkLst>
          <pc:docMk/>
          <pc:sldMk cId="2444708103" sldId="266"/>
        </pc:sldMkLst>
        <pc:spChg chg="mod">
          <ac:chgData name="Jennifer Hunter-Phillips" userId="S::jhp@godalming.ac.uk::d8dd174a-82df-4a22-b864-6b209672f5fe" providerId="AD" clId="Web-{B99BB303-9C3F-4533-BEE5-A50172ACB1A9}" dt="2020-05-19T10:56:36.848" v="120" actId="20577"/>
          <ac:spMkLst>
            <pc:docMk/>
            <pc:sldMk cId="2444708103" sldId="266"/>
            <ac:spMk id="3" creationId="{0D16E314-2F45-4F22-A95A-0B4F83D8C27F}"/>
          </ac:spMkLst>
        </pc:spChg>
      </pc:sldChg>
      <pc:sldChg chg="modSp new">
        <pc:chgData name="Jennifer Hunter-Phillips" userId="S::jhp@godalming.ac.uk::d8dd174a-82df-4a22-b864-6b209672f5fe" providerId="AD" clId="Web-{B99BB303-9C3F-4533-BEE5-A50172ACB1A9}" dt="2020-05-19T10:57:27.645" v="139" actId="20577"/>
        <pc:sldMkLst>
          <pc:docMk/>
          <pc:sldMk cId="2423698865" sldId="267"/>
        </pc:sldMkLst>
        <pc:spChg chg="mod">
          <ac:chgData name="Jennifer Hunter-Phillips" userId="S::jhp@godalming.ac.uk::d8dd174a-82df-4a22-b864-6b209672f5fe" providerId="AD" clId="Web-{B99BB303-9C3F-4533-BEE5-A50172ACB1A9}" dt="2020-05-19T10:57:27.645" v="139" actId="20577"/>
          <ac:spMkLst>
            <pc:docMk/>
            <pc:sldMk cId="2423698865" sldId="267"/>
            <ac:spMk id="2" creationId="{9B58E397-68D4-4E08-8AA5-9DEBBF4BB323}"/>
          </ac:spMkLst>
        </pc:spChg>
      </pc:sldChg>
      <pc:sldChg chg="modSp new">
        <pc:chgData name="Jennifer Hunter-Phillips" userId="S::jhp@godalming.ac.uk::d8dd174a-82df-4a22-b864-6b209672f5fe" providerId="AD" clId="Web-{B99BB303-9C3F-4533-BEE5-A50172ACB1A9}" dt="2020-05-19T10:58:23.411" v="157" actId="20577"/>
        <pc:sldMkLst>
          <pc:docMk/>
          <pc:sldMk cId="4168853845" sldId="268"/>
        </pc:sldMkLst>
        <pc:spChg chg="mod">
          <ac:chgData name="Jennifer Hunter-Phillips" userId="S::jhp@godalming.ac.uk::d8dd174a-82df-4a22-b864-6b209672f5fe" providerId="AD" clId="Web-{B99BB303-9C3F-4533-BEE5-A50172ACB1A9}" dt="2020-05-19T10:57:34.192" v="152" actId="20577"/>
          <ac:spMkLst>
            <pc:docMk/>
            <pc:sldMk cId="4168853845" sldId="268"/>
            <ac:spMk id="2" creationId="{57E90B27-6D96-4EE6-9053-66E1B430C0D9}"/>
          </ac:spMkLst>
        </pc:spChg>
        <pc:spChg chg="mod">
          <ac:chgData name="Jennifer Hunter-Phillips" userId="S::jhp@godalming.ac.uk::d8dd174a-82df-4a22-b864-6b209672f5fe" providerId="AD" clId="Web-{B99BB303-9C3F-4533-BEE5-A50172ACB1A9}" dt="2020-05-19T10:58:23.411" v="157" actId="20577"/>
          <ac:spMkLst>
            <pc:docMk/>
            <pc:sldMk cId="4168853845" sldId="268"/>
            <ac:spMk id="3" creationId="{869EFC08-4788-46D1-A456-2CDAB89D332D}"/>
          </ac:spMkLst>
        </pc:spChg>
      </pc:sldChg>
      <pc:sldChg chg="modSp new">
        <pc:chgData name="Jennifer Hunter-Phillips" userId="S::jhp@godalming.ac.uk::d8dd174a-82df-4a22-b864-6b209672f5fe" providerId="AD" clId="Web-{B99BB303-9C3F-4533-BEE5-A50172ACB1A9}" dt="2020-05-19T11:01:15.788" v="166" actId="20577"/>
        <pc:sldMkLst>
          <pc:docMk/>
          <pc:sldMk cId="3539050017" sldId="269"/>
        </pc:sldMkLst>
        <pc:spChg chg="mod">
          <ac:chgData name="Jennifer Hunter-Phillips" userId="S::jhp@godalming.ac.uk::d8dd174a-82df-4a22-b864-6b209672f5fe" providerId="AD" clId="Web-{B99BB303-9C3F-4533-BEE5-A50172ACB1A9}" dt="2020-05-19T10:58:36.239" v="162" actId="20577"/>
          <ac:spMkLst>
            <pc:docMk/>
            <pc:sldMk cId="3539050017" sldId="269"/>
            <ac:spMk id="2" creationId="{9BAB248A-66C4-4452-86BB-7D595DBE5F20}"/>
          </ac:spMkLst>
        </pc:spChg>
        <pc:spChg chg="mod">
          <ac:chgData name="Jennifer Hunter-Phillips" userId="S::jhp@godalming.ac.uk::d8dd174a-82df-4a22-b864-6b209672f5fe" providerId="AD" clId="Web-{B99BB303-9C3F-4533-BEE5-A50172ACB1A9}" dt="2020-05-19T11:01:15.788" v="166" actId="20577"/>
          <ac:spMkLst>
            <pc:docMk/>
            <pc:sldMk cId="3539050017" sldId="269"/>
            <ac:spMk id="3" creationId="{30446559-1018-4238-B6BB-F8D61BA24D28}"/>
          </ac:spMkLst>
        </pc:spChg>
      </pc:sldChg>
      <pc:sldChg chg="modSp new">
        <pc:chgData name="Jennifer Hunter-Phillips" userId="S::jhp@godalming.ac.uk::d8dd174a-82df-4a22-b864-6b209672f5fe" providerId="AD" clId="Web-{B99BB303-9C3F-4533-BEE5-A50172ACB1A9}" dt="2020-05-19T11:01:39.366" v="192" actId="20577"/>
        <pc:sldMkLst>
          <pc:docMk/>
          <pc:sldMk cId="1346812823" sldId="270"/>
        </pc:sldMkLst>
        <pc:spChg chg="mod">
          <ac:chgData name="Jennifer Hunter-Phillips" userId="S::jhp@godalming.ac.uk::d8dd174a-82df-4a22-b864-6b209672f5fe" providerId="AD" clId="Web-{B99BB303-9C3F-4533-BEE5-A50172ACB1A9}" dt="2020-05-19T11:01:39.366" v="192" actId="20577"/>
          <ac:spMkLst>
            <pc:docMk/>
            <pc:sldMk cId="1346812823" sldId="270"/>
            <ac:spMk id="2" creationId="{D0B57D52-C57A-4D46-8766-5D02F0F97ADC}"/>
          </ac:spMkLst>
        </pc:spChg>
        <pc:spChg chg="mod">
          <ac:chgData name="Jennifer Hunter-Phillips" userId="S::jhp@godalming.ac.uk::d8dd174a-82df-4a22-b864-6b209672f5fe" providerId="AD" clId="Web-{B99BB303-9C3F-4533-BEE5-A50172ACB1A9}" dt="2020-05-19T11:01:28.866" v="171" actId="20577"/>
          <ac:spMkLst>
            <pc:docMk/>
            <pc:sldMk cId="1346812823" sldId="270"/>
            <ac:spMk id="3" creationId="{567E2FD4-8248-416B-9E9F-63B569529757}"/>
          </ac:spMkLst>
        </pc:spChg>
      </pc:sldChg>
      <pc:sldChg chg="modSp new">
        <pc:chgData name="Jennifer Hunter-Phillips" userId="S::jhp@godalming.ac.uk::d8dd174a-82df-4a22-b864-6b209672f5fe" providerId="AD" clId="Web-{B99BB303-9C3F-4533-BEE5-A50172ACB1A9}" dt="2020-05-19T11:02:04.054" v="210" actId="20577"/>
        <pc:sldMkLst>
          <pc:docMk/>
          <pc:sldMk cId="1175743954" sldId="271"/>
        </pc:sldMkLst>
        <pc:spChg chg="mod">
          <ac:chgData name="Jennifer Hunter-Phillips" userId="S::jhp@godalming.ac.uk::d8dd174a-82df-4a22-b864-6b209672f5fe" providerId="AD" clId="Web-{B99BB303-9C3F-4533-BEE5-A50172ACB1A9}" dt="2020-05-19T11:02:04.054" v="210" actId="20577"/>
          <ac:spMkLst>
            <pc:docMk/>
            <pc:sldMk cId="1175743954" sldId="271"/>
            <ac:spMk id="2" creationId="{C08973C5-4130-4112-9573-80AF81214945}"/>
          </ac:spMkLst>
        </pc:spChg>
        <pc:spChg chg="mod">
          <ac:chgData name="Jennifer Hunter-Phillips" userId="S::jhp@godalming.ac.uk::d8dd174a-82df-4a22-b864-6b209672f5fe" providerId="AD" clId="Web-{B99BB303-9C3F-4533-BEE5-A50172ACB1A9}" dt="2020-05-19T11:01:52.835" v="196" actId="20577"/>
          <ac:spMkLst>
            <pc:docMk/>
            <pc:sldMk cId="1175743954" sldId="271"/>
            <ac:spMk id="3" creationId="{91FA83FD-F23F-4EB0-8A16-FCAF6397F650}"/>
          </ac:spMkLst>
        </pc:spChg>
      </pc:sldChg>
      <pc:sldChg chg="modSp new">
        <pc:chgData name="Jennifer Hunter-Phillips" userId="S::jhp@godalming.ac.uk::d8dd174a-82df-4a22-b864-6b209672f5fe" providerId="AD" clId="Web-{B99BB303-9C3F-4533-BEE5-A50172ACB1A9}" dt="2020-05-19T11:03:02.461" v="237" actId="20577"/>
        <pc:sldMkLst>
          <pc:docMk/>
          <pc:sldMk cId="4279315795" sldId="272"/>
        </pc:sldMkLst>
        <pc:spChg chg="mod">
          <ac:chgData name="Jennifer Hunter-Phillips" userId="S::jhp@godalming.ac.uk::d8dd174a-82df-4a22-b864-6b209672f5fe" providerId="AD" clId="Web-{B99BB303-9C3F-4533-BEE5-A50172ACB1A9}" dt="2020-05-19T11:03:02.461" v="237" actId="20577"/>
          <ac:spMkLst>
            <pc:docMk/>
            <pc:sldMk cId="4279315795" sldId="272"/>
            <ac:spMk id="2" creationId="{7CF9E615-53C4-4D6D-82DC-0868CDF5C375}"/>
          </ac:spMkLst>
        </pc:spChg>
        <pc:spChg chg="mod">
          <ac:chgData name="Jennifer Hunter-Phillips" userId="S::jhp@godalming.ac.uk::d8dd174a-82df-4a22-b864-6b209672f5fe" providerId="AD" clId="Web-{B99BB303-9C3F-4533-BEE5-A50172ACB1A9}" dt="2020-05-19T11:02:41.914" v="215" actId="20577"/>
          <ac:spMkLst>
            <pc:docMk/>
            <pc:sldMk cId="4279315795" sldId="272"/>
            <ac:spMk id="3" creationId="{6734A7AA-FF35-49FA-8C7C-A088A9C84F06}"/>
          </ac:spMkLst>
        </pc:spChg>
      </pc:sldChg>
      <pc:sldChg chg="modSp new">
        <pc:chgData name="Jennifer Hunter-Phillips" userId="S::jhp@godalming.ac.uk::d8dd174a-82df-4a22-b864-6b209672f5fe" providerId="AD" clId="Web-{B99BB303-9C3F-4533-BEE5-A50172ACB1A9}" dt="2020-05-19T11:04:03.774" v="267" actId="20577"/>
        <pc:sldMkLst>
          <pc:docMk/>
          <pc:sldMk cId="1208107614" sldId="273"/>
        </pc:sldMkLst>
        <pc:spChg chg="mod">
          <ac:chgData name="Jennifer Hunter-Phillips" userId="S::jhp@godalming.ac.uk::d8dd174a-82df-4a22-b864-6b209672f5fe" providerId="AD" clId="Web-{B99BB303-9C3F-4533-BEE5-A50172ACB1A9}" dt="2020-05-19T11:04:03.774" v="267" actId="20577"/>
          <ac:spMkLst>
            <pc:docMk/>
            <pc:sldMk cId="1208107614" sldId="273"/>
            <ac:spMk id="2" creationId="{1006862D-317C-419E-BD0A-EBF5C148823F}"/>
          </ac:spMkLst>
        </pc:spChg>
        <pc:spChg chg="mod">
          <ac:chgData name="Jennifer Hunter-Phillips" userId="S::jhp@godalming.ac.uk::d8dd174a-82df-4a22-b864-6b209672f5fe" providerId="AD" clId="Web-{B99BB303-9C3F-4533-BEE5-A50172ACB1A9}" dt="2020-05-19T11:03:55.024" v="243" actId="20577"/>
          <ac:spMkLst>
            <pc:docMk/>
            <pc:sldMk cId="1208107614" sldId="273"/>
            <ac:spMk id="3" creationId="{7D9163BA-7095-4747-9FED-D916FF468A62}"/>
          </ac:spMkLst>
        </pc:spChg>
      </pc:sldChg>
      <pc:sldChg chg="modSp new">
        <pc:chgData name="Jennifer Hunter-Phillips" userId="S::jhp@godalming.ac.uk::d8dd174a-82df-4a22-b864-6b209672f5fe" providerId="AD" clId="Web-{B99BB303-9C3F-4533-BEE5-A50172ACB1A9}" dt="2020-05-19T11:04:39.134" v="325" actId="20577"/>
        <pc:sldMkLst>
          <pc:docMk/>
          <pc:sldMk cId="901522002" sldId="274"/>
        </pc:sldMkLst>
        <pc:spChg chg="mod">
          <ac:chgData name="Jennifer Hunter-Phillips" userId="S::jhp@godalming.ac.uk::d8dd174a-82df-4a22-b864-6b209672f5fe" providerId="AD" clId="Web-{B99BB303-9C3F-4533-BEE5-A50172ACB1A9}" dt="2020-05-19T11:04:39.134" v="325" actId="20577"/>
          <ac:spMkLst>
            <pc:docMk/>
            <pc:sldMk cId="901522002" sldId="274"/>
            <ac:spMk id="2" creationId="{5CCE682A-33FD-4B1E-A37F-5ABCC5AABD35}"/>
          </ac:spMkLst>
        </pc:spChg>
        <pc:spChg chg="mod">
          <ac:chgData name="Jennifer Hunter-Phillips" userId="S::jhp@godalming.ac.uk::d8dd174a-82df-4a22-b864-6b209672f5fe" providerId="AD" clId="Web-{B99BB303-9C3F-4533-BEE5-A50172ACB1A9}" dt="2020-05-19T11:04:26.212" v="273" actId="20577"/>
          <ac:spMkLst>
            <pc:docMk/>
            <pc:sldMk cId="901522002" sldId="274"/>
            <ac:spMk id="3" creationId="{C80B974B-3EEB-4746-AD2E-765A9F318DDB}"/>
          </ac:spMkLst>
        </pc:spChg>
      </pc:sldChg>
      <pc:sldChg chg="modSp new">
        <pc:chgData name="Jennifer Hunter-Phillips" userId="S::jhp@godalming.ac.uk::d8dd174a-82df-4a22-b864-6b209672f5fe" providerId="AD" clId="Web-{B99BB303-9C3F-4533-BEE5-A50172ACB1A9}" dt="2020-05-19T11:05:18.571" v="360" actId="20577"/>
        <pc:sldMkLst>
          <pc:docMk/>
          <pc:sldMk cId="2553121960" sldId="275"/>
        </pc:sldMkLst>
        <pc:spChg chg="mod">
          <ac:chgData name="Jennifer Hunter-Phillips" userId="S::jhp@godalming.ac.uk::d8dd174a-82df-4a22-b864-6b209672f5fe" providerId="AD" clId="Web-{B99BB303-9C3F-4533-BEE5-A50172ACB1A9}" dt="2020-05-19T11:05:18.571" v="360" actId="20577"/>
          <ac:spMkLst>
            <pc:docMk/>
            <pc:sldMk cId="2553121960" sldId="275"/>
            <ac:spMk id="2" creationId="{7FD608DD-EBC6-4A00-9BE5-F284118F53CA}"/>
          </ac:spMkLst>
        </pc:spChg>
        <pc:spChg chg="mod">
          <ac:chgData name="Jennifer Hunter-Phillips" userId="S::jhp@godalming.ac.uk::d8dd174a-82df-4a22-b864-6b209672f5fe" providerId="AD" clId="Web-{B99BB303-9C3F-4533-BEE5-A50172ACB1A9}" dt="2020-05-19T11:05:05.603" v="331" actId="20577"/>
          <ac:spMkLst>
            <pc:docMk/>
            <pc:sldMk cId="2553121960" sldId="275"/>
            <ac:spMk id="3" creationId="{6C255897-E385-4F32-B703-CFB21ADFA128}"/>
          </ac:spMkLst>
        </pc:spChg>
      </pc:sldChg>
    </pc:docChg>
  </pc:docChgLst>
  <pc:docChgLst>
    <pc:chgData name="Jennifer Hunter-Phillips" userId="S::jhp@godalming.ac.uk::d8dd174a-82df-4a22-b864-6b209672f5fe" providerId="AD" clId="Web-{2D9D1825-FDD2-48A4-8EDC-810BD9193C18}"/>
    <pc:docChg chg="addSld modSld sldOrd">
      <pc:chgData name="Jennifer Hunter-Phillips" userId="S::jhp@godalming.ac.uk::d8dd174a-82df-4a22-b864-6b209672f5fe" providerId="AD" clId="Web-{2D9D1825-FDD2-48A4-8EDC-810BD9193C18}" dt="2020-05-19T12:33:45.776" v="932" actId="20577"/>
      <pc:docMkLst>
        <pc:docMk/>
      </pc:docMkLst>
      <pc:sldChg chg="addSp delSp modSp mod setBg">
        <pc:chgData name="Jennifer Hunter-Phillips" userId="S::jhp@godalming.ac.uk::d8dd174a-82df-4a22-b864-6b209672f5fe" providerId="AD" clId="Web-{2D9D1825-FDD2-48A4-8EDC-810BD9193C18}" dt="2020-05-19T12:05:45.300" v="141"/>
        <pc:sldMkLst>
          <pc:docMk/>
          <pc:sldMk cId="3975334179" sldId="256"/>
        </pc:sldMkLst>
        <pc:spChg chg="mod ord">
          <ac:chgData name="Jennifer Hunter-Phillips" userId="S::jhp@godalming.ac.uk::d8dd174a-82df-4a22-b864-6b209672f5fe" providerId="AD" clId="Web-{2D9D1825-FDD2-48A4-8EDC-810BD9193C18}" dt="2020-05-19T12:05:45.300" v="141"/>
          <ac:spMkLst>
            <pc:docMk/>
            <pc:sldMk cId="3975334179" sldId="256"/>
            <ac:spMk id="2" creationId="{00000000-0000-0000-0000-000000000000}"/>
          </ac:spMkLst>
        </pc:spChg>
        <pc:spChg chg="mod">
          <ac:chgData name="Jennifer Hunter-Phillips" userId="S::jhp@godalming.ac.uk::d8dd174a-82df-4a22-b864-6b209672f5fe" providerId="AD" clId="Web-{2D9D1825-FDD2-48A4-8EDC-810BD9193C18}" dt="2020-05-19T12:05:45.300" v="141"/>
          <ac:spMkLst>
            <pc:docMk/>
            <pc:sldMk cId="3975334179" sldId="256"/>
            <ac:spMk id="3" creationId="{00000000-0000-0000-0000-000000000000}"/>
          </ac:spMkLst>
        </pc:spChg>
        <pc:spChg chg="add">
          <ac:chgData name="Jennifer Hunter-Phillips" userId="S::jhp@godalming.ac.uk::d8dd174a-82df-4a22-b864-6b209672f5fe" providerId="AD" clId="Web-{2D9D1825-FDD2-48A4-8EDC-810BD9193C18}" dt="2020-05-19T12:05:45.300" v="141"/>
          <ac:spMkLst>
            <pc:docMk/>
            <pc:sldMk cId="3975334179" sldId="256"/>
            <ac:spMk id="8" creationId="{0F97E041-634B-4B3E-8669-42583D95672F}"/>
          </ac:spMkLst>
        </pc:spChg>
        <pc:spChg chg="add">
          <ac:chgData name="Jennifer Hunter-Phillips" userId="S::jhp@godalming.ac.uk::d8dd174a-82df-4a22-b864-6b209672f5fe" providerId="AD" clId="Web-{2D9D1825-FDD2-48A4-8EDC-810BD9193C18}" dt="2020-05-19T12:05:45.300" v="141"/>
          <ac:spMkLst>
            <pc:docMk/>
            <pc:sldMk cId="3975334179" sldId="256"/>
            <ac:spMk id="10" creationId="{69825ADD-F95C-4747-9B41-5DB21C28E6D2}"/>
          </ac:spMkLst>
        </pc:spChg>
        <pc:spChg chg="add">
          <ac:chgData name="Jennifer Hunter-Phillips" userId="S::jhp@godalming.ac.uk::d8dd174a-82df-4a22-b864-6b209672f5fe" providerId="AD" clId="Web-{2D9D1825-FDD2-48A4-8EDC-810BD9193C18}" dt="2020-05-19T12:05:45.300" v="141"/>
          <ac:spMkLst>
            <pc:docMk/>
            <pc:sldMk cId="3975334179" sldId="256"/>
            <ac:spMk id="12" creationId="{86791A8E-B2BA-467D-BB87-8CFBFB13AF9F}"/>
          </ac:spMkLst>
        </pc:spChg>
        <pc:picChg chg="add del">
          <ac:chgData name="Jennifer Hunter-Phillips" userId="S::jhp@godalming.ac.uk::d8dd174a-82df-4a22-b864-6b209672f5fe" providerId="AD" clId="Web-{2D9D1825-FDD2-48A4-8EDC-810BD9193C18}" dt="2020-05-19T12:05:24.097" v="134"/>
          <ac:picMkLst>
            <pc:docMk/>
            <pc:sldMk cId="3975334179" sldId="256"/>
            <ac:picMk id="5" creationId="{00000000-0000-0000-0000-000000000000}"/>
          </ac:picMkLst>
        </pc:picChg>
      </pc:sldChg>
      <pc:sldChg chg="addSp delSp modSp mod setBg">
        <pc:chgData name="Jennifer Hunter-Phillips" userId="S::jhp@godalming.ac.uk::d8dd174a-82df-4a22-b864-6b209672f5fe" providerId="AD" clId="Web-{2D9D1825-FDD2-48A4-8EDC-810BD9193C18}" dt="2020-05-19T12:05:50.959" v="143"/>
        <pc:sldMkLst>
          <pc:docMk/>
          <pc:sldMk cId="3765795096" sldId="257"/>
        </pc:sldMkLst>
        <pc:spChg chg="mod">
          <ac:chgData name="Jennifer Hunter-Phillips" userId="S::jhp@godalming.ac.uk::d8dd174a-82df-4a22-b864-6b209672f5fe" providerId="AD" clId="Web-{2D9D1825-FDD2-48A4-8EDC-810BD9193C18}" dt="2020-05-19T12:05:50.959" v="143"/>
          <ac:spMkLst>
            <pc:docMk/>
            <pc:sldMk cId="3765795096" sldId="257"/>
            <ac:spMk id="2" creationId="{00000000-0000-0000-0000-000000000000}"/>
          </ac:spMkLst>
        </pc:spChg>
        <pc:spChg chg="del">
          <ac:chgData name="Jennifer Hunter-Phillips" userId="S::jhp@godalming.ac.uk::d8dd174a-82df-4a22-b864-6b209672f5fe" providerId="AD" clId="Web-{2D9D1825-FDD2-48A4-8EDC-810BD9193C18}" dt="2020-05-19T12:05:50.959" v="143"/>
          <ac:spMkLst>
            <pc:docMk/>
            <pc:sldMk cId="3765795096" sldId="257"/>
            <ac:spMk id="5" creationId="{00000000-0000-0000-0000-000000000000}"/>
          </ac:spMkLst>
        </pc:spChg>
        <pc:spChg chg="add">
          <ac:chgData name="Jennifer Hunter-Phillips" userId="S::jhp@godalming.ac.uk::d8dd174a-82df-4a22-b864-6b209672f5fe" providerId="AD" clId="Web-{2D9D1825-FDD2-48A4-8EDC-810BD9193C18}" dt="2020-05-19T12:05:50.959" v="143"/>
          <ac:spMkLst>
            <pc:docMk/>
            <pc:sldMk cId="3765795096" sldId="257"/>
            <ac:spMk id="9" creationId="{876C7798-FD11-44E2-8385-781E59A36B89}"/>
          </ac:spMkLst>
        </pc:spChg>
        <pc:spChg chg="add">
          <ac:chgData name="Jennifer Hunter-Phillips" userId="S::jhp@godalming.ac.uk::d8dd174a-82df-4a22-b864-6b209672f5fe" providerId="AD" clId="Web-{2D9D1825-FDD2-48A4-8EDC-810BD9193C18}" dt="2020-05-19T12:05:50.959" v="143"/>
          <ac:spMkLst>
            <pc:docMk/>
            <pc:sldMk cId="3765795096" sldId="257"/>
            <ac:spMk id="12" creationId="{485B976C-17EF-415B-B03C-BAF9443B9DDB}"/>
          </ac:spMkLst>
        </pc:spChg>
        <pc:spChg chg="add">
          <ac:chgData name="Jennifer Hunter-Phillips" userId="S::jhp@godalming.ac.uk::d8dd174a-82df-4a22-b864-6b209672f5fe" providerId="AD" clId="Web-{2D9D1825-FDD2-48A4-8EDC-810BD9193C18}" dt="2020-05-19T12:05:50.959" v="143"/>
          <ac:spMkLst>
            <pc:docMk/>
            <pc:sldMk cId="3765795096" sldId="257"/>
            <ac:spMk id="14" creationId="{70FB2C90-ED23-4A88-A264-6E2E84575561}"/>
          </ac:spMkLst>
        </pc:spChg>
        <pc:picChg chg="add">
          <ac:chgData name="Jennifer Hunter-Phillips" userId="S::jhp@godalming.ac.uk::d8dd174a-82df-4a22-b864-6b209672f5fe" providerId="AD" clId="Web-{2D9D1825-FDD2-48A4-8EDC-810BD9193C18}" dt="2020-05-19T12:05:50.959" v="143"/>
          <ac:picMkLst>
            <pc:docMk/>
            <pc:sldMk cId="3765795096" sldId="257"/>
            <ac:picMk id="4" creationId="{00000000-0000-0000-0000-000000000000}"/>
          </ac:picMkLst>
        </pc:picChg>
        <pc:picChg chg="del mod replId">
          <ac:chgData name="Jennifer Hunter-Phillips" userId="S::jhp@godalming.ac.uk::d8dd174a-82df-4a22-b864-6b209672f5fe" providerId="AD" clId="Web-{2D9D1825-FDD2-48A4-8EDC-810BD9193C18}" dt="2020-05-19T12:05:50.959" v="143"/>
          <ac:picMkLst>
            <pc:docMk/>
            <pc:sldMk cId="3765795096" sldId="257"/>
            <ac:picMk id="7" creationId="{00000000-0000-0000-0000-000000000000}"/>
          </ac:picMkLst>
        </pc:picChg>
      </pc:sldChg>
      <pc:sldChg chg="addSp modSp mod setBg setClrOvrMap">
        <pc:chgData name="Jennifer Hunter-Phillips" userId="S::jhp@godalming.ac.uk::d8dd174a-82df-4a22-b864-6b209672f5fe" providerId="AD" clId="Web-{2D9D1825-FDD2-48A4-8EDC-810BD9193C18}" dt="2020-05-19T12:05:57.706" v="144"/>
        <pc:sldMkLst>
          <pc:docMk/>
          <pc:sldMk cId="2094636272" sldId="258"/>
        </pc:sldMkLst>
        <pc:spChg chg="mod ord">
          <ac:chgData name="Jennifer Hunter-Phillips" userId="S::jhp@godalming.ac.uk::d8dd174a-82df-4a22-b864-6b209672f5fe" providerId="AD" clId="Web-{2D9D1825-FDD2-48A4-8EDC-810BD9193C18}" dt="2020-05-19T12:05:57.706" v="144"/>
          <ac:spMkLst>
            <pc:docMk/>
            <pc:sldMk cId="2094636272" sldId="258"/>
            <ac:spMk id="2" creationId="{00000000-0000-0000-0000-000000000000}"/>
          </ac:spMkLst>
        </pc:spChg>
        <pc:spChg chg="mod">
          <ac:chgData name="Jennifer Hunter-Phillips" userId="S::jhp@godalming.ac.uk::d8dd174a-82df-4a22-b864-6b209672f5fe" providerId="AD" clId="Web-{2D9D1825-FDD2-48A4-8EDC-810BD9193C18}" dt="2020-05-19T12:05:57.706" v="144"/>
          <ac:spMkLst>
            <pc:docMk/>
            <pc:sldMk cId="2094636272" sldId="258"/>
            <ac:spMk id="6" creationId="{00000000-0000-0000-0000-000000000000}"/>
          </ac:spMkLst>
        </pc:spChg>
        <pc:spChg chg="add">
          <ac:chgData name="Jennifer Hunter-Phillips" userId="S::jhp@godalming.ac.uk::d8dd174a-82df-4a22-b864-6b209672f5fe" providerId="AD" clId="Web-{2D9D1825-FDD2-48A4-8EDC-810BD9193C18}" dt="2020-05-19T12:05:57.706" v="144"/>
          <ac:spMkLst>
            <pc:docMk/>
            <pc:sldMk cId="2094636272" sldId="258"/>
            <ac:spMk id="11" creationId="{CD333CBE-B699-4E3B-9F45-C045F773434F}"/>
          </ac:spMkLst>
        </pc:spChg>
        <pc:spChg chg="add">
          <ac:chgData name="Jennifer Hunter-Phillips" userId="S::jhp@godalming.ac.uk::d8dd174a-82df-4a22-b864-6b209672f5fe" providerId="AD" clId="Web-{2D9D1825-FDD2-48A4-8EDC-810BD9193C18}" dt="2020-05-19T12:05:57.706" v="144"/>
          <ac:spMkLst>
            <pc:docMk/>
            <pc:sldMk cId="2094636272" sldId="258"/>
            <ac:spMk id="13" creationId="{FFE50961-0F1B-484C-85BC-4BD16B9FF90E}"/>
          </ac:spMkLst>
        </pc:spChg>
        <pc:picChg chg="mod">
          <ac:chgData name="Jennifer Hunter-Phillips" userId="S::jhp@godalming.ac.uk::d8dd174a-82df-4a22-b864-6b209672f5fe" providerId="AD" clId="Web-{2D9D1825-FDD2-48A4-8EDC-810BD9193C18}" dt="2020-05-19T12:05:57.706" v="144"/>
          <ac:picMkLst>
            <pc:docMk/>
            <pc:sldMk cId="2094636272" sldId="258"/>
            <ac:picMk id="4" creationId="{00000000-0000-0000-0000-000000000000}"/>
          </ac:picMkLst>
        </pc:picChg>
      </pc:sldChg>
      <pc:sldChg chg="addSp modSp mod setBg">
        <pc:chgData name="Jennifer Hunter-Phillips" userId="S::jhp@godalming.ac.uk::d8dd174a-82df-4a22-b864-6b209672f5fe" providerId="AD" clId="Web-{2D9D1825-FDD2-48A4-8EDC-810BD9193C18}" dt="2020-05-19T12:06:03.831" v="145"/>
        <pc:sldMkLst>
          <pc:docMk/>
          <pc:sldMk cId="201813577" sldId="259"/>
        </pc:sldMkLst>
        <pc:spChg chg="mod">
          <ac:chgData name="Jennifer Hunter-Phillips" userId="S::jhp@godalming.ac.uk::d8dd174a-82df-4a22-b864-6b209672f5fe" providerId="AD" clId="Web-{2D9D1825-FDD2-48A4-8EDC-810BD9193C18}" dt="2020-05-19T12:06:03.831" v="145"/>
          <ac:spMkLst>
            <pc:docMk/>
            <pc:sldMk cId="201813577" sldId="259"/>
            <ac:spMk id="2" creationId="{00000000-0000-0000-0000-000000000000}"/>
          </ac:spMkLst>
        </pc:spChg>
        <pc:spChg chg="mod">
          <ac:chgData name="Jennifer Hunter-Phillips" userId="S::jhp@godalming.ac.uk::d8dd174a-82df-4a22-b864-6b209672f5fe" providerId="AD" clId="Web-{2D9D1825-FDD2-48A4-8EDC-810BD9193C18}" dt="2020-05-19T12:06:03.831" v="145"/>
          <ac:spMkLst>
            <pc:docMk/>
            <pc:sldMk cId="201813577" sldId="259"/>
            <ac:spMk id="5" creationId="{00000000-0000-0000-0000-000000000000}"/>
          </ac:spMkLst>
        </pc:spChg>
        <pc:spChg chg="add">
          <ac:chgData name="Jennifer Hunter-Phillips" userId="S::jhp@godalming.ac.uk::d8dd174a-82df-4a22-b864-6b209672f5fe" providerId="AD" clId="Web-{2D9D1825-FDD2-48A4-8EDC-810BD9193C18}" dt="2020-05-19T12:06:03.831" v="145"/>
          <ac:spMkLst>
            <pc:docMk/>
            <pc:sldMk cId="201813577" sldId="259"/>
            <ac:spMk id="10" creationId="{D6EA1A26-163F-4F15-91F4-F2C51AC9C106}"/>
          </ac:spMkLst>
        </pc:spChg>
        <pc:picChg chg="mod">
          <ac:chgData name="Jennifer Hunter-Phillips" userId="S::jhp@godalming.ac.uk::d8dd174a-82df-4a22-b864-6b209672f5fe" providerId="AD" clId="Web-{2D9D1825-FDD2-48A4-8EDC-810BD9193C18}" dt="2020-05-19T12:06:03.831" v="145"/>
          <ac:picMkLst>
            <pc:docMk/>
            <pc:sldMk cId="201813577" sldId="259"/>
            <ac:picMk id="4" creationId="{00000000-0000-0000-0000-000000000000}"/>
          </ac:picMkLst>
        </pc:picChg>
      </pc:sldChg>
      <pc:sldChg chg="addSp modSp mod setBg">
        <pc:chgData name="Jennifer Hunter-Phillips" userId="S::jhp@godalming.ac.uk::d8dd174a-82df-4a22-b864-6b209672f5fe" providerId="AD" clId="Web-{2D9D1825-FDD2-48A4-8EDC-810BD9193C18}" dt="2020-05-19T12:06:12.800" v="146"/>
        <pc:sldMkLst>
          <pc:docMk/>
          <pc:sldMk cId="1841037754" sldId="260"/>
        </pc:sldMkLst>
        <pc:spChg chg="mod">
          <ac:chgData name="Jennifer Hunter-Phillips" userId="S::jhp@godalming.ac.uk::d8dd174a-82df-4a22-b864-6b209672f5fe" providerId="AD" clId="Web-{2D9D1825-FDD2-48A4-8EDC-810BD9193C18}" dt="2020-05-19T12:06:12.800" v="146"/>
          <ac:spMkLst>
            <pc:docMk/>
            <pc:sldMk cId="1841037754" sldId="260"/>
            <ac:spMk id="2" creationId="{00000000-0000-0000-0000-000000000000}"/>
          </ac:spMkLst>
        </pc:spChg>
        <pc:spChg chg="mod">
          <ac:chgData name="Jennifer Hunter-Phillips" userId="S::jhp@godalming.ac.uk::d8dd174a-82df-4a22-b864-6b209672f5fe" providerId="AD" clId="Web-{2D9D1825-FDD2-48A4-8EDC-810BD9193C18}" dt="2020-05-19T12:06:12.800" v="146"/>
          <ac:spMkLst>
            <pc:docMk/>
            <pc:sldMk cId="1841037754" sldId="260"/>
            <ac:spMk id="3" creationId="{00000000-0000-0000-0000-000000000000}"/>
          </ac:spMkLst>
        </pc:spChg>
        <pc:spChg chg="add">
          <ac:chgData name="Jennifer Hunter-Phillips" userId="S::jhp@godalming.ac.uk::d8dd174a-82df-4a22-b864-6b209672f5fe" providerId="AD" clId="Web-{2D9D1825-FDD2-48A4-8EDC-810BD9193C18}" dt="2020-05-19T12:06:12.800" v="146"/>
          <ac:spMkLst>
            <pc:docMk/>
            <pc:sldMk cId="1841037754" sldId="260"/>
            <ac:spMk id="8" creationId="{AD6F6937-3B5A-4391-9F37-58A571B362A9}"/>
          </ac:spMkLst>
        </pc:spChg>
      </pc:sldChg>
      <pc:sldChg chg="addSp modSp mod setBg">
        <pc:chgData name="Jennifer Hunter-Phillips" userId="S::jhp@godalming.ac.uk::d8dd174a-82df-4a22-b864-6b209672f5fe" providerId="AD" clId="Web-{2D9D1825-FDD2-48A4-8EDC-810BD9193C18}" dt="2020-05-19T12:06:21.691" v="147"/>
        <pc:sldMkLst>
          <pc:docMk/>
          <pc:sldMk cId="3402700007" sldId="261"/>
        </pc:sldMkLst>
        <pc:spChg chg="mod">
          <ac:chgData name="Jennifer Hunter-Phillips" userId="S::jhp@godalming.ac.uk::d8dd174a-82df-4a22-b864-6b209672f5fe" providerId="AD" clId="Web-{2D9D1825-FDD2-48A4-8EDC-810BD9193C18}" dt="2020-05-19T12:06:21.691" v="147"/>
          <ac:spMkLst>
            <pc:docMk/>
            <pc:sldMk cId="3402700007" sldId="261"/>
            <ac:spMk id="2" creationId="{00000000-0000-0000-0000-000000000000}"/>
          </ac:spMkLst>
        </pc:spChg>
        <pc:spChg chg="mod">
          <ac:chgData name="Jennifer Hunter-Phillips" userId="S::jhp@godalming.ac.uk::d8dd174a-82df-4a22-b864-6b209672f5fe" providerId="AD" clId="Web-{2D9D1825-FDD2-48A4-8EDC-810BD9193C18}" dt="2020-05-19T12:06:21.691" v="147"/>
          <ac:spMkLst>
            <pc:docMk/>
            <pc:sldMk cId="3402700007" sldId="261"/>
            <ac:spMk id="3" creationId="{00000000-0000-0000-0000-000000000000}"/>
          </ac:spMkLst>
        </pc:spChg>
        <pc:spChg chg="add">
          <ac:chgData name="Jennifer Hunter-Phillips" userId="S::jhp@godalming.ac.uk::d8dd174a-82df-4a22-b864-6b209672f5fe" providerId="AD" clId="Web-{2D9D1825-FDD2-48A4-8EDC-810BD9193C18}" dt="2020-05-19T12:06:21.691" v="147"/>
          <ac:spMkLst>
            <pc:docMk/>
            <pc:sldMk cId="3402700007" sldId="261"/>
            <ac:spMk id="8" creationId="{AD6F6937-3B5A-4391-9F37-58A571B362A9}"/>
          </ac:spMkLst>
        </pc:spChg>
      </pc:sldChg>
      <pc:sldChg chg="addSp delSp modSp mod setBg setClrOvrMap">
        <pc:chgData name="Jennifer Hunter-Phillips" userId="S::jhp@godalming.ac.uk::d8dd174a-82df-4a22-b864-6b209672f5fe" providerId="AD" clId="Web-{2D9D1825-FDD2-48A4-8EDC-810BD9193C18}" dt="2020-05-19T12:06:55.347" v="151"/>
        <pc:sldMkLst>
          <pc:docMk/>
          <pc:sldMk cId="2277582316" sldId="262"/>
        </pc:sldMkLst>
        <pc:spChg chg="mod">
          <ac:chgData name="Jennifer Hunter-Phillips" userId="S::jhp@godalming.ac.uk::d8dd174a-82df-4a22-b864-6b209672f5fe" providerId="AD" clId="Web-{2D9D1825-FDD2-48A4-8EDC-810BD9193C18}" dt="2020-05-19T12:06:55.347" v="151"/>
          <ac:spMkLst>
            <pc:docMk/>
            <pc:sldMk cId="2277582316" sldId="262"/>
            <ac:spMk id="2" creationId="{FA2EB2DD-B86D-4424-ABC8-DC51676BD4A0}"/>
          </ac:spMkLst>
        </pc:spChg>
        <pc:spChg chg="del">
          <ac:chgData name="Jennifer Hunter-Phillips" userId="S::jhp@godalming.ac.uk::d8dd174a-82df-4a22-b864-6b209672f5fe" providerId="AD" clId="Web-{2D9D1825-FDD2-48A4-8EDC-810BD9193C18}" dt="2020-05-19T12:06:55.347" v="151"/>
          <ac:spMkLst>
            <pc:docMk/>
            <pc:sldMk cId="2277582316" sldId="262"/>
            <ac:spMk id="3" creationId="{4F61249D-8D83-4B8F-866E-E43A6634A061}"/>
          </ac:spMkLst>
        </pc:spChg>
        <pc:spChg chg="add">
          <ac:chgData name="Jennifer Hunter-Phillips" userId="S::jhp@godalming.ac.uk::d8dd174a-82df-4a22-b864-6b209672f5fe" providerId="AD" clId="Web-{2D9D1825-FDD2-48A4-8EDC-810BD9193C18}" dt="2020-05-19T12:06:55.347" v="151"/>
          <ac:spMkLst>
            <pc:docMk/>
            <pc:sldMk cId="2277582316" sldId="262"/>
            <ac:spMk id="8" creationId="{BD976C13-68E6-4E25-B13E-FC3A2D3F66E3}"/>
          </ac:spMkLst>
        </pc:spChg>
        <pc:spChg chg="add">
          <ac:chgData name="Jennifer Hunter-Phillips" userId="S::jhp@godalming.ac.uk::d8dd174a-82df-4a22-b864-6b209672f5fe" providerId="AD" clId="Web-{2D9D1825-FDD2-48A4-8EDC-810BD9193C18}" dt="2020-05-19T12:06:55.347" v="151"/>
          <ac:spMkLst>
            <pc:docMk/>
            <pc:sldMk cId="2277582316" sldId="262"/>
            <ac:spMk id="10" creationId="{E2FE3A7B-DDFF-4F81-8AAE-11D96D138C0D}"/>
          </ac:spMkLst>
        </pc:spChg>
        <pc:spChg chg="add">
          <ac:chgData name="Jennifer Hunter-Phillips" userId="S::jhp@godalming.ac.uk::d8dd174a-82df-4a22-b864-6b209672f5fe" providerId="AD" clId="Web-{2D9D1825-FDD2-48A4-8EDC-810BD9193C18}" dt="2020-05-19T12:06:55.347" v="151"/>
          <ac:spMkLst>
            <pc:docMk/>
            <pc:sldMk cId="2277582316" sldId="262"/>
            <ac:spMk id="12" creationId="{69825ADD-F95C-4747-9B41-5DB21C28E6D2}"/>
          </ac:spMkLst>
        </pc:spChg>
        <pc:spChg chg="add">
          <ac:chgData name="Jennifer Hunter-Phillips" userId="S::jhp@godalming.ac.uk::d8dd174a-82df-4a22-b864-6b209672f5fe" providerId="AD" clId="Web-{2D9D1825-FDD2-48A4-8EDC-810BD9193C18}" dt="2020-05-19T12:06:55.347" v="151"/>
          <ac:spMkLst>
            <pc:docMk/>
            <pc:sldMk cId="2277582316" sldId="262"/>
            <ac:spMk id="14" creationId="{86791A8E-B2BA-467D-BB87-8CFBFB13AF9F}"/>
          </ac:spMkLst>
        </pc:spChg>
      </pc:sldChg>
      <pc:sldChg chg="addSp modSp mod setBg">
        <pc:chgData name="Jennifer Hunter-Phillips" userId="S::jhp@godalming.ac.uk::d8dd174a-82df-4a22-b864-6b209672f5fe" providerId="AD" clId="Web-{2D9D1825-FDD2-48A4-8EDC-810BD9193C18}" dt="2020-05-19T12:07:01.394" v="152"/>
        <pc:sldMkLst>
          <pc:docMk/>
          <pc:sldMk cId="3144688220" sldId="263"/>
        </pc:sldMkLst>
        <pc:spChg chg="mod">
          <ac:chgData name="Jennifer Hunter-Phillips" userId="S::jhp@godalming.ac.uk::d8dd174a-82df-4a22-b864-6b209672f5fe" providerId="AD" clId="Web-{2D9D1825-FDD2-48A4-8EDC-810BD9193C18}" dt="2020-05-19T12:07:01.394" v="152"/>
          <ac:spMkLst>
            <pc:docMk/>
            <pc:sldMk cId="3144688220" sldId="263"/>
            <ac:spMk id="2" creationId="{9685ABDD-AED1-49E0-9647-921BF1DDBE04}"/>
          </ac:spMkLst>
        </pc:spChg>
        <pc:spChg chg="mod">
          <ac:chgData name="Jennifer Hunter-Phillips" userId="S::jhp@godalming.ac.uk::d8dd174a-82df-4a22-b864-6b209672f5fe" providerId="AD" clId="Web-{2D9D1825-FDD2-48A4-8EDC-810BD9193C18}" dt="2020-05-19T12:07:01.394" v="152"/>
          <ac:spMkLst>
            <pc:docMk/>
            <pc:sldMk cId="3144688220" sldId="263"/>
            <ac:spMk id="3" creationId="{B933A2C6-DC5C-4269-A7F3-FA9120902771}"/>
          </ac:spMkLst>
        </pc:spChg>
        <pc:spChg chg="add">
          <ac:chgData name="Jennifer Hunter-Phillips" userId="S::jhp@godalming.ac.uk::d8dd174a-82df-4a22-b864-6b209672f5fe" providerId="AD" clId="Web-{2D9D1825-FDD2-48A4-8EDC-810BD9193C18}" dt="2020-05-19T12:07:01.394" v="152"/>
          <ac:spMkLst>
            <pc:docMk/>
            <pc:sldMk cId="3144688220" sldId="263"/>
            <ac:spMk id="8" creationId="{B1CCD5EF-766D-43B9-A25D-19122E5FB181}"/>
          </ac:spMkLst>
        </pc:spChg>
        <pc:spChg chg="add">
          <ac:chgData name="Jennifer Hunter-Phillips" userId="S::jhp@godalming.ac.uk::d8dd174a-82df-4a22-b864-6b209672f5fe" providerId="AD" clId="Web-{2D9D1825-FDD2-48A4-8EDC-810BD9193C18}" dt="2020-05-19T12:07:01.394" v="152"/>
          <ac:spMkLst>
            <pc:docMk/>
            <pc:sldMk cId="3144688220" sldId="263"/>
            <ac:spMk id="10" creationId="{FD9699C9-77F1-4E33-A750-CB78C7EA29E6}"/>
          </ac:spMkLst>
        </pc:spChg>
      </pc:sldChg>
      <pc:sldChg chg="addSp delSp modSp mod setBg setClrOvrMap">
        <pc:chgData name="Jennifer Hunter-Phillips" userId="S::jhp@godalming.ac.uk::d8dd174a-82df-4a22-b864-6b209672f5fe" providerId="AD" clId="Web-{2D9D1825-FDD2-48A4-8EDC-810BD9193C18}" dt="2020-05-19T12:07:05.332" v="153"/>
        <pc:sldMkLst>
          <pc:docMk/>
          <pc:sldMk cId="3878218967" sldId="264"/>
        </pc:sldMkLst>
        <pc:spChg chg="mod">
          <ac:chgData name="Jennifer Hunter-Phillips" userId="S::jhp@godalming.ac.uk::d8dd174a-82df-4a22-b864-6b209672f5fe" providerId="AD" clId="Web-{2D9D1825-FDD2-48A4-8EDC-810BD9193C18}" dt="2020-05-19T12:07:05.332" v="153"/>
          <ac:spMkLst>
            <pc:docMk/>
            <pc:sldMk cId="3878218967" sldId="264"/>
            <ac:spMk id="2" creationId="{8F64828E-B898-4774-B3D9-755E5FDD590B}"/>
          </ac:spMkLst>
        </pc:spChg>
        <pc:spChg chg="del">
          <ac:chgData name="Jennifer Hunter-Phillips" userId="S::jhp@godalming.ac.uk::d8dd174a-82df-4a22-b864-6b209672f5fe" providerId="AD" clId="Web-{2D9D1825-FDD2-48A4-8EDC-810BD9193C18}" dt="2020-05-19T12:07:05.332" v="153"/>
          <ac:spMkLst>
            <pc:docMk/>
            <pc:sldMk cId="3878218967" sldId="264"/>
            <ac:spMk id="3" creationId="{199096F5-8D5B-4C1B-B2A0-806166EFF9D1}"/>
          </ac:spMkLst>
        </pc:spChg>
        <pc:spChg chg="add">
          <ac:chgData name="Jennifer Hunter-Phillips" userId="S::jhp@godalming.ac.uk::d8dd174a-82df-4a22-b864-6b209672f5fe" providerId="AD" clId="Web-{2D9D1825-FDD2-48A4-8EDC-810BD9193C18}" dt="2020-05-19T12:07:05.332" v="153"/>
          <ac:spMkLst>
            <pc:docMk/>
            <pc:sldMk cId="3878218967" sldId="264"/>
            <ac:spMk id="8" creationId="{BD976C13-68E6-4E25-B13E-FC3A2D3F66E3}"/>
          </ac:spMkLst>
        </pc:spChg>
        <pc:spChg chg="add">
          <ac:chgData name="Jennifer Hunter-Phillips" userId="S::jhp@godalming.ac.uk::d8dd174a-82df-4a22-b864-6b209672f5fe" providerId="AD" clId="Web-{2D9D1825-FDD2-48A4-8EDC-810BD9193C18}" dt="2020-05-19T12:07:05.332" v="153"/>
          <ac:spMkLst>
            <pc:docMk/>
            <pc:sldMk cId="3878218967" sldId="264"/>
            <ac:spMk id="10" creationId="{E2FE3A7B-DDFF-4F81-8AAE-11D96D138C0D}"/>
          </ac:spMkLst>
        </pc:spChg>
        <pc:spChg chg="add">
          <ac:chgData name="Jennifer Hunter-Phillips" userId="S::jhp@godalming.ac.uk::d8dd174a-82df-4a22-b864-6b209672f5fe" providerId="AD" clId="Web-{2D9D1825-FDD2-48A4-8EDC-810BD9193C18}" dt="2020-05-19T12:07:05.332" v="153"/>
          <ac:spMkLst>
            <pc:docMk/>
            <pc:sldMk cId="3878218967" sldId="264"/>
            <ac:spMk id="12" creationId="{69825ADD-F95C-4747-9B41-5DB21C28E6D2}"/>
          </ac:spMkLst>
        </pc:spChg>
        <pc:spChg chg="add">
          <ac:chgData name="Jennifer Hunter-Phillips" userId="S::jhp@godalming.ac.uk::d8dd174a-82df-4a22-b864-6b209672f5fe" providerId="AD" clId="Web-{2D9D1825-FDD2-48A4-8EDC-810BD9193C18}" dt="2020-05-19T12:07:05.332" v="153"/>
          <ac:spMkLst>
            <pc:docMk/>
            <pc:sldMk cId="3878218967" sldId="264"/>
            <ac:spMk id="14" creationId="{86791A8E-B2BA-467D-BB87-8CFBFB13AF9F}"/>
          </ac:spMkLst>
        </pc:spChg>
      </pc:sldChg>
      <pc:sldChg chg="addSp delSp modSp mod setBg setClrOvrMap">
        <pc:chgData name="Jennifer Hunter-Phillips" userId="S::jhp@godalming.ac.uk::d8dd174a-82df-4a22-b864-6b209672f5fe" providerId="AD" clId="Web-{2D9D1825-FDD2-48A4-8EDC-810BD9193C18}" dt="2020-05-19T12:07:15.175" v="156"/>
        <pc:sldMkLst>
          <pc:docMk/>
          <pc:sldMk cId="158072132" sldId="265"/>
        </pc:sldMkLst>
        <pc:spChg chg="mod">
          <ac:chgData name="Jennifer Hunter-Phillips" userId="S::jhp@godalming.ac.uk::d8dd174a-82df-4a22-b864-6b209672f5fe" providerId="AD" clId="Web-{2D9D1825-FDD2-48A4-8EDC-810BD9193C18}" dt="2020-05-19T12:07:15.175" v="156"/>
          <ac:spMkLst>
            <pc:docMk/>
            <pc:sldMk cId="158072132" sldId="265"/>
            <ac:spMk id="2" creationId="{47EBDEF5-2C54-4982-B373-E036DC1602AA}"/>
          </ac:spMkLst>
        </pc:spChg>
        <pc:spChg chg="add del mod">
          <ac:chgData name="Jennifer Hunter-Phillips" userId="S::jhp@godalming.ac.uk::d8dd174a-82df-4a22-b864-6b209672f5fe" providerId="AD" clId="Web-{2D9D1825-FDD2-48A4-8EDC-810BD9193C18}" dt="2020-05-19T12:07:15.175" v="156"/>
          <ac:spMkLst>
            <pc:docMk/>
            <pc:sldMk cId="158072132" sldId="265"/>
            <ac:spMk id="3" creationId="{337BE8D2-A27F-4726-AA58-9423952E9796}"/>
          </ac:spMkLst>
        </pc:spChg>
        <pc:spChg chg="add">
          <ac:chgData name="Jennifer Hunter-Phillips" userId="S::jhp@godalming.ac.uk::d8dd174a-82df-4a22-b864-6b209672f5fe" providerId="AD" clId="Web-{2D9D1825-FDD2-48A4-8EDC-810BD9193C18}" dt="2020-05-19T12:07:15.175" v="156"/>
          <ac:spMkLst>
            <pc:docMk/>
            <pc:sldMk cId="158072132" sldId="265"/>
            <ac:spMk id="8" creationId="{8E7CFAA6-1DBB-43B0-BD82-2FB83CF4E4A4}"/>
          </ac:spMkLst>
        </pc:spChg>
        <pc:spChg chg="add del">
          <ac:chgData name="Jennifer Hunter-Phillips" userId="S::jhp@godalming.ac.uk::d8dd174a-82df-4a22-b864-6b209672f5fe" providerId="AD" clId="Web-{2D9D1825-FDD2-48A4-8EDC-810BD9193C18}" dt="2020-05-19T12:07:15.160" v="155"/>
          <ac:spMkLst>
            <pc:docMk/>
            <pc:sldMk cId="158072132" sldId="265"/>
            <ac:spMk id="9" creationId="{788D80A3-503A-400A-9D7F-99EC3CE0654D}"/>
          </ac:spMkLst>
        </pc:spChg>
        <pc:graphicFrameChg chg="add del">
          <ac:chgData name="Jennifer Hunter-Phillips" userId="S::jhp@godalming.ac.uk::d8dd174a-82df-4a22-b864-6b209672f5fe" providerId="AD" clId="Web-{2D9D1825-FDD2-48A4-8EDC-810BD9193C18}" dt="2020-05-19T12:07:15.160" v="155"/>
          <ac:graphicFrameMkLst>
            <pc:docMk/>
            <pc:sldMk cId="158072132" sldId="265"/>
            <ac:graphicFrameMk id="5" creationId="{C4820762-E2FF-480A-8D16-B3C39A3C1AE8}"/>
          </ac:graphicFrameMkLst>
        </pc:graphicFrameChg>
        <pc:cxnChg chg="add">
          <ac:chgData name="Jennifer Hunter-Phillips" userId="S::jhp@godalming.ac.uk::d8dd174a-82df-4a22-b864-6b209672f5fe" providerId="AD" clId="Web-{2D9D1825-FDD2-48A4-8EDC-810BD9193C18}" dt="2020-05-19T12:07:15.175" v="156"/>
          <ac:cxnSpMkLst>
            <pc:docMk/>
            <pc:sldMk cId="158072132" sldId="265"/>
            <ac:cxnSpMk id="10" creationId="{9E13708B-D2E3-41E3-BD49-F910056473ED}"/>
          </ac:cxnSpMkLst>
        </pc:cxnChg>
      </pc:sldChg>
      <pc:sldChg chg="addSp modSp mod setBg setClrOvrMap">
        <pc:chgData name="Jennifer Hunter-Phillips" userId="S::jhp@godalming.ac.uk::d8dd174a-82df-4a22-b864-6b209672f5fe" providerId="AD" clId="Web-{2D9D1825-FDD2-48A4-8EDC-810BD9193C18}" dt="2020-05-19T12:07:23.988" v="157"/>
        <pc:sldMkLst>
          <pc:docMk/>
          <pc:sldMk cId="2444708103" sldId="266"/>
        </pc:sldMkLst>
        <pc:spChg chg="mod">
          <ac:chgData name="Jennifer Hunter-Phillips" userId="S::jhp@godalming.ac.uk::d8dd174a-82df-4a22-b864-6b209672f5fe" providerId="AD" clId="Web-{2D9D1825-FDD2-48A4-8EDC-810BD9193C18}" dt="2020-05-19T12:07:23.988" v="157"/>
          <ac:spMkLst>
            <pc:docMk/>
            <pc:sldMk cId="2444708103" sldId="266"/>
            <ac:spMk id="2" creationId="{6CEBF3C5-9DEC-4DF5-9B83-CF3B893D7C67}"/>
          </ac:spMkLst>
        </pc:spChg>
        <pc:spChg chg="mod">
          <ac:chgData name="Jennifer Hunter-Phillips" userId="S::jhp@godalming.ac.uk::d8dd174a-82df-4a22-b864-6b209672f5fe" providerId="AD" clId="Web-{2D9D1825-FDD2-48A4-8EDC-810BD9193C18}" dt="2020-05-19T12:07:23.988" v="157"/>
          <ac:spMkLst>
            <pc:docMk/>
            <pc:sldMk cId="2444708103" sldId="266"/>
            <ac:spMk id="3" creationId="{0D16E314-2F45-4F22-A95A-0B4F83D8C27F}"/>
          </ac:spMkLst>
        </pc:spChg>
        <pc:spChg chg="add">
          <ac:chgData name="Jennifer Hunter-Phillips" userId="S::jhp@godalming.ac.uk::d8dd174a-82df-4a22-b864-6b209672f5fe" providerId="AD" clId="Web-{2D9D1825-FDD2-48A4-8EDC-810BD9193C18}" dt="2020-05-19T12:07:23.988" v="157"/>
          <ac:spMkLst>
            <pc:docMk/>
            <pc:sldMk cId="2444708103" sldId="266"/>
            <ac:spMk id="8" creationId="{8E7CFAA6-1DBB-43B0-BD82-2FB83CF4E4A4}"/>
          </ac:spMkLst>
        </pc:spChg>
        <pc:cxnChg chg="add">
          <ac:chgData name="Jennifer Hunter-Phillips" userId="S::jhp@godalming.ac.uk::d8dd174a-82df-4a22-b864-6b209672f5fe" providerId="AD" clId="Web-{2D9D1825-FDD2-48A4-8EDC-810BD9193C18}" dt="2020-05-19T12:07:23.988" v="157"/>
          <ac:cxnSpMkLst>
            <pc:docMk/>
            <pc:sldMk cId="2444708103" sldId="266"/>
            <ac:cxnSpMk id="10" creationId="{9E13708B-D2E3-41E3-BD49-F910056473ED}"/>
          </ac:cxnSpMkLst>
        </pc:cxnChg>
      </pc:sldChg>
      <pc:sldChg chg="addSp delSp modSp mod setBg setClrOvrMap">
        <pc:chgData name="Jennifer Hunter-Phillips" userId="S::jhp@godalming.ac.uk::d8dd174a-82df-4a22-b864-6b209672f5fe" providerId="AD" clId="Web-{2D9D1825-FDD2-48A4-8EDC-810BD9193C18}" dt="2020-05-19T12:06:34.003" v="148"/>
        <pc:sldMkLst>
          <pc:docMk/>
          <pc:sldMk cId="2423698865" sldId="267"/>
        </pc:sldMkLst>
        <pc:spChg chg="mod">
          <ac:chgData name="Jennifer Hunter-Phillips" userId="S::jhp@godalming.ac.uk::d8dd174a-82df-4a22-b864-6b209672f5fe" providerId="AD" clId="Web-{2D9D1825-FDD2-48A4-8EDC-810BD9193C18}" dt="2020-05-19T12:06:34.003" v="148"/>
          <ac:spMkLst>
            <pc:docMk/>
            <pc:sldMk cId="2423698865" sldId="267"/>
            <ac:spMk id="2" creationId="{9B58E397-68D4-4E08-8AA5-9DEBBF4BB323}"/>
          </ac:spMkLst>
        </pc:spChg>
        <pc:spChg chg="del">
          <ac:chgData name="Jennifer Hunter-Phillips" userId="S::jhp@godalming.ac.uk::d8dd174a-82df-4a22-b864-6b209672f5fe" providerId="AD" clId="Web-{2D9D1825-FDD2-48A4-8EDC-810BD9193C18}" dt="2020-05-19T12:06:34.003" v="148"/>
          <ac:spMkLst>
            <pc:docMk/>
            <pc:sldMk cId="2423698865" sldId="267"/>
            <ac:spMk id="3" creationId="{05DE8BA7-8687-427B-9F75-08EB71B7FEDE}"/>
          </ac:spMkLst>
        </pc:spChg>
        <pc:spChg chg="add">
          <ac:chgData name="Jennifer Hunter-Phillips" userId="S::jhp@godalming.ac.uk::d8dd174a-82df-4a22-b864-6b209672f5fe" providerId="AD" clId="Web-{2D9D1825-FDD2-48A4-8EDC-810BD9193C18}" dt="2020-05-19T12:06:34.003" v="148"/>
          <ac:spMkLst>
            <pc:docMk/>
            <pc:sldMk cId="2423698865" sldId="267"/>
            <ac:spMk id="8" creationId="{BD976C13-68E6-4E25-B13E-FC3A2D3F66E3}"/>
          </ac:spMkLst>
        </pc:spChg>
        <pc:spChg chg="add">
          <ac:chgData name="Jennifer Hunter-Phillips" userId="S::jhp@godalming.ac.uk::d8dd174a-82df-4a22-b864-6b209672f5fe" providerId="AD" clId="Web-{2D9D1825-FDD2-48A4-8EDC-810BD9193C18}" dt="2020-05-19T12:06:34.003" v="148"/>
          <ac:spMkLst>
            <pc:docMk/>
            <pc:sldMk cId="2423698865" sldId="267"/>
            <ac:spMk id="10" creationId="{E2FE3A7B-DDFF-4F81-8AAE-11D96D138C0D}"/>
          </ac:spMkLst>
        </pc:spChg>
        <pc:spChg chg="add">
          <ac:chgData name="Jennifer Hunter-Phillips" userId="S::jhp@godalming.ac.uk::d8dd174a-82df-4a22-b864-6b209672f5fe" providerId="AD" clId="Web-{2D9D1825-FDD2-48A4-8EDC-810BD9193C18}" dt="2020-05-19T12:06:34.003" v="148"/>
          <ac:spMkLst>
            <pc:docMk/>
            <pc:sldMk cId="2423698865" sldId="267"/>
            <ac:spMk id="12" creationId="{69825ADD-F95C-4747-9B41-5DB21C28E6D2}"/>
          </ac:spMkLst>
        </pc:spChg>
        <pc:spChg chg="add">
          <ac:chgData name="Jennifer Hunter-Phillips" userId="S::jhp@godalming.ac.uk::d8dd174a-82df-4a22-b864-6b209672f5fe" providerId="AD" clId="Web-{2D9D1825-FDD2-48A4-8EDC-810BD9193C18}" dt="2020-05-19T12:06:34.003" v="148"/>
          <ac:spMkLst>
            <pc:docMk/>
            <pc:sldMk cId="2423698865" sldId="267"/>
            <ac:spMk id="14" creationId="{86791A8E-B2BA-467D-BB87-8CFBFB13AF9F}"/>
          </ac:spMkLst>
        </pc:spChg>
      </pc:sldChg>
      <pc:sldChg chg="addSp modSp mod setBg">
        <pc:chgData name="Jennifer Hunter-Phillips" userId="S::jhp@godalming.ac.uk::d8dd174a-82df-4a22-b864-6b209672f5fe" providerId="AD" clId="Web-{2D9D1825-FDD2-48A4-8EDC-810BD9193C18}" dt="2020-05-19T12:06:38.722" v="149"/>
        <pc:sldMkLst>
          <pc:docMk/>
          <pc:sldMk cId="4168853845" sldId="268"/>
        </pc:sldMkLst>
        <pc:spChg chg="mod ord">
          <ac:chgData name="Jennifer Hunter-Phillips" userId="S::jhp@godalming.ac.uk::d8dd174a-82df-4a22-b864-6b209672f5fe" providerId="AD" clId="Web-{2D9D1825-FDD2-48A4-8EDC-810BD9193C18}" dt="2020-05-19T12:06:38.722" v="149"/>
          <ac:spMkLst>
            <pc:docMk/>
            <pc:sldMk cId="4168853845" sldId="268"/>
            <ac:spMk id="2" creationId="{57E90B27-6D96-4EE6-9053-66E1B430C0D9}"/>
          </ac:spMkLst>
        </pc:spChg>
        <pc:spChg chg="mod">
          <ac:chgData name="Jennifer Hunter-Phillips" userId="S::jhp@godalming.ac.uk::d8dd174a-82df-4a22-b864-6b209672f5fe" providerId="AD" clId="Web-{2D9D1825-FDD2-48A4-8EDC-810BD9193C18}" dt="2020-05-19T12:06:38.722" v="149"/>
          <ac:spMkLst>
            <pc:docMk/>
            <pc:sldMk cId="4168853845" sldId="268"/>
            <ac:spMk id="3" creationId="{869EFC08-4788-46D1-A456-2CDAB89D332D}"/>
          </ac:spMkLst>
        </pc:spChg>
        <pc:spChg chg="add">
          <ac:chgData name="Jennifer Hunter-Phillips" userId="S::jhp@godalming.ac.uk::d8dd174a-82df-4a22-b864-6b209672f5fe" providerId="AD" clId="Web-{2D9D1825-FDD2-48A4-8EDC-810BD9193C18}" dt="2020-05-19T12:06:38.722" v="149"/>
          <ac:spMkLst>
            <pc:docMk/>
            <pc:sldMk cId="4168853845" sldId="268"/>
            <ac:spMk id="8" creationId="{788D80A3-503A-400A-9D7F-99EC3CE0654D}"/>
          </ac:spMkLst>
        </pc:spChg>
      </pc:sldChg>
      <pc:sldChg chg="addSp delSp modSp mod setBg">
        <pc:chgData name="Jennifer Hunter-Phillips" userId="S::jhp@godalming.ac.uk::d8dd174a-82df-4a22-b864-6b209672f5fe" providerId="AD" clId="Web-{2D9D1825-FDD2-48A4-8EDC-810BD9193C18}" dt="2020-05-19T12:06:45.878" v="150"/>
        <pc:sldMkLst>
          <pc:docMk/>
          <pc:sldMk cId="3539050017" sldId="269"/>
        </pc:sldMkLst>
        <pc:spChg chg="mod">
          <ac:chgData name="Jennifer Hunter-Phillips" userId="S::jhp@godalming.ac.uk::d8dd174a-82df-4a22-b864-6b209672f5fe" providerId="AD" clId="Web-{2D9D1825-FDD2-48A4-8EDC-810BD9193C18}" dt="2020-05-19T12:06:45.878" v="150"/>
          <ac:spMkLst>
            <pc:docMk/>
            <pc:sldMk cId="3539050017" sldId="269"/>
            <ac:spMk id="2" creationId="{9BAB248A-66C4-4452-86BB-7D595DBE5F20}"/>
          </ac:spMkLst>
        </pc:spChg>
        <pc:spChg chg="del">
          <ac:chgData name="Jennifer Hunter-Phillips" userId="S::jhp@godalming.ac.uk::d8dd174a-82df-4a22-b864-6b209672f5fe" providerId="AD" clId="Web-{2D9D1825-FDD2-48A4-8EDC-810BD9193C18}" dt="2020-05-19T12:06:45.878" v="150"/>
          <ac:spMkLst>
            <pc:docMk/>
            <pc:sldMk cId="3539050017" sldId="269"/>
            <ac:spMk id="3" creationId="{30446559-1018-4238-B6BB-F8D61BA24D28}"/>
          </ac:spMkLst>
        </pc:spChg>
        <pc:spChg chg="add">
          <ac:chgData name="Jennifer Hunter-Phillips" userId="S::jhp@godalming.ac.uk::d8dd174a-82df-4a22-b864-6b209672f5fe" providerId="AD" clId="Web-{2D9D1825-FDD2-48A4-8EDC-810BD9193C18}" dt="2020-05-19T12:06:45.878" v="150"/>
          <ac:spMkLst>
            <pc:docMk/>
            <pc:sldMk cId="3539050017" sldId="269"/>
            <ac:spMk id="9" creationId="{788D80A3-503A-400A-9D7F-99EC3CE0654D}"/>
          </ac:spMkLst>
        </pc:spChg>
        <pc:graphicFrameChg chg="add">
          <ac:chgData name="Jennifer Hunter-Phillips" userId="S::jhp@godalming.ac.uk::d8dd174a-82df-4a22-b864-6b209672f5fe" providerId="AD" clId="Web-{2D9D1825-FDD2-48A4-8EDC-810BD9193C18}" dt="2020-05-19T12:06:45.878" v="150"/>
          <ac:graphicFrameMkLst>
            <pc:docMk/>
            <pc:sldMk cId="3539050017" sldId="269"/>
            <ac:graphicFrameMk id="5" creationId="{CC13A85B-0D75-4F39-84EC-5A4C9EBDCC36}"/>
          </ac:graphicFrameMkLst>
        </pc:graphicFrameChg>
      </pc:sldChg>
      <pc:sldChg chg="addSp delSp modSp mod setBg">
        <pc:chgData name="Jennifer Hunter-Phillips" userId="S::jhp@godalming.ac.uk::d8dd174a-82df-4a22-b864-6b209672f5fe" providerId="AD" clId="Web-{2D9D1825-FDD2-48A4-8EDC-810BD9193C18}" dt="2020-05-19T12:07:48.222" v="162"/>
        <pc:sldMkLst>
          <pc:docMk/>
          <pc:sldMk cId="1346812823" sldId="270"/>
        </pc:sldMkLst>
        <pc:spChg chg="mod">
          <ac:chgData name="Jennifer Hunter-Phillips" userId="S::jhp@godalming.ac.uk::d8dd174a-82df-4a22-b864-6b209672f5fe" providerId="AD" clId="Web-{2D9D1825-FDD2-48A4-8EDC-810BD9193C18}" dt="2020-05-19T12:07:48.222" v="162"/>
          <ac:spMkLst>
            <pc:docMk/>
            <pc:sldMk cId="1346812823" sldId="270"/>
            <ac:spMk id="2" creationId="{D0B57D52-C57A-4D46-8766-5D02F0F97ADC}"/>
          </ac:spMkLst>
        </pc:spChg>
        <pc:spChg chg="add del">
          <ac:chgData name="Jennifer Hunter-Phillips" userId="S::jhp@godalming.ac.uk::d8dd174a-82df-4a22-b864-6b209672f5fe" providerId="AD" clId="Web-{2D9D1825-FDD2-48A4-8EDC-810BD9193C18}" dt="2020-05-19T12:07:48.222" v="162"/>
          <ac:spMkLst>
            <pc:docMk/>
            <pc:sldMk cId="1346812823" sldId="270"/>
            <ac:spMk id="3" creationId="{567E2FD4-8248-416B-9E9F-63B569529757}"/>
          </ac:spMkLst>
        </pc:spChg>
        <pc:spChg chg="add del">
          <ac:chgData name="Jennifer Hunter-Phillips" userId="S::jhp@godalming.ac.uk::d8dd174a-82df-4a22-b864-6b209672f5fe" providerId="AD" clId="Web-{2D9D1825-FDD2-48A4-8EDC-810BD9193C18}" dt="2020-05-19T12:07:48.175" v="161"/>
          <ac:spMkLst>
            <pc:docMk/>
            <pc:sldMk cId="1346812823" sldId="270"/>
            <ac:spMk id="9" creationId="{8E7CFAA6-1DBB-43B0-BD82-2FB83CF4E4A4}"/>
          </ac:spMkLst>
        </pc:spChg>
        <pc:graphicFrameChg chg="add del">
          <ac:chgData name="Jennifer Hunter-Phillips" userId="S::jhp@godalming.ac.uk::d8dd174a-82df-4a22-b864-6b209672f5fe" providerId="AD" clId="Web-{2D9D1825-FDD2-48A4-8EDC-810BD9193C18}" dt="2020-05-19T12:07:42.816" v="159"/>
          <ac:graphicFrameMkLst>
            <pc:docMk/>
            <pc:sldMk cId="1346812823" sldId="270"/>
            <ac:graphicFrameMk id="5" creationId="{531093E4-3280-41EF-8FD9-21A4142AF245}"/>
          </ac:graphicFrameMkLst>
        </pc:graphicFrameChg>
        <pc:graphicFrameChg chg="add del">
          <ac:chgData name="Jennifer Hunter-Phillips" userId="S::jhp@godalming.ac.uk::d8dd174a-82df-4a22-b864-6b209672f5fe" providerId="AD" clId="Web-{2D9D1825-FDD2-48A4-8EDC-810BD9193C18}" dt="2020-05-19T12:07:48.175" v="161"/>
          <ac:graphicFrameMkLst>
            <pc:docMk/>
            <pc:sldMk cId="1346812823" sldId="270"/>
            <ac:graphicFrameMk id="6" creationId="{843BFDD5-E94D-41B4-8F75-06EB7F0646B5}"/>
          </ac:graphicFrameMkLst>
        </pc:graphicFrameChg>
        <pc:graphicFrameChg chg="add">
          <ac:chgData name="Jennifer Hunter-Phillips" userId="S::jhp@godalming.ac.uk::d8dd174a-82df-4a22-b864-6b209672f5fe" providerId="AD" clId="Web-{2D9D1825-FDD2-48A4-8EDC-810BD9193C18}" dt="2020-05-19T12:07:48.222" v="162"/>
          <ac:graphicFrameMkLst>
            <pc:docMk/>
            <pc:sldMk cId="1346812823" sldId="270"/>
            <ac:graphicFrameMk id="7" creationId="{531093E4-3280-41EF-8FD9-21A4142AF245}"/>
          </ac:graphicFrameMkLst>
        </pc:graphicFrameChg>
      </pc:sldChg>
      <pc:sldChg chg="addSp delSp modSp mod setBg">
        <pc:chgData name="Jennifer Hunter-Phillips" userId="S::jhp@godalming.ac.uk::d8dd174a-82df-4a22-b864-6b209672f5fe" providerId="AD" clId="Web-{2D9D1825-FDD2-48A4-8EDC-810BD9193C18}" dt="2020-05-19T12:08:00.910" v="163"/>
        <pc:sldMkLst>
          <pc:docMk/>
          <pc:sldMk cId="1175743954" sldId="271"/>
        </pc:sldMkLst>
        <pc:spChg chg="mod">
          <ac:chgData name="Jennifer Hunter-Phillips" userId="S::jhp@godalming.ac.uk::d8dd174a-82df-4a22-b864-6b209672f5fe" providerId="AD" clId="Web-{2D9D1825-FDD2-48A4-8EDC-810BD9193C18}" dt="2020-05-19T12:08:00.910" v="163"/>
          <ac:spMkLst>
            <pc:docMk/>
            <pc:sldMk cId="1175743954" sldId="271"/>
            <ac:spMk id="2" creationId="{C08973C5-4130-4112-9573-80AF81214945}"/>
          </ac:spMkLst>
        </pc:spChg>
        <pc:spChg chg="del">
          <ac:chgData name="Jennifer Hunter-Phillips" userId="S::jhp@godalming.ac.uk::d8dd174a-82df-4a22-b864-6b209672f5fe" providerId="AD" clId="Web-{2D9D1825-FDD2-48A4-8EDC-810BD9193C18}" dt="2020-05-19T12:08:00.910" v="163"/>
          <ac:spMkLst>
            <pc:docMk/>
            <pc:sldMk cId="1175743954" sldId="271"/>
            <ac:spMk id="3" creationId="{91FA83FD-F23F-4EB0-8A16-FCAF6397F650}"/>
          </ac:spMkLst>
        </pc:spChg>
        <pc:spChg chg="add">
          <ac:chgData name="Jennifer Hunter-Phillips" userId="S::jhp@godalming.ac.uk::d8dd174a-82df-4a22-b864-6b209672f5fe" providerId="AD" clId="Web-{2D9D1825-FDD2-48A4-8EDC-810BD9193C18}" dt="2020-05-19T12:08:00.910" v="163"/>
          <ac:spMkLst>
            <pc:docMk/>
            <pc:sldMk cId="1175743954" sldId="271"/>
            <ac:spMk id="9" creationId="{67218665-EA77-40EC-8172-4F17E2DEDB3D}"/>
          </ac:spMkLst>
        </pc:spChg>
        <pc:graphicFrameChg chg="add">
          <ac:chgData name="Jennifer Hunter-Phillips" userId="S::jhp@godalming.ac.uk::d8dd174a-82df-4a22-b864-6b209672f5fe" providerId="AD" clId="Web-{2D9D1825-FDD2-48A4-8EDC-810BD9193C18}" dt="2020-05-19T12:08:00.910" v="163"/>
          <ac:graphicFrameMkLst>
            <pc:docMk/>
            <pc:sldMk cId="1175743954" sldId="271"/>
            <ac:graphicFrameMk id="5" creationId="{72FBF843-942B-4EDD-BFA6-166109ED3C11}"/>
          </ac:graphicFrameMkLst>
        </pc:graphicFrameChg>
      </pc:sldChg>
      <pc:sldChg chg="addSp delSp modSp mod setBg">
        <pc:chgData name="Jennifer Hunter-Phillips" userId="S::jhp@godalming.ac.uk::d8dd174a-82df-4a22-b864-6b209672f5fe" providerId="AD" clId="Web-{2D9D1825-FDD2-48A4-8EDC-810BD9193C18}" dt="2020-05-19T12:08:09.175" v="164"/>
        <pc:sldMkLst>
          <pc:docMk/>
          <pc:sldMk cId="4279315795" sldId="272"/>
        </pc:sldMkLst>
        <pc:spChg chg="mod">
          <ac:chgData name="Jennifer Hunter-Phillips" userId="S::jhp@godalming.ac.uk::d8dd174a-82df-4a22-b864-6b209672f5fe" providerId="AD" clId="Web-{2D9D1825-FDD2-48A4-8EDC-810BD9193C18}" dt="2020-05-19T12:08:09.175" v="164"/>
          <ac:spMkLst>
            <pc:docMk/>
            <pc:sldMk cId="4279315795" sldId="272"/>
            <ac:spMk id="2" creationId="{7CF9E615-53C4-4D6D-82DC-0868CDF5C375}"/>
          </ac:spMkLst>
        </pc:spChg>
        <pc:spChg chg="del">
          <ac:chgData name="Jennifer Hunter-Phillips" userId="S::jhp@godalming.ac.uk::d8dd174a-82df-4a22-b864-6b209672f5fe" providerId="AD" clId="Web-{2D9D1825-FDD2-48A4-8EDC-810BD9193C18}" dt="2020-05-19T12:08:09.175" v="164"/>
          <ac:spMkLst>
            <pc:docMk/>
            <pc:sldMk cId="4279315795" sldId="272"/>
            <ac:spMk id="3" creationId="{6734A7AA-FF35-49FA-8C7C-A088A9C84F06}"/>
          </ac:spMkLst>
        </pc:spChg>
        <pc:spChg chg="add">
          <ac:chgData name="Jennifer Hunter-Phillips" userId="S::jhp@godalming.ac.uk::d8dd174a-82df-4a22-b864-6b209672f5fe" providerId="AD" clId="Web-{2D9D1825-FDD2-48A4-8EDC-810BD9193C18}" dt="2020-05-19T12:08:09.175" v="164"/>
          <ac:spMkLst>
            <pc:docMk/>
            <pc:sldMk cId="4279315795" sldId="272"/>
            <ac:spMk id="9" creationId="{67218665-EA77-40EC-8172-4F17E2DEDB3D}"/>
          </ac:spMkLst>
        </pc:spChg>
        <pc:graphicFrameChg chg="add">
          <ac:chgData name="Jennifer Hunter-Phillips" userId="S::jhp@godalming.ac.uk::d8dd174a-82df-4a22-b864-6b209672f5fe" providerId="AD" clId="Web-{2D9D1825-FDD2-48A4-8EDC-810BD9193C18}" dt="2020-05-19T12:08:09.175" v="164"/>
          <ac:graphicFrameMkLst>
            <pc:docMk/>
            <pc:sldMk cId="4279315795" sldId="272"/>
            <ac:graphicFrameMk id="5" creationId="{27C95BCB-5A68-4723-8E0D-83A8E863DB5C}"/>
          </ac:graphicFrameMkLst>
        </pc:graphicFrameChg>
      </pc:sldChg>
      <pc:sldChg chg="addSp delSp modSp mod setBg">
        <pc:chgData name="Jennifer Hunter-Phillips" userId="S::jhp@godalming.ac.uk::d8dd174a-82df-4a22-b864-6b209672f5fe" providerId="AD" clId="Web-{2D9D1825-FDD2-48A4-8EDC-810BD9193C18}" dt="2020-05-19T12:08:21.550" v="165"/>
        <pc:sldMkLst>
          <pc:docMk/>
          <pc:sldMk cId="1208107614" sldId="273"/>
        </pc:sldMkLst>
        <pc:spChg chg="mod">
          <ac:chgData name="Jennifer Hunter-Phillips" userId="S::jhp@godalming.ac.uk::d8dd174a-82df-4a22-b864-6b209672f5fe" providerId="AD" clId="Web-{2D9D1825-FDD2-48A4-8EDC-810BD9193C18}" dt="2020-05-19T12:08:21.550" v="165"/>
          <ac:spMkLst>
            <pc:docMk/>
            <pc:sldMk cId="1208107614" sldId="273"/>
            <ac:spMk id="2" creationId="{1006862D-317C-419E-BD0A-EBF5C148823F}"/>
          </ac:spMkLst>
        </pc:spChg>
        <pc:spChg chg="del">
          <ac:chgData name="Jennifer Hunter-Phillips" userId="S::jhp@godalming.ac.uk::d8dd174a-82df-4a22-b864-6b209672f5fe" providerId="AD" clId="Web-{2D9D1825-FDD2-48A4-8EDC-810BD9193C18}" dt="2020-05-19T12:08:21.550" v="165"/>
          <ac:spMkLst>
            <pc:docMk/>
            <pc:sldMk cId="1208107614" sldId="273"/>
            <ac:spMk id="3" creationId="{7D9163BA-7095-4747-9FED-D916FF468A62}"/>
          </ac:spMkLst>
        </pc:spChg>
        <pc:spChg chg="add">
          <ac:chgData name="Jennifer Hunter-Phillips" userId="S::jhp@godalming.ac.uk::d8dd174a-82df-4a22-b864-6b209672f5fe" providerId="AD" clId="Web-{2D9D1825-FDD2-48A4-8EDC-810BD9193C18}" dt="2020-05-19T12:08:21.550" v="165"/>
          <ac:spMkLst>
            <pc:docMk/>
            <pc:sldMk cId="1208107614" sldId="273"/>
            <ac:spMk id="9" creationId="{8E7CFAA6-1DBB-43B0-BD82-2FB83CF4E4A4}"/>
          </ac:spMkLst>
        </pc:spChg>
        <pc:graphicFrameChg chg="add">
          <ac:chgData name="Jennifer Hunter-Phillips" userId="S::jhp@godalming.ac.uk::d8dd174a-82df-4a22-b864-6b209672f5fe" providerId="AD" clId="Web-{2D9D1825-FDD2-48A4-8EDC-810BD9193C18}" dt="2020-05-19T12:08:21.550" v="165"/>
          <ac:graphicFrameMkLst>
            <pc:docMk/>
            <pc:sldMk cId="1208107614" sldId="273"/>
            <ac:graphicFrameMk id="5" creationId="{D38B2682-B114-41A2-8229-936A17A33F7A}"/>
          </ac:graphicFrameMkLst>
        </pc:graphicFrameChg>
      </pc:sldChg>
      <pc:sldChg chg="addSp delSp modSp mod setBg">
        <pc:chgData name="Jennifer Hunter-Phillips" userId="S::jhp@godalming.ac.uk::d8dd174a-82df-4a22-b864-6b209672f5fe" providerId="AD" clId="Web-{2D9D1825-FDD2-48A4-8EDC-810BD9193C18}" dt="2020-05-19T12:08:30.066" v="166"/>
        <pc:sldMkLst>
          <pc:docMk/>
          <pc:sldMk cId="901522002" sldId="274"/>
        </pc:sldMkLst>
        <pc:spChg chg="mod">
          <ac:chgData name="Jennifer Hunter-Phillips" userId="S::jhp@godalming.ac.uk::d8dd174a-82df-4a22-b864-6b209672f5fe" providerId="AD" clId="Web-{2D9D1825-FDD2-48A4-8EDC-810BD9193C18}" dt="2020-05-19T12:08:30.066" v="166"/>
          <ac:spMkLst>
            <pc:docMk/>
            <pc:sldMk cId="901522002" sldId="274"/>
            <ac:spMk id="2" creationId="{5CCE682A-33FD-4B1E-A37F-5ABCC5AABD35}"/>
          </ac:spMkLst>
        </pc:spChg>
        <pc:spChg chg="del">
          <ac:chgData name="Jennifer Hunter-Phillips" userId="S::jhp@godalming.ac.uk::d8dd174a-82df-4a22-b864-6b209672f5fe" providerId="AD" clId="Web-{2D9D1825-FDD2-48A4-8EDC-810BD9193C18}" dt="2020-05-19T12:08:30.066" v="166"/>
          <ac:spMkLst>
            <pc:docMk/>
            <pc:sldMk cId="901522002" sldId="274"/>
            <ac:spMk id="3" creationId="{C80B974B-3EEB-4746-AD2E-765A9F318DDB}"/>
          </ac:spMkLst>
        </pc:spChg>
        <pc:spChg chg="add">
          <ac:chgData name="Jennifer Hunter-Phillips" userId="S::jhp@godalming.ac.uk::d8dd174a-82df-4a22-b864-6b209672f5fe" providerId="AD" clId="Web-{2D9D1825-FDD2-48A4-8EDC-810BD9193C18}" dt="2020-05-19T12:08:30.066" v="166"/>
          <ac:spMkLst>
            <pc:docMk/>
            <pc:sldMk cId="901522002" sldId="274"/>
            <ac:spMk id="9" creationId="{67218665-EA77-40EC-8172-4F17E2DEDB3D}"/>
          </ac:spMkLst>
        </pc:spChg>
        <pc:graphicFrameChg chg="add">
          <ac:chgData name="Jennifer Hunter-Phillips" userId="S::jhp@godalming.ac.uk::d8dd174a-82df-4a22-b864-6b209672f5fe" providerId="AD" clId="Web-{2D9D1825-FDD2-48A4-8EDC-810BD9193C18}" dt="2020-05-19T12:08:30.066" v="166"/>
          <ac:graphicFrameMkLst>
            <pc:docMk/>
            <pc:sldMk cId="901522002" sldId="274"/>
            <ac:graphicFrameMk id="5" creationId="{795645B3-92ED-48B2-A2C1-917895581972}"/>
          </ac:graphicFrameMkLst>
        </pc:graphicFrameChg>
      </pc:sldChg>
      <pc:sldChg chg="addSp delSp modSp mod setBg">
        <pc:chgData name="Jennifer Hunter-Phillips" userId="S::jhp@godalming.ac.uk::d8dd174a-82df-4a22-b864-6b209672f5fe" providerId="AD" clId="Web-{2D9D1825-FDD2-48A4-8EDC-810BD9193C18}" dt="2020-05-19T12:09:00.535" v="170" actId="20577"/>
        <pc:sldMkLst>
          <pc:docMk/>
          <pc:sldMk cId="2553121960" sldId="275"/>
        </pc:sldMkLst>
        <pc:spChg chg="mod">
          <ac:chgData name="Jennifer Hunter-Phillips" userId="S::jhp@godalming.ac.uk::d8dd174a-82df-4a22-b864-6b209672f5fe" providerId="AD" clId="Web-{2D9D1825-FDD2-48A4-8EDC-810BD9193C18}" dt="2020-05-19T12:08:41.347" v="167"/>
          <ac:spMkLst>
            <pc:docMk/>
            <pc:sldMk cId="2553121960" sldId="275"/>
            <ac:spMk id="2" creationId="{7FD608DD-EBC6-4A00-9BE5-F284118F53CA}"/>
          </ac:spMkLst>
        </pc:spChg>
        <pc:spChg chg="del">
          <ac:chgData name="Jennifer Hunter-Phillips" userId="S::jhp@godalming.ac.uk::d8dd174a-82df-4a22-b864-6b209672f5fe" providerId="AD" clId="Web-{2D9D1825-FDD2-48A4-8EDC-810BD9193C18}" dt="2020-05-19T12:08:41.347" v="167"/>
          <ac:spMkLst>
            <pc:docMk/>
            <pc:sldMk cId="2553121960" sldId="275"/>
            <ac:spMk id="3" creationId="{6C255897-E385-4F32-B703-CFB21ADFA128}"/>
          </ac:spMkLst>
        </pc:spChg>
        <pc:spChg chg="add">
          <ac:chgData name="Jennifer Hunter-Phillips" userId="S::jhp@godalming.ac.uk::d8dd174a-82df-4a22-b864-6b209672f5fe" providerId="AD" clId="Web-{2D9D1825-FDD2-48A4-8EDC-810BD9193C18}" dt="2020-05-19T12:08:41.347" v="167"/>
          <ac:spMkLst>
            <pc:docMk/>
            <pc:sldMk cId="2553121960" sldId="275"/>
            <ac:spMk id="9" creationId="{67218665-EA77-40EC-8172-4F17E2DEDB3D}"/>
          </ac:spMkLst>
        </pc:spChg>
        <pc:graphicFrameChg chg="add modGraphic">
          <ac:chgData name="Jennifer Hunter-Phillips" userId="S::jhp@godalming.ac.uk::d8dd174a-82df-4a22-b864-6b209672f5fe" providerId="AD" clId="Web-{2D9D1825-FDD2-48A4-8EDC-810BD9193C18}" dt="2020-05-19T12:09:00.535" v="170" actId="20577"/>
          <ac:graphicFrameMkLst>
            <pc:docMk/>
            <pc:sldMk cId="2553121960" sldId="275"/>
            <ac:graphicFrameMk id="5" creationId="{B70C44AE-F8C7-4ABB-9252-92530AAA5F19}"/>
          </ac:graphicFrameMkLst>
        </pc:graphicFrameChg>
      </pc:sldChg>
      <pc:sldChg chg="addSp delSp modSp new mod ord setBg setClrOvrMap">
        <pc:chgData name="Jennifer Hunter-Phillips" userId="S::jhp@godalming.ac.uk::d8dd174a-82df-4a22-b864-6b209672f5fe" providerId="AD" clId="Web-{2D9D1825-FDD2-48A4-8EDC-810BD9193C18}" dt="2020-05-19T12:09:32.066" v="179"/>
        <pc:sldMkLst>
          <pc:docMk/>
          <pc:sldMk cId="791342666" sldId="276"/>
        </pc:sldMkLst>
        <pc:spChg chg="mod">
          <ac:chgData name="Jennifer Hunter-Phillips" userId="S::jhp@godalming.ac.uk::d8dd174a-82df-4a22-b864-6b209672f5fe" providerId="AD" clId="Web-{2D9D1825-FDD2-48A4-8EDC-810BD9193C18}" dt="2020-05-19T12:09:32.066" v="179"/>
          <ac:spMkLst>
            <pc:docMk/>
            <pc:sldMk cId="791342666" sldId="276"/>
            <ac:spMk id="2" creationId="{58372F37-F1F9-482D-AF55-214A4FD8FBCD}"/>
          </ac:spMkLst>
        </pc:spChg>
        <pc:spChg chg="del mod">
          <ac:chgData name="Jennifer Hunter-Phillips" userId="S::jhp@godalming.ac.uk::d8dd174a-82df-4a22-b864-6b209672f5fe" providerId="AD" clId="Web-{2D9D1825-FDD2-48A4-8EDC-810BD9193C18}" dt="2020-05-19T12:09:32.066" v="179"/>
          <ac:spMkLst>
            <pc:docMk/>
            <pc:sldMk cId="791342666" sldId="276"/>
            <ac:spMk id="3" creationId="{1352420A-9DDE-4998-A2C6-ED7D648ADC79}"/>
          </ac:spMkLst>
        </pc:spChg>
        <pc:spChg chg="add">
          <ac:chgData name="Jennifer Hunter-Phillips" userId="S::jhp@godalming.ac.uk::d8dd174a-82df-4a22-b864-6b209672f5fe" providerId="AD" clId="Web-{2D9D1825-FDD2-48A4-8EDC-810BD9193C18}" dt="2020-05-19T12:09:32.066" v="179"/>
          <ac:spMkLst>
            <pc:docMk/>
            <pc:sldMk cId="791342666" sldId="276"/>
            <ac:spMk id="8" creationId="{BD976C13-68E6-4E25-B13E-FC3A2D3F66E3}"/>
          </ac:spMkLst>
        </pc:spChg>
        <pc:spChg chg="add">
          <ac:chgData name="Jennifer Hunter-Phillips" userId="S::jhp@godalming.ac.uk::d8dd174a-82df-4a22-b864-6b209672f5fe" providerId="AD" clId="Web-{2D9D1825-FDD2-48A4-8EDC-810BD9193C18}" dt="2020-05-19T12:09:32.066" v="179"/>
          <ac:spMkLst>
            <pc:docMk/>
            <pc:sldMk cId="791342666" sldId="276"/>
            <ac:spMk id="10" creationId="{E2FE3A7B-DDFF-4F81-8AAE-11D96D138C0D}"/>
          </ac:spMkLst>
        </pc:spChg>
        <pc:spChg chg="add">
          <ac:chgData name="Jennifer Hunter-Phillips" userId="S::jhp@godalming.ac.uk::d8dd174a-82df-4a22-b864-6b209672f5fe" providerId="AD" clId="Web-{2D9D1825-FDD2-48A4-8EDC-810BD9193C18}" dt="2020-05-19T12:09:32.066" v="179"/>
          <ac:spMkLst>
            <pc:docMk/>
            <pc:sldMk cId="791342666" sldId="276"/>
            <ac:spMk id="12" creationId="{69825ADD-F95C-4747-9B41-5DB21C28E6D2}"/>
          </ac:spMkLst>
        </pc:spChg>
        <pc:spChg chg="add">
          <ac:chgData name="Jennifer Hunter-Phillips" userId="S::jhp@godalming.ac.uk::d8dd174a-82df-4a22-b864-6b209672f5fe" providerId="AD" clId="Web-{2D9D1825-FDD2-48A4-8EDC-810BD9193C18}" dt="2020-05-19T12:09:32.066" v="179"/>
          <ac:spMkLst>
            <pc:docMk/>
            <pc:sldMk cId="791342666" sldId="276"/>
            <ac:spMk id="14" creationId="{86791A8E-B2BA-467D-BB87-8CFBFB13AF9F}"/>
          </ac:spMkLst>
        </pc:spChg>
      </pc:sldChg>
      <pc:sldChg chg="addSp delSp modSp new mod setBg">
        <pc:chgData name="Jennifer Hunter-Phillips" userId="S::jhp@godalming.ac.uk::d8dd174a-82df-4a22-b864-6b209672f5fe" providerId="AD" clId="Web-{2D9D1825-FDD2-48A4-8EDC-810BD9193C18}" dt="2020-05-19T12:30:54.433" v="455"/>
        <pc:sldMkLst>
          <pc:docMk/>
          <pc:sldMk cId="4158441155" sldId="277"/>
        </pc:sldMkLst>
        <pc:spChg chg="mod">
          <ac:chgData name="Jennifer Hunter-Phillips" userId="S::jhp@godalming.ac.uk::d8dd174a-82df-4a22-b864-6b209672f5fe" providerId="AD" clId="Web-{2D9D1825-FDD2-48A4-8EDC-810BD9193C18}" dt="2020-05-19T12:30:54.433" v="455"/>
          <ac:spMkLst>
            <pc:docMk/>
            <pc:sldMk cId="4158441155" sldId="277"/>
            <ac:spMk id="2" creationId="{A4A81FBC-DCC4-48E7-A2AD-3BD7C23D1AA3}"/>
          </ac:spMkLst>
        </pc:spChg>
        <pc:spChg chg="del mod">
          <ac:chgData name="Jennifer Hunter-Phillips" userId="S::jhp@godalming.ac.uk::d8dd174a-82df-4a22-b864-6b209672f5fe" providerId="AD" clId="Web-{2D9D1825-FDD2-48A4-8EDC-810BD9193C18}" dt="2020-05-19T12:30:54.433" v="455"/>
          <ac:spMkLst>
            <pc:docMk/>
            <pc:sldMk cId="4158441155" sldId="277"/>
            <ac:spMk id="3" creationId="{01E98852-A177-40C0-8B6F-51F78CD38A33}"/>
          </ac:spMkLst>
        </pc:spChg>
        <pc:graphicFrameChg chg="add">
          <ac:chgData name="Jennifer Hunter-Phillips" userId="S::jhp@godalming.ac.uk::d8dd174a-82df-4a22-b864-6b209672f5fe" providerId="AD" clId="Web-{2D9D1825-FDD2-48A4-8EDC-810BD9193C18}" dt="2020-05-19T12:30:54.433" v="455"/>
          <ac:graphicFrameMkLst>
            <pc:docMk/>
            <pc:sldMk cId="4158441155" sldId="277"/>
            <ac:graphicFrameMk id="5" creationId="{DE81C35F-75FB-426C-BCA5-D56016564BCC}"/>
          </ac:graphicFrameMkLst>
        </pc:graphicFrameChg>
      </pc:sldChg>
      <pc:sldChg chg="addSp delSp modSp new mod setBg">
        <pc:chgData name="Jennifer Hunter-Phillips" userId="S::jhp@godalming.ac.uk::d8dd174a-82df-4a22-b864-6b209672f5fe" providerId="AD" clId="Web-{2D9D1825-FDD2-48A4-8EDC-810BD9193C18}" dt="2020-05-19T12:31:03.558" v="456"/>
        <pc:sldMkLst>
          <pc:docMk/>
          <pc:sldMk cId="562775988" sldId="278"/>
        </pc:sldMkLst>
        <pc:spChg chg="mod">
          <ac:chgData name="Jennifer Hunter-Phillips" userId="S::jhp@godalming.ac.uk::d8dd174a-82df-4a22-b864-6b209672f5fe" providerId="AD" clId="Web-{2D9D1825-FDD2-48A4-8EDC-810BD9193C18}" dt="2020-05-19T12:31:03.558" v="456"/>
          <ac:spMkLst>
            <pc:docMk/>
            <pc:sldMk cId="562775988" sldId="278"/>
            <ac:spMk id="2" creationId="{F90B2D88-6368-4A4E-B973-1C0DB402F685}"/>
          </ac:spMkLst>
        </pc:spChg>
        <pc:spChg chg="del mod">
          <ac:chgData name="Jennifer Hunter-Phillips" userId="S::jhp@godalming.ac.uk::d8dd174a-82df-4a22-b864-6b209672f5fe" providerId="AD" clId="Web-{2D9D1825-FDD2-48A4-8EDC-810BD9193C18}" dt="2020-05-19T12:31:03.558" v="456"/>
          <ac:spMkLst>
            <pc:docMk/>
            <pc:sldMk cId="562775988" sldId="278"/>
            <ac:spMk id="3" creationId="{FB801A97-184A-46E8-A421-FC1185D3F544}"/>
          </ac:spMkLst>
        </pc:spChg>
        <pc:graphicFrameChg chg="add">
          <ac:chgData name="Jennifer Hunter-Phillips" userId="S::jhp@godalming.ac.uk::d8dd174a-82df-4a22-b864-6b209672f5fe" providerId="AD" clId="Web-{2D9D1825-FDD2-48A4-8EDC-810BD9193C18}" dt="2020-05-19T12:31:03.558" v="456"/>
          <ac:graphicFrameMkLst>
            <pc:docMk/>
            <pc:sldMk cId="562775988" sldId="278"/>
            <ac:graphicFrameMk id="5" creationId="{3CACF061-F3F5-4801-B8C4-0E1AAB59EF55}"/>
          </ac:graphicFrameMkLst>
        </pc:graphicFrameChg>
      </pc:sldChg>
      <pc:sldChg chg="addSp delSp modSp new mod setBg">
        <pc:chgData name="Jennifer Hunter-Phillips" userId="S::jhp@godalming.ac.uk::d8dd174a-82df-4a22-b864-6b209672f5fe" providerId="AD" clId="Web-{2D9D1825-FDD2-48A4-8EDC-810BD9193C18}" dt="2020-05-19T12:10:19.192" v="201"/>
        <pc:sldMkLst>
          <pc:docMk/>
          <pc:sldMk cId="829054059" sldId="279"/>
        </pc:sldMkLst>
        <pc:spChg chg="mod">
          <ac:chgData name="Jennifer Hunter-Phillips" userId="S::jhp@godalming.ac.uk::d8dd174a-82df-4a22-b864-6b209672f5fe" providerId="AD" clId="Web-{2D9D1825-FDD2-48A4-8EDC-810BD9193C18}" dt="2020-05-19T12:10:19.192" v="201"/>
          <ac:spMkLst>
            <pc:docMk/>
            <pc:sldMk cId="829054059" sldId="279"/>
            <ac:spMk id="2" creationId="{8CFF2F06-BABD-46AC-BBA8-E49E243B3478}"/>
          </ac:spMkLst>
        </pc:spChg>
        <pc:spChg chg="del mod">
          <ac:chgData name="Jennifer Hunter-Phillips" userId="S::jhp@godalming.ac.uk::d8dd174a-82df-4a22-b864-6b209672f5fe" providerId="AD" clId="Web-{2D9D1825-FDD2-48A4-8EDC-810BD9193C18}" dt="2020-05-19T12:10:19.192" v="201"/>
          <ac:spMkLst>
            <pc:docMk/>
            <pc:sldMk cId="829054059" sldId="279"/>
            <ac:spMk id="3" creationId="{2BDA2377-B225-473D-84DD-45AAC2D38C2B}"/>
          </ac:spMkLst>
        </pc:spChg>
        <pc:spChg chg="add">
          <ac:chgData name="Jennifer Hunter-Phillips" userId="S::jhp@godalming.ac.uk::d8dd174a-82df-4a22-b864-6b209672f5fe" providerId="AD" clId="Web-{2D9D1825-FDD2-48A4-8EDC-810BD9193C18}" dt="2020-05-19T12:10:19.192" v="201"/>
          <ac:spMkLst>
            <pc:docMk/>
            <pc:sldMk cId="829054059" sldId="279"/>
            <ac:spMk id="9" creationId="{788D80A3-503A-400A-9D7F-99EC3CE0654D}"/>
          </ac:spMkLst>
        </pc:spChg>
        <pc:graphicFrameChg chg="add">
          <ac:chgData name="Jennifer Hunter-Phillips" userId="S::jhp@godalming.ac.uk::d8dd174a-82df-4a22-b864-6b209672f5fe" providerId="AD" clId="Web-{2D9D1825-FDD2-48A4-8EDC-810BD9193C18}" dt="2020-05-19T12:10:19.192" v="201"/>
          <ac:graphicFrameMkLst>
            <pc:docMk/>
            <pc:sldMk cId="829054059" sldId="279"/>
            <ac:graphicFrameMk id="5" creationId="{666836B1-49D6-4D37-BFA8-6C57B76D998C}"/>
          </ac:graphicFrameMkLst>
        </pc:graphicFrameChg>
      </pc:sldChg>
      <pc:sldChg chg="addSp modSp new mod ord setBg">
        <pc:chgData name="Jennifer Hunter-Phillips" userId="S::jhp@godalming.ac.uk::d8dd174a-82df-4a22-b864-6b209672f5fe" providerId="AD" clId="Web-{2D9D1825-FDD2-48A4-8EDC-810BD9193C18}" dt="2020-05-19T12:30:42.105" v="454"/>
        <pc:sldMkLst>
          <pc:docMk/>
          <pc:sldMk cId="395914147" sldId="280"/>
        </pc:sldMkLst>
        <pc:spChg chg="mod">
          <ac:chgData name="Jennifer Hunter-Phillips" userId="S::jhp@godalming.ac.uk::d8dd174a-82df-4a22-b864-6b209672f5fe" providerId="AD" clId="Web-{2D9D1825-FDD2-48A4-8EDC-810BD9193C18}" dt="2020-05-19T12:30:42.105" v="454"/>
          <ac:spMkLst>
            <pc:docMk/>
            <pc:sldMk cId="395914147" sldId="280"/>
            <ac:spMk id="2" creationId="{A6CBB1C5-DE17-4604-96EF-E82FD1979F5F}"/>
          </ac:spMkLst>
        </pc:spChg>
        <pc:spChg chg="mod">
          <ac:chgData name="Jennifer Hunter-Phillips" userId="S::jhp@godalming.ac.uk::d8dd174a-82df-4a22-b864-6b209672f5fe" providerId="AD" clId="Web-{2D9D1825-FDD2-48A4-8EDC-810BD9193C18}" dt="2020-05-19T12:30:42.105" v="454"/>
          <ac:spMkLst>
            <pc:docMk/>
            <pc:sldMk cId="395914147" sldId="280"/>
            <ac:spMk id="3" creationId="{1B13F6D3-781B-4F99-A768-FEC126A120A1}"/>
          </ac:spMkLst>
        </pc:spChg>
        <pc:spChg chg="add">
          <ac:chgData name="Jennifer Hunter-Phillips" userId="S::jhp@godalming.ac.uk::d8dd174a-82df-4a22-b864-6b209672f5fe" providerId="AD" clId="Web-{2D9D1825-FDD2-48A4-8EDC-810BD9193C18}" dt="2020-05-19T12:30:42.105" v="454"/>
          <ac:spMkLst>
            <pc:docMk/>
            <pc:sldMk cId="395914147" sldId="280"/>
            <ac:spMk id="8" creationId="{B1CCD5EF-766D-43B9-A25D-19122E5FB181}"/>
          </ac:spMkLst>
        </pc:spChg>
        <pc:spChg chg="add">
          <ac:chgData name="Jennifer Hunter-Phillips" userId="S::jhp@godalming.ac.uk::d8dd174a-82df-4a22-b864-6b209672f5fe" providerId="AD" clId="Web-{2D9D1825-FDD2-48A4-8EDC-810BD9193C18}" dt="2020-05-19T12:30:42.105" v="454"/>
          <ac:spMkLst>
            <pc:docMk/>
            <pc:sldMk cId="395914147" sldId="280"/>
            <ac:spMk id="10" creationId="{FD9699C9-77F1-4E33-A750-CB78C7EA29E6}"/>
          </ac:spMkLst>
        </pc:spChg>
      </pc:sldChg>
      <pc:sldChg chg="modSp new">
        <pc:chgData name="Jennifer Hunter-Phillips" userId="S::jhp@godalming.ac.uk::d8dd174a-82df-4a22-b864-6b209672f5fe" providerId="AD" clId="Web-{2D9D1825-FDD2-48A4-8EDC-810BD9193C18}" dt="2020-05-19T12:33:45.776" v="931" actId="20577"/>
        <pc:sldMkLst>
          <pc:docMk/>
          <pc:sldMk cId="1180168125" sldId="281"/>
        </pc:sldMkLst>
        <pc:spChg chg="mod">
          <ac:chgData name="Jennifer Hunter-Phillips" userId="S::jhp@godalming.ac.uk::d8dd174a-82df-4a22-b864-6b209672f5fe" providerId="AD" clId="Web-{2D9D1825-FDD2-48A4-8EDC-810BD9193C18}" dt="2020-05-19T12:31:27.011" v="462" actId="20577"/>
          <ac:spMkLst>
            <pc:docMk/>
            <pc:sldMk cId="1180168125" sldId="281"/>
            <ac:spMk id="2" creationId="{D47E4A65-F3E0-49DC-88BC-8900E97FF6B4}"/>
          </ac:spMkLst>
        </pc:spChg>
        <pc:spChg chg="mod">
          <ac:chgData name="Jennifer Hunter-Phillips" userId="S::jhp@godalming.ac.uk::d8dd174a-82df-4a22-b864-6b209672f5fe" providerId="AD" clId="Web-{2D9D1825-FDD2-48A4-8EDC-810BD9193C18}" dt="2020-05-19T12:33:45.776" v="931" actId="20577"/>
          <ac:spMkLst>
            <pc:docMk/>
            <pc:sldMk cId="1180168125" sldId="281"/>
            <ac:spMk id="3" creationId="{5BB0BBD9-6050-4876-A737-A613F2F4D633}"/>
          </ac:spMkLst>
        </pc:spChg>
      </pc:sldChg>
    </pc:docChg>
  </pc:docChgLst>
  <pc:docChgLst>
    <pc:chgData name="Jennifer Hunter-Phillips" userId="S::jhp@godalming.ac.uk::d8dd174a-82df-4a22-b864-6b209672f5fe" providerId="AD" clId="Web-{A2911591-746C-48FD-9DF9-4AB1B3792FD1}"/>
    <pc:docChg chg="addSld">
      <pc:chgData name="Jennifer Hunter-Phillips" userId="S::jhp@godalming.ac.uk::d8dd174a-82df-4a22-b864-6b209672f5fe" providerId="AD" clId="Web-{A2911591-746C-48FD-9DF9-4AB1B3792FD1}" dt="2020-05-19T10:46:25.009" v="0"/>
      <pc:docMkLst>
        <pc:docMk/>
      </pc:docMkLst>
      <pc:sldChg chg="new">
        <pc:chgData name="Jennifer Hunter-Phillips" userId="S::jhp@godalming.ac.uk::d8dd174a-82df-4a22-b864-6b209672f5fe" providerId="AD" clId="Web-{A2911591-746C-48FD-9DF9-4AB1B3792FD1}" dt="2020-05-19T10:46:25.009" v="0"/>
        <pc:sldMkLst>
          <pc:docMk/>
          <pc:sldMk cId="88468656" sldId="263"/>
        </pc:sldMk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ata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diagrams/_rels/data6.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28.png"/><Relationship Id="rId7" Type="http://schemas.openxmlformats.org/officeDocument/2006/relationships/image" Target="../media/image20.png"/><Relationship Id="rId2" Type="http://schemas.openxmlformats.org/officeDocument/2006/relationships/image" Target="../media/image27.svg"/><Relationship Id="rId1" Type="http://schemas.openxmlformats.org/officeDocument/2006/relationships/image" Target="../media/image26.png"/><Relationship Id="rId6" Type="http://schemas.openxmlformats.org/officeDocument/2006/relationships/image" Target="../media/image31.svg"/><Relationship Id="rId5" Type="http://schemas.openxmlformats.org/officeDocument/2006/relationships/image" Target="../media/image30.png"/><Relationship Id="rId10" Type="http://schemas.openxmlformats.org/officeDocument/2006/relationships/image" Target="../media/image33.svg"/><Relationship Id="rId4" Type="http://schemas.openxmlformats.org/officeDocument/2006/relationships/image" Target="../media/image29.svg"/><Relationship Id="rId9" Type="http://schemas.openxmlformats.org/officeDocument/2006/relationships/image" Target="../media/image32.png"/></Relationships>
</file>

<file path=ppt/diagrams/_rels/data7.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svg"/><Relationship Id="rId1" Type="http://schemas.openxmlformats.org/officeDocument/2006/relationships/image" Target="../media/image34.png"/><Relationship Id="rId4" Type="http://schemas.openxmlformats.org/officeDocument/2006/relationships/image" Target="../media/image37.svg"/></Relationships>
</file>

<file path=ppt/diagrams/_rels/data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svg"/><Relationship Id="rId1" Type="http://schemas.openxmlformats.org/officeDocument/2006/relationships/image" Target="../media/image38.png"/><Relationship Id="rId6" Type="http://schemas.openxmlformats.org/officeDocument/2006/relationships/image" Target="../media/image43.svg"/><Relationship Id="rId5" Type="http://schemas.openxmlformats.org/officeDocument/2006/relationships/image" Target="../media/image42.png"/><Relationship Id="rId4" Type="http://schemas.openxmlformats.org/officeDocument/2006/relationships/image" Target="../media/image41.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rawing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diagrams/_rels/drawing6.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28.png"/><Relationship Id="rId7" Type="http://schemas.openxmlformats.org/officeDocument/2006/relationships/image" Target="../media/image20.png"/><Relationship Id="rId2" Type="http://schemas.openxmlformats.org/officeDocument/2006/relationships/image" Target="../media/image27.svg"/><Relationship Id="rId1" Type="http://schemas.openxmlformats.org/officeDocument/2006/relationships/image" Target="../media/image26.png"/><Relationship Id="rId6" Type="http://schemas.openxmlformats.org/officeDocument/2006/relationships/image" Target="../media/image31.svg"/><Relationship Id="rId5" Type="http://schemas.openxmlformats.org/officeDocument/2006/relationships/image" Target="../media/image30.png"/><Relationship Id="rId10" Type="http://schemas.openxmlformats.org/officeDocument/2006/relationships/image" Target="../media/image33.svg"/><Relationship Id="rId4" Type="http://schemas.openxmlformats.org/officeDocument/2006/relationships/image" Target="../media/image29.svg"/><Relationship Id="rId9" Type="http://schemas.openxmlformats.org/officeDocument/2006/relationships/image" Target="../media/image32.png"/></Relationships>
</file>

<file path=ppt/diagrams/_rels/drawing7.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svg"/><Relationship Id="rId1" Type="http://schemas.openxmlformats.org/officeDocument/2006/relationships/image" Target="../media/image34.png"/><Relationship Id="rId4" Type="http://schemas.openxmlformats.org/officeDocument/2006/relationships/image" Target="../media/image37.svg"/></Relationships>
</file>

<file path=ppt/diagrams/_rels/drawing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svg"/><Relationship Id="rId1" Type="http://schemas.openxmlformats.org/officeDocument/2006/relationships/image" Target="../media/image38.png"/><Relationship Id="rId6" Type="http://schemas.openxmlformats.org/officeDocument/2006/relationships/image" Target="../media/image43.svg"/><Relationship Id="rId5" Type="http://schemas.openxmlformats.org/officeDocument/2006/relationships/image" Target="../media/image42.png"/><Relationship Id="rId4" Type="http://schemas.openxmlformats.org/officeDocument/2006/relationships/image" Target="../media/image41.svg"/></Relationships>
</file>

<file path=ppt/diagrams/colors1.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443B21-DE9B-40F1-9289-036D8B228016}" type="doc">
      <dgm:prSet loTypeId="urn:microsoft.com/office/officeart/2018/2/layout/IconCircleList" loCatId="icon" qsTypeId="urn:microsoft.com/office/officeart/2005/8/quickstyle/simple1" qsCatId="simple" csTypeId="urn:microsoft.com/office/officeart/2018/5/colors/Iconchunking_neutralbg_accent1_2" csCatId="accent1" phldr="1"/>
      <dgm:spPr/>
      <dgm:t>
        <a:bodyPr/>
        <a:lstStyle/>
        <a:p>
          <a:endParaRPr lang="en-US"/>
        </a:p>
      </dgm:t>
    </dgm:pt>
    <dgm:pt modelId="{9D0A96AB-9724-4B9E-A9AE-3403DCE504F2}">
      <dgm:prSet/>
      <dgm:spPr/>
      <dgm:t>
        <a:bodyPr/>
        <a:lstStyle/>
        <a:p>
          <a:r>
            <a:rPr lang="en-GB"/>
            <a:t>1) </a:t>
          </a:r>
          <a:r>
            <a:rPr lang="en-GB" b="1"/>
            <a:t>Social functions</a:t>
          </a:r>
          <a:endParaRPr lang="en-US"/>
        </a:p>
      </dgm:t>
    </dgm:pt>
    <dgm:pt modelId="{52C5959E-D406-466C-9A80-21D7E5117314}" type="parTrans" cxnId="{8A0B7335-1A5F-413D-9EE1-0CAEC1DCC483}">
      <dgm:prSet/>
      <dgm:spPr/>
      <dgm:t>
        <a:bodyPr/>
        <a:lstStyle/>
        <a:p>
          <a:endParaRPr lang="en-US"/>
        </a:p>
      </dgm:t>
    </dgm:pt>
    <dgm:pt modelId="{1D48313E-BC0F-4743-BC33-3E1279E3E934}" type="sibTrans" cxnId="{8A0B7335-1A5F-413D-9EE1-0CAEC1DCC483}">
      <dgm:prSet/>
      <dgm:spPr/>
      <dgm:t>
        <a:bodyPr/>
        <a:lstStyle/>
        <a:p>
          <a:endParaRPr lang="en-US"/>
        </a:p>
      </dgm:t>
    </dgm:pt>
    <dgm:pt modelId="{18F9508A-D4B0-4A11-A9CE-ED6641C18357}">
      <dgm:prSet/>
      <dgm:spPr/>
      <dgm:t>
        <a:bodyPr/>
        <a:lstStyle/>
        <a:p>
          <a:r>
            <a:rPr lang="en-GB"/>
            <a:t>2) </a:t>
          </a:r>
          <a:r>
            <a:rPr lang="en-GB" b="1"/>
            <a:t>Cognitive structures</a:t>
          </a:r>
          <a:endParaRPr lang="en-US"/>
        </a:p>
      </dgm:t>
    </dgm:pt>
    <dgm:pt modelId="{611A8C39-18AD-48C9-AE76-AB7CACEF2E6C}" type="parTrans" cxnId="{71270E82-6F42-4160-B417-40C229EE25FA}">
      <dgm:prSet/>
      <dgm:spPr/>
      <dgm:t>
        <a:bodyPr/>
        <a:lstStyle/>
        <a:p>
          <a:endParaRPr lang="en-US"/>
        </a:p>
      </dgm:t>
    </dgm:pt>
    <dgm:pt modelId="{BF5C54CC-C7CA-46E6-A0AE-E997123FDC2C}" type="sibTrans" cxnId="{71270E82-6F42-4160-B417-40C229EE25FA}">
      <dgm:prSet/>
      <dgm:spPr/>
      <dgm:t>
        <a:bodyPr/>
        <a:lstStyle/>
        <a:p>
          <a:endParaRPr lang="en-US"/>
        </a:p>
      </dgm:t>
    </dgm:pt>
    <dgm:pt modelId="{38E9B476-B437-47EA-A792-A8892D18DF72}">
      <dgm:prSet/>
      <dgm:spPr/>
      <dgm:t>
        <a:bodyPr/>
        <a:lstStyle/>
        <a:p>
          <a:r>
            <a:rPr lang="en-GB"/>
            <a:t>3) </a:t>
          </a:r>
          <a:r>
            <a:rPr lang="en-GB" b="1"/>
            <a:t>Discursive expression</a:t>
          </a:r>
          <a:endParaRPr lang="en-US"/>
        </a:p>
      </dgm:t>
    </dgm:pt>
    <dgm:pt modelId="{2871C1A4-BC47-4DBF-BF5F-2F84DE5F8657}" type="parTrans" cxnId="{682A8295-467D-4947-BF2E-3E6BA57394F9}">
      <dgm:prSet/>
      <dgm:spPr/>
      <dgm:t>
        <a:bodyPr/>
        <a:lstStyle/>
        <a:p>
          <a:endParaRPr lang="en-US"/>
        </a:p>
      </dgm:t>
    </dgm:pt>
    <dgm:pt modelId="{4D01FE03-B9C5-4F46-8D78-176CA5C5CB8C}" type="sibTrans" cxnId="{682A8295-467D-4947-BF2E-3E6BA57394F9}">
      <dgm:prSet/>
      <dgm:spPr/>
      <dgm:t>
        <a:bodyPr/>
        <a:lstStyle/>
        <a:p>
          <a:endParaRPr lang="en-US"/>
        </a:p>
      </dgm:t>
    </dgm:pt>
    <dgm:pt modelId="{AD1E7158-B2A9-4576-A17E-68C143063DFF}" type="pres">
      <dgm:prSet presAssocID="{68443B21-DE9B-40F1-9289-036D8B228016}" presName="root" presStyleCnt="0">
        <dgm:presLayoutVars>
          <dgm:dir/>
          <dgm:resizeHandles val="exact"/>
        </dgm:presLayoutVars>
      </dgm:prSet>
      <dgm:spPr/>
    </dgm:pt>
    <dgm:pt modelId="{A36AC641-B3DB-44AD-A89C-2AE3CFB7128C}" type="pres">
      <dgm:prSet presAssocID="{68443B21-DE9B-40F1-9289-036D8B228016}" presName="container" presStyleCnt="0">
        <dgm:presLayoutVars>
          <dgm:dir/>
          <dgm:resizeHandles val="exact"/>
        </dgm:presLayoutVars>
      </dgm:prSet>
      <dgm:spPr/>
    </dgm:pt>
    <dgm:pt modelId="{4C57718D-DD0C-4B3B-A7DD-435507D146E4}" type="pres">
      <dgm:prSet presAssocID="{9D0A96AB-9724-4B9E-A9AE-3403DCE504F2}" presName="compNode" presStyleCnt="0"/>
      <dgm:spPr/>
    </dgm:pt>
    <dgm:pt modelId="{FA94297D-5F0C-4D08-8BBC-B385119E1B5B}" type="pres">
      <dgm:prSet presAssocID="{9D0A96AB-9724-4B9E-A9AE-3403DCE504F2}" presName="iconBgRect" presStyleLbl="bgShp" presStyleIdx="0" presStyleCnt="3"/>
      <dgm:spPr/>
    </dgm:pt>
    <dgm:pt modelId="{01ED74B0-548B-41A3-9C6E-F5AFE87AACC3}" type="pres">
      <dgm:prSet presAssocID="{9D0A96AB-9724-4B9E-A9AE-3403DCE504F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ocial Network"/>
        </a:ext>
      </dgm:extLst>
    </dgm:pt>
    <dgm:pt modelId="{21A3EB57-1FE3-40B4-9556-97C2DAE8AF6E}" type="pres">
      <dgm:prSet presAssocID="{9D0A96AB-9724-4B9E-A9AE-3403DCE504F2}" presName="spaceRect" presStyleCnt="0"/>
      <dgm:spPr/>
    </dgm:pt>
    <dgm:pt modelId="{D44B4CDA-10BF-4840-AD6E-ABBA22D7C301}" type="pres">
      <dgm:prSet presAssocID="{9D0A96AB-9724-4B9E-A9AE-3403DCE504F2}" presName="textRect" presStyleLbl="revTx" presStyleIdx="0" presStyleCnt="3">
        <dgm:presLayoutVars>
          <dgm:chMax val="1"/>
          <dgm:chPref val="1"/>
        </dgm:presLayoutVars>
      </dgm:prSet>
      <dgm:spPr/>
    </dgm:pt>
    <dgm:pt modelId="{4008BE07-C3FE-4FBD-942A-23477D1A7EB2}" type="pres">
      <dgm:prSet presAssocID="{1D48313E-BC0F-4743-BC33-3E1279E3E934}" presName="sibTrans" presStyleLbl="sibTrans2D1" presStyleIdx="0" presStyleCnt="0"/>
      <dgm:spPr/>
    </dgm:pt>
    <dgm:pt modelId="{25878392-B226-4281-B3B2-4D05C4B5A8BD}" type="pres">
      <dgm:prSet presAssocID="{18F9508A-D4B0-4A11-A9CE-ED6641C18357}" presName="compNode" presStyleCnt="0"/>
      <dgm:spPr/>
    </dgm:pt>
    <dgm:pt modelId="{13899F27-CF6E-4440-90F1-B2F5D92A20DB}" type="pres">
      <dgm:prSet presAssocID="{18F9508A-D4B0-4A11-A9CE-ED6641C18357}" presName="iconBgRect" presStyleLbl="bgShp" presStyleIdx="1" presStyleCnt="3"/>
      <dgm:spPr/>
    </dgm:pt>
    <dgm:pt modelId="{9FB63536-3C36-417C-8FFF-D3C177F731DE}" type="pres">
      <dgm:prSet presAssocID="{18F9508A-D4B0-4A11-A9CE-ED6641C1835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rain"/>
        </a:ext>
      </dgm:extLst>
    </dgm:pt>
    <dgm:pt modelId="{51B1D595-F6B3-4B71-BC45-BD36FC803513}" type="pres">
      <dgm:prSet presAssocID="{18F9508A-D4B0-4A11-A9CE-ED6641C18357}" presName="spaceRect" presStyleCnt="0"/>
      <dgm:spPr/>
    </dgm:pt>
    <dgm:pt modelId="{A7E12510-D286-4899-9C66-253C402F976D}" type="pres">
      <dgm:prSet presAssocID="{18F9508A-D4B0-4A11-A9CE-ED6641C18357}" presName="textRect" presStyleLbl="revTx" presStyleIdx="1" presStyleCnt="3">
        <dgm:presLayoutVars>
          <dgm:chMax val="1"/>
          <dgm:chPref val="1"/>
        </dgm:presLayoutVars>
      </dgm:prSet>
      <dgm:spPr/>
    </dgm:pt>
    <dgm:pt modelId="{8ACBB2FE-2DAF-4BC2-BADF-BF9C50FCF3E0}" type="pres">
      <dgm:prSet presAssocID="{BF5C54CC-C7CA-46E6-A0AE-E997123FDC2C}" presName="sibTrans" presStyleLbl="sibTrans2D1" presStyleIdx="0" presStyleCnt="0"/>
      <dgm:spPr/>
    </dgm:pt>
    <dgm:pt modelId="{A1BA0833-576D-4AD4-9244-8572FD5F0EF3}" type="pres">
      <dgm:prSet presAssocID="{38E9B476-B437-47EA-A792-A8892D18DF72}" presName="compNode" presStyleCnt="0"/>
      <dgm:spPr/>
    </dgm:pt>
    <dgm:pt modelId="{9F0BC534-3BD3-48F6-8640-A91FD6AF386A}" type="pres">
      <dgm:prSet presAssocID="{38E9B476-B437-47EA-A792-A8892D18DF72}" presName="iconBgRect" presStyleLbl="bgShp" presStyleIdx="2" presStyleCnt="3"/>
      <dgm:spPr/>
    </dgm:pt>
    <dgm:pt modelId="{32D0314D-2467-4455-8EBB-37AB5CB36BA8}" type="pres">
      <dgm:prSet presAssocID="{38E9B476-B437-47EA-A792-A8892D18DF7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ument"/>
        </a:ext>
      </dgm:extLst>
    </dgm:pt>
    <dgm:pt modelId="{52549E23-9AD6-4A0C-936F-4A79D955CB6E}" type="pres">
      <dgm:prSet presAssocID="{38E9B476-B437-47EA-A792-A8892D18DF72}" presName="spaceRect" presStyleCnt="0"/>
      <dgm:spPr/>
    </dgm:pt>
    <dgm:pt modelId="{5BBC47A8-6FD4-4237-843F-138C4529BC74}" type="pres">
      <dgm:prSet presAssocID="{38E9B476-B437-47EA-A792-A8892D18DF72}" presName="textRect" presStyleLbl="revTx" presStyleIdx="2" presStyleCnt="3">
        <dgm:presLayoutVars>
          <dgm:chMax val="1"/>
          <dgm:chPref val="1"/>
        </dgm:presLayoutVars>
      </dgm:prSet>
      <dgm:spPr/>
    </dgm:pt>
  </dgm:ptLst>
  <dgm:cxnLst>
    <dgm:cxn modelId="{47D2FA1C-F92B-49BC-9CB4-8F25EAD573A2}" type="presOf" srcId="{68443B21-DE9B-40F1-9289-036D8B228016}" destId="{AD1E7158-B2A9-4576-A17E-68C143063DFF}" srcOrd="0" destOrd="0" presId="urn:microsoft.com/office/officeart/2018/2/layout/IconCircleList"/>
    <dgm:cxn modelId="{8A0B7335-1A5F-413D-9EE1-0CAEC1DCC483}" srcId="{68443B21-DE9B-40F1-9289-036D8B228016}" destId="{9D0A96AB-9724-4B9E-A9AE-3403DCE504F2}" srcOrd="0" destOrd="0" parTransId="{52C5959E-D406-466C-9A80-21D7E5117314}" sibTransId="{1D48313E-BC0F-4743-BC33-3E1279E3E934}"/>
    <dgm:cxn modelId="{4B1D726C-9893-4FE5-B458-82919815278F}" type="presOf" srcId="{BF5C54CC-C7CA-46E6-A0AE-E997123FDC2C}" destId="{8ACBB2FE-2DAF-4BC2-BADF-BF9C50FCF3E0}" srcOrd="0" destOrd="0" presId="urn:microsoft.com/office/officeart/2018/2/layout/IconCircleList"/>
    <dgm:cxn modelId="{D00C0651-AC62-4D5B-AACC-57ABAEDA6240}" type="presOf" srcId="{9D0A96AB-9724-4B9E-A9AE-3403DCE504F2}" destId="{D44B4CDA-10BF-4840-AD6E-ABBA22D7C301}" srcOrd="0" destOrd="0" presId="urn:microsoft.com/office/officeart/2018/2/layout/IconCircleList"/>
    <dgm:cxn modelId="{2EEB5E7E-ED44-4961-B0AE-71C67DD0AF61}" type="presOf" srcId="{1D48313E-BC0F-4743-BC33-3E1279E3E934}" destId="{4008BE07-C3FE-4FBD-942A-23477D1A7EB2}" srcOrd="0" destOrd="0" presId="urn:microsoft.com/office/officeart/2018/2/layout/IconCircleList"/>
    <dgm:cxn modelId="{71270E82-6F42-4160-B417-40C229EE25FA}" srcId="{68443B21-DE9B-40F1-9289-036D8B228016}" destId="{18F9508A-D4B0-4A11-A9CE-ED6641C18357}" srcOrd="1" destOrd="0" parTransId="{611A8C39-18AD-48C9-AE76-AB7CACEF2E6C}" sibTransId="{BF5C54CC-C7CA-46E6-A0AE-E997123FDC2C}"/>
    <dgm:cxn modelId="{682A8295-467D-4947-BF2E-3E6BA57394F9}" srcId="{68443B21-DE9B-40F1-9289-036D8B228016}" destId="{38E9B476-B437-47EA-A792-A8892D18DF72}" srcOrd="2" destOrd="0" parTransId="{2871C1A4-BC47-4DBF-BF5F-2F84DE5F8657}" sibTransId="{4D01FE03-B9C5-4F46-8D78-176CA5C5CB8C}"/>
    <dgm:cxn modelId="{9A1799C4-ED0C-4629-9E3C-8A9C4AC12114}" type="presOf" srcId="{38E9B476-B437-47EA-A792-A8892D18DF72}" destId="{5BBC47A8-6FD4-4237-843F-138C4529BC74}" srcOrd="0" destOrd="0" presId="urn:microsoft.com/office/officeart/2018/2/layout/IconCircleList"/>
    <dgm:cxn modelId="{9B13FBD8-027E-40B4-915C-B1298855677A}" type="presOf" srcId="{18F9508A-D4B0-4A11-A9CE-ED6641C18357}" destId="{A7E12510-D286-4899-9C66-253C402F976D}" srcOrd="0" destOrd="0" presId="urn:microsoft.com/office/officeart/2018/2/layout/IconCircleList"/>
    <dgm:cxn modelId="{DD317CBC-6D49-4BCB-B53B-7F955A742F46}" type="presParOf" srcId="{AD1E7158-B2A9-4576-A17E-68C143063DFF}" destId="{A36AC641-B3DB-44AD-A89C-2AE3CFB7128C}" srcOrd="0" destOrd="0" presId="urn:microsoft.com/office/officeart/2018/2/layout/IconCircleList"/>
    <dgm:cxn modelId="{5D4F8968-E4D4-4934-8ABA-BD1D9349C850}" type="presParOf" srcId="{A36AC641-B3DB-44AD-A89C-2AE3CFB7128C}" destId="{4C57718D-DD0C-4B3B-A7DD-435507D146E4}" srcOrd="0" destOrd="0" presId="urn:microsoft.com/office/officeart/2018/2/layout/IconCircleList"/>
    <dgm:cxn modelId="{CEE78056-3F7C-4AF0-AFBA-64190F736AC9}" type="presParOf" srcId="{4C57718D-DD0C-4B3B-A7DD-435507D146E4}" destId="{FA94297D-5F0C-4D08-8BBC-B385119E1B5B}" srcOrd="0" destOrd="0" presId="urn:microsoft.com/office/officeart/2018/2/layout/IconCircleList"/>
    <dgm:cxn modelId="{5F811B2F-14A8-4619-950B-0E96D4D49E70}" type="presParOf" srcId="{4C57718D-DD0C-4B3B-A7DD-435507D146E4}" destId="{01ED74B0-548B-41A3-9C6E-F5AFE87AACC3}" srcOrd="1" destOrd="0" presId="urn:microsoft.com/office/officeart/2018/2/layout/IconCircleList"/>
    <dgm:cxn modelId="{1CAAC945-060A-46D3-A95D-8021F05F1040}" type="presParOf" srcId="{4C57718D-DD0C-4B3B-A7DD-435507D146E4}" destId="{21A3EB57-1FE3-40B4-9556-97C2DAE8AF6E}" srcOrd="2" destOrd="0" presId="urn:microsoft.com/office/officeart/2018/2/layout/IconCircleList"/>
    <dgm:cxn modelId="{2F1A910D-C3EB-47E1-8F25-3C7BC2B45181}" type="presParOf" srcId="{4C57718D-DD0C-4B3B-A7DD-435507D146E4}" destId="{D44B4CDA-10BF-4840-AD6E-ABBA22D7C301}" srcOrd="3" destOrd="0" presId="urn:microsoft.com/office/officeart/2018/2/layout/IconCircleList"/>
    <dgm:cxn modelId="{8D98CDEC-2E29-4F5D-B032-F1A4B07A514A}" type="presParOf" srcId="{A36AC641-B3DB-44AD-A89C-2AE3CFB7128C}" destId="{4008BE07-C3FE-4FBD-942A-23477D1A7EB2}" srcOrd="1" destOrd="0" presId="urn:microsoft.com/office/officeart/2018/2/layout/IconCircleList"/>
    <dgm:cxn modelId="{047FDE6B-71F3-4B3D-8582-77DF27EC5357}" type="presParOf" srcId="{A36AC641-B3DB-44AD-A89C-2AE3CFB7128C}" destId="{25878392-B226-4281-B3B2-4D05C4B5A8BD}" srcOrd="2" destOrd="0" presId="urn:microsoft.com/office/officeart/2018/2/layout/IconCircleList"/>
    <dgm:cxn modelId="{05DF8306-EA14-4219-9E1C-7948B33A9C41}" type="presParOf" srcId="{25878392-B226-4281-B3B2-4D05C4B5A8BD}" destId="{13899F27-CF6E-4440-90F1-B2F5D92A20DB}" srcOrd="0" destOrd="0" presId="urn:microsoft.com/office/officeart/2018/2/layout/IconCircleList"/>
    <dgm:cxn modelId="{AAB8824A-3933-4C0B-AB2C-5011208CC03B}" type="presParOf" srcId="{25878392-B226-4281-B3B2-4D05C4B5A8BD}" destId="{9FB63536-3C36-417C-8FFF-D3C177F731DE}" srcOrd="1" destOrd="0" presId="urn:microsoft.com/office/officeart/2018/2/layout/IconCircleList"/>
    <dgm:cxn modelId="{A0A7B7D8-C136-4D26-A4EA-EB67D8572F96}" type="presParOf" srcId="{25878392-B226-4281-B3B2-4D05C4B5A8BD}" destId="{51B1D595-F6B3-4B71-BC45-BD36FC803513}" srcOrd="2" destOrd="0" presId="urn:microsoft.com/office/officeart/2018/2/layout/IconCircleList"/>
    <dgm:cxn modelId="{CEA1E4CF-332E-43FD-8F47-F2C1DBF05229}" type="presParOf" srcId="{25878392-B226-4281-B3B2-4D05C4B5A8BD}" destId="{A7E12510-D286-4899-9C66-253C402F976D}" srcOrd="3" destOrd="0" presId="urn:microsoft.com/office/officeart/2018/2/layout/IconCircleList"/>
    <dgm:cxn modelId="{7068C313-6BD7-48B5-A82F-A2894A8CA46D}" type="presParOf" srcId="{A36AC641-B3DB-44AD-A89C-2AE3CFB7128C}" destId="{8ACBB2FE-2DAF-4BC2-BADF-BF9C50FCF3E0}" srcOrd="3" destOrd="0" presId="urn:microsoft.com/office/officeart/2018/2/layout/IconCircleList"/>
    <dgm:cxn modelId="{8338BAC0-4B73-458B-99BA-21E790EA92D0}" type="presParOf" srcId="{A36AC641-B3DB-44AD-A89C-2AE3CFB7128C}" destId="{A1BA0833-576D-4AD4-9244-8572FD5F0EF3}" srcOrd="4" destOrd="0" presId="urn:microsoft.com/office/officeart/2018/2/layout/IconCircleList"/>
    <dgm:cxn modelId="{85B09644-E20A-4249-AFEB-AADA3AEBEEE8}" type="presParOf" srcId="{A1BA0833-576D-4AD4-9244-8572FD5F0EF3}" destId="{9F0BC534-3BD3-48F6-8640-A91FD6AF386A}" srcOrd="0" destOrd="0" presId="urn:microsoft.com/office/officeart/2018/2/layout/IconCircleList"/>
    <dgm:cxn modelId="{02F7D952-706F-4D62-AA0F-EEEAE3D6134F}" type="presParOf" srcId="{A1BA0833-576D-4AD4-9244-8572FD5F0EF3}" destId="{32D0314D-2467-4455-8EBB-37AB5CB36BA8}" srcOrd="1" destOrd="0" presId="urn:microsoft.com/office/officeart/2018/2/layout/IconCircleList"/>
    <dgm:cxn modelId="{A184610D-B457-4B93-94CF-72E74362ECB4}" type="presParOf" srcId="{A1BA0833-576D-4AD4-9244-8572FD5F0EF3}" destId="{52549E23-9AD6-4A0C-936F-4A79D955CB6E}" srcOrd="2" destOrd="0" presId="urn:microsoft.com/office/officeart/2018/2/layout/IconCircleList"/>
    <dgm:cxn modelId="{B65DA4E5-2DF0-486D-B44C-BF6952294930}" type="presParOf" srcId="{A1BA0833-576D-4AD4-9244-8572FD5F0EF3}" destId="{5BBC47A8-6FD4-4237-843F-138C4529BC74}"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52EAD7A-29E1-4467-9269-40F499E5867C}"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475CB911-2C1A-4E77-BA6E-69FB3E249BA2}">
      <dgm:prSet/>
      <dgm:spPr/>
      <dgm:t>
        <a:bodyPr/>
        <a:lstStyle/>
        <a:p>
          <a:r>
            <a:rPr lang="en-GB" b="1"/>
            <a:t>Modification </a:t>
          </a:r>
          <a:r>
            <a:rPr lang="en-GB"/>
            <a:t>– ambiguities can often occur in headlines because they are abbreviated and occur before the context. Although such puns are often deliberately used to catch attention, they are sometimes unintentional. E.g. </a:t>
          </a:r>
          <a:r>
            <a:rPr lang="en-GB" i="1"/>
            <a:t>Squad Helps Dog Bite Victim</a:t>
          </a:r>
          <a:r>
            <a:rPr lang="en-GB"/>
            <a:t>. Such examples are not simply a case of individual words having double meanings (</a:t>
          </a:r>
          <a:r>
            <a:rPr lang="en-GB" b="1"/>
            <a:t>polysemy</a:t>
          </a:r>
          <a:r>
            <a:rPr lang="en-GB"/>
            <a:t>) but the fact that there are two possible ways to group the words in relation to each other. Often, there can be multiple interpretations based on which </a:t>
          </a:r>
          <a:r>
            <a:rPr lang="en-GB" b="1"/>
            <a:t>modifier </a:t>
          </a:r>
          <a:r>
            <a:rPr lang="en-GB"/>
            <a:t>goes with which </a:t>
          </a:r>
          <a:r>
            <a:rPr lang="en-GB" b="1"/>
            <a:t>head noun </a:t>
          </a:r>
          <a:r>
            <a:rPr lang="en-GB"/>
            <a:t>e.g. </a:t>
          </a:r>
          <a:r>
            <a:rPr lang="en-GB" i="1"/>
            <a:t>For sale: Mixing bowl set designed to please a cook with round bottom for efficient beating.</a:t>
          </a:r>
          <a:endParaRPr lang="en-US"/>
        </a:p>
      </dgm:t>
    </dgm:pt>
    <dgm:pt modelId="{2A5AB880-C1CA-429C-B07E-EBDA9BBD82D3}" type="parTrans" cxnId="{6E45BD5E-6DB4-4863-BEA6-DD6EA493EF38}">
      <dgm:prSet/>
      <dgm:spPr/>
      <dgm:t>
        <a:bodyPr/>
        <a:lstStyle/>
        <a:p>
          <a:endParaRPr lang="en-US"/>
        </a:p>
      </dgm:t>
    </dgm:pt>
    <dgm:pt modelId="{D03EBFE0-A9B0-4E23-A614-B5B146DFD0D1}" type="sibTrans" cxnId="{6E45BD5E-6DB4-4863-BEA6-DD6EA493EF38}">
      <dgm:prSet/>
      <dgm:spPr/>
      <dgm:t>
        <a:bodyPr/>
        <a:lstStyle/>
        <a:p>
          <a:endParaRPr lang="en-US"/>
        </a:p>
      </dgm:t>
    </dgm:pt>
    <dgm:pt modelId="{D3B4857D-4A9E-4276-B3E7-BDBAEC3450A1}">
      <dgm:prSet/>
      <dgm:spPr/>
      <dgm:t>
        <a:bodyPr/>
        <a:lstStyle/>
        <a:p>
          <a:r>
            <a:rPr lang="en-GB" b="1"/>
            <a:t>Phrasal verbs </a:t>
          </a:r>
          <a:r>
            <a:rPr lang="en-GB"/>
            <a:t>– some verbs in English are not single words but include a following preposition (or particle) as the unit of sense e.g. Note the difference between </a:t>
          </a:r>
          <a:r>
            <a:rPr lang="en-GB" i="1"/>
            <a:t>I </a:t>
          </a:r>
          <a:r>
            <a:rPr lang="en-GB" b="1" i="1"/>
            <a:t>ran </a:t>
          </a:r>
          <a:r>
            <a:rPr lang="en-GB" i="1"/>
            <a:t>up a hill </a:t>
          </a:r>
          <a:r>
            <a:rPr lang="en-GB"/>
            <a:t>vs. </a:t>
          </a:r>
          <a:r>
            <a:rPr lang="en-GB" i="1"/>
            <a:t>I </a:t>
          </a:r>
          <a:r>
            <a:rPr lang="en-GB" b="1" i="1"/>
            <a:t>ran up </a:t>
          </a:r>
          <a:r>
            <a:rPr lang="en-GB" i="1"/>
            <a:t>a bill. </a:t>
          </a:r>
          <a:r>
            <a:rPr lang="en-GB"/>
            <a:t>These can be manipulated to form ambiguities in jokes: </a:t>
          </a:r>
          <a:r>
            <a:rPr lang="en-GB" i="1"/>
            <a:t>When is a car not a car? When it </a:t>
          </a:r>
          <a:r>
            <a:rPr lang="en-GB" b="1" i="1"/>
            <a:t>turns into </a:t>
          </a:r>
          <a:r>
            <a:rPr lang="en-GB" i="1"/>
            <a:t>a garage. </a:t>
          </a:r>
          <a:endParaRPr lang="en-US"/>
        </a:p>
      </dgm:t>
    </dgm:pt>
    <dgm:pt modelId="{23D3A915-91E7-4809-A2CD-93EB30D0A298}" type="parTrans" cxnId="{9202B6FB-CA7B-4A97-9868-3671CFDF0AC3}">
      <dgm:prSet/>
      <dgm:spPr/>
      <dgm:t>
        <a:bodyPr/>
        <a:lstStyle/>
        <a:p>
          <a:endParaRPr lang="en-US"/>
        </a:p>
      </dgm:t>
    </dgm:pt>
    <dgm:pt modelId="{A02DEF96-ECA0-4B66-ABC9-362CAC96008D}" type="sibTrans" cxnId="{9202B6FB-CA7B-4A97-9868-3671CFDF0AC3}">
      <dgm:prSet/>
      <dgm:spPr/>
      <dgm:t>
        <a:bodyPr/>
        <a:lstStyle/>
        <a:p>
          <a:endParaRPr lang="en-US"/>
        </a:p>
      </dgm:t>
    </dgm:pt>
    <dgm:pt modelId="{AFF3498A-92FC-476C-9947-F479653D4986}" type="pres">
      <dgm:prSet presAssocID="{352EAD7A-29E1-4467-9269-40F499E5867C}" presName="hierChild1" presStyleCnt="0">
        <dgm:presLayoutVars>
          <dgm:chPref val="1"/>
          <dgm:dir/>
          <dgm:animOne val="branch"/>
          <dgm:animLvl val="lvl"/>
          <dgm:resizeHandles/>
        </dgm:presLayoutVars>
      </dgm:prSet>
      <dgm:spPr/>
    </dgm:pt>
    <dgm:pt modelId="{A49F59F3-47CC-41C0-9E22-665226B4992C}" type="pres">
      <dgm:prSet presAssocID="{475CB911-2C1A-4E77-BA6E-69FB3E249BA2}" presName="hierRoot1" presStyleCnt="0"/>
      <dgm:spPr/>
    </dgm:pt>
    <dgm:pt modelId="{9D26A504-CD83-4163-9B63-2BC17EA3E0F1}" type="pres">
      <dgm:prSet presAssocID="{475CB911-2C1A-4E77-BA6E-69FB3E249BA2}" presName="composite" presStyleCnt="0"/>
      <dgm:spPr/>
    </dgm:pt>
    <dgm:pt modelId="{06EEBF78-1660-4BA6-B402-51D0C55E56C7}" type="pres">
      <dgm:prSet presAssocID="{475CB911-2C1A-4E77-BA6E-69FB3E249BA2}" presName="background" presStyleLbl="node0" presStyleIdx="0" presStyleCnt="2"/>
      <dgm:spPr/>
    </dgm:pt>
    <dgm:pt modelId="{B38ADF91-D7F8-4CDA-A585-962330F4A15D}" type="pres">
      <dgm:prSet presAssocID="{475CB911-2C1A-4E77-BA6E-69FB3E249BA2}" presName="text" presStyleLbl="fgAcc0" presStyleIdx="0" presStyleCnt="2">
        <dgm:presLayoutVars>
          <dgm:chPref val="3"/>
        </dgm:presLayoutVars>
      </dgm:prSet>
      <dgm:spPr/>
    </dgm:pt>
    <dgm:pt modelId="{54FA8939-2E5A-45B0-94AD-286C310ED193}" type="pres">
      <dgm:prSet presAssocID="{475CB911-2C1A-4E77-BA6E-69FB3E249BA2}" presName="hierChild2" presStyleCnt="0"/>
      <dgm:spPr/>
    </dgm:pt>
    <dgm:pt modelId="{AB8C4C3E-24D0-4242-9710-D47B93B1789E}" type="pres">
      <dgm:prSet presAssocID="{D3B4857D-4A9E-4276-B3E7-BDBAEC3450A1}" presName="hierRoot1" presStyleCnt="0"/>
      <dgm:spPr/>
    </dgm:pt>
    <dgm:pt modelId="{91645A4F-7236-4605-ACBD-F7D554F6BE14}" type="pres">
      <dgm:prSet presAssocID="{D3B4857D-4A9E-4276-B3E7-BDBAEC3450A1}" presName="composite" presStyleCnt="0"/>
      <dgm:spPr/>
    </dgm:pt>
    <dgm:pt modelId="{FF4F3CD4-BDF8-482B-9E08-124DDC2113BB}" type="pres">
      <dgm:prSet presAssocID="{D3B4857D-4A9E-4276-B3E7-BDBAEC3450A1}" presName="background" presStyleLbl="node0" presStyleIdx="1" presStyleCnt="2"/>
      <dgm:spPr/>
    </dgm:pt>
    <dgm:pt modelId="{00E9188D-B754-4107-9E08-E690E5E7C0CD}" type="pres">
      <dgm:prSet presAssocID="{D3B4857D-4A9E-4276-B3E7-BDBAEC3450A1}" presName="text" presStyleLbl="fgAcc0" presStyleIdx="1" presStyleCnt="2">
        <dgm:presLayoutVars>
          <dgm:chPref val="3"/>
        </dgm:presLayoutVars>
      </dgm:prSet>
      <dgm:spPr/>
    </dgm:pt>
    <dgm:pt modelId="{BE871DE4-EFE7-4D7C-8109-0A67B6345977}" type="pres">
      <dgm:prSet presAssocID="{D3B4857D-4A9E-4276-B3E7-BDBAEC3450A1}" presName="hierChild2" presStyleCnt="0"/>
      <dgm:spPr/>
    </dgm:pt>
  </dgm:ptLst>
  <dgm:cxnLst>
    <dgm:cxn modelId="{F1E3BF1D-E44E-4A87-B50E-71949D28E492}" type="presOf" srcId="{D3B4857D-4A9E-4276-B3E7-BDBAEC3450A1}" destId="{00E9188D-B754-4107-9E08-E690E5E7C0CD}" srcOrd="0" destOrd="0" presId="urn:microsoft.com/office/officeart/2005/8/layout/hierarchy1"/>
    <dgm:cxn modelId="{6E45BD5E-6DB4-4863-BEA6-DD6EA493EF38}" srcId="{352EAD7A-29E1-4467-9269-40F499E5867C}" destId="{475CB911-2C1A-4E77-BA6E-69FB3E249BA2}" srcOrd="0" destOrd="0" parTransId="{2A5AB880-C1CA-429C-B07E-EBDA9BBD82D3}" sibTransId="{D03EBFE0-A9B0-4E23-A614-B5B146DFD0D1}"/>
    <dgm:cxn modelId="{839A0757-0BF0-4FA7-9759-F91438270499}" type="presOf" srcId="{352EAD7A-29E1-4467-9269-40F499E5867C}" destId="{AFF3498A-92FC-476C-9947-F479653D4986}" srcOrd="0" destOrd="0" presId="urn:microsoft.com/office/officeart/2005/8/layout/hierarchy1"/>
    <dgm:cxn modelId="{57AD27BA-0E12-439E-8B4B-C5AA2585199A}" type="presOf" srcId="{475CB911-2C1A-4E77-BA6E-69FB3E249BA2}" destId="{B38ADF91-D7F8-4CDA-A585-962330F4A15D}" srcOrd="0" destOrd="0" presId="urn:microsoft.com/office/officeart/2005/8/layout/hierarchy1"/>
    <dgm:cxn modelId="{9202B6FB-CA7B-4A97-9868-3671CFDF0AC3}" srcId="{352EAD7A-29E1-4467-9269-40F499E5867C}" destId="{D3B4857D-4A9E-4276-B3E7-BDBAEC3450A1}" srcOrd="1" destOrd="0" parTransId="{23D3A915-91E7-4809-A2CD-93EB30D0A298}" sibTransId="{A02DEF96-ECA0-4B66-ABC9-362CAC96008D}"/>
    <dgm:cxn modelId="{80B63A06-3028-4987-8058-53DB50335EE4}" type="presParOf" srcId="{AFF3498A-92FC-476C-9947-F479653D4986}" destId="{A49F59F3-47CC-41C0-9E22-665226B4992C}" srcOrd="0" destOrd="0" presId="urn:microsoft.com/office/officeart/2005/8/layout/hierarchy1"/>
    <dgm:cxn modelId="{4B2C3700-4160-4A55-B532-A2BAF5B7678F}" type="presParOf" srcId="{A49F59F3-47CC-41C0-9E22-665226B4992C}" destId="{9D26A504-CD83-4163-9B63-2BC17EA3E0F1}" srcOrd="0" destOrd="0" presId="urn:microsoft.com/office/officeart/2005/8/layout/hierarchy1"/>
    <dgm:cxn modelId="{F8BA8307-E7DA-4997-8493-5D3A024C1803}" type="presParOf" srcId="{9D26A504-CD83-4163-9B63-2BC17EA3E0F1}" destId="{06EEBF78-1660-4BA6-B402-51D0C55E56C7}" srcOrd="0" destOrd="0" presId="urn:microsoft.com/office/officeart/2005/8/layout/hierarchy1"/>
    <dgm:cxn modelId="{3F2D5C2C-AB17-4CF4-9583-980D6B2A54E6}" type="presParOf" srcId="{9D26A504-CD83-4163-9B63-2BC17EA3E0F1}" destId="{B38ADF91-D7F8-4CDA-A585-962330F4A15D}" srcOrd="1" destOrd="0" presId="urn:microsoft.com/office/officeart/2005/8/layout/hierarchy1"/>
    <dgm:cxn modelId="{6EDD731F-CCC4-4F21-A6E4-2DD5E2D237E8}" type="presParOf" srcId="{A49F59F3-47CC-41C0-9E22-665226B4992C}" destId="{54FA8939-2E5A-45B0-94AD-286C310ED193}" srcOrd="1" destOrd="0" presId="urn:microsoft.com/office/officeart/2005/8/layout/hierarchy1"/>
    <dgm:cxn modelId="{1FA92D89-6107-408D-B136-84EF43BC633E}" type="presParOf" srcId="{AFF3498A-92FC-476C-9947-F479653D4986}" destId="{AB8C4C3E-24D0-4242-9710-D47B93B1789E}" srcOrd="1" destOrd="0" presId="urn:microsoft.com/office/officeart/2005/8/layout/hierarchy1"/>
    <dgm:cxn modelId="{602FEEAB-9484-4A40-BA65-C1D63BB923C1}" type="presParOf" srcId="{AB8C4C3E-24D0-4242-9710-D47B93B1789E}" destId="{91645A4F-7236-4605-ACBD-F7D554F6BE14}" srcOrd="0" destOrd="0" presId="urn:microsoft.com/office/officeart/2005/8/layout/hierarchy1"/>
    <dgm:cxn modelId="{59B6805F-8D1B-4761-A24C-7A096455C8C9}" type="presParOf" srcId="{91645A4F-7236-4605-ACBD-F7D554F6BE14}" destId="{FF4F3CD4-BDF8-482B-9E08-124DDC2113BB}" srcOrd="0" destOrd="0" presId="urn:microsoft.com/office/officeart/2005/8/layout/hierarchy1"/>
    <dgm:cxn modelId="{18913CDC-7328-4BBA-856A-E225085D3B12}" type="presParOf" srcId="{91645A4F-7236-4605-ACBD-F7D554F6BE14}" destId="{00E9188D-B754-4107-9E08-E690E5E7C0CD}" srcOrd="1" destOrd="0" presId="urn:microsoft.com/office/officeart/2005/8/layout/hierarchy1"/>
    <dgm:cxn modelId="{FC5FB348-4F21-4AD6-8E5B-CFB00EE8D7BD}" type="presParOf" srcId="{AB8C4C3E-24D0-4242-9710-D47B93B1789E}" destId="{BE871DE4-EFE7-4D7C-8109-0A67B634597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751561-A5B0-46DA-A383-4748765BD50A}" type="doc">
      <dgm:prSet loTypeId="urn:microsoft.com/office/officeart/2005/8/layout/default" loCatId="list" qsTypeId="urn:microsoft.com/office/officeart/2005/8/quickstyle/simple4" qsCatId="simple" csTypeId="urn:microsoft.com/office/officeart/2005/8/colors/colorful5" csCatId="colorful"/>
      <dgm:spPr/>
      <dgm:t>
        <a:bodyPr/>
        <a:lstStyle/>
        <a:p>
          <a:endParaRPr lang="en-US"/>
        </a:p>
      </dgm:t>
    </dgm:pt>
    <dgm:pt modelId="{DE3F70FD-B5F7-4AF1-857C-4B5823053B5A}">
      <dgm:prSet/>
      <dgm:spPr/>
      <dgm:t>
        <a:bodyPr/>
        <a:lstStyle/>
        <a:p>
          <a:r>
            <a:rPr lang="en-GB" b="1"/>
            <a:t>Anaphora </a:t>
          </a:r>
          <a:r>
            <a:rPr lang="en-GB"/>
            <a:t>– repetition of words at the beginning of phrases/sentences e.g. I have a dream</a:t>
          </a:r>
          <a:endParaRPr lang="en-US"/>
        </a:p>
      </dgm:t>
    </dgm:pt>
    <dgm:pt modelId="{B8DD2D56-AB4F-4D26-B726-CA5A08B4A516}" type="parTrans" cxnId="{BE4AAF5E-4B15-46A7-9202-B5782439437D}">
      <dgm:prSet/>
      <dgm:spPr/>
      <dgm:t>
        <a:bodyPr/>
        <a:lstStyle/>
        <a:p>
          <a:endParaRPr lang="en-US"/>
        </a:p>
      </dgm:t>
    </dgm:pt>
    <dgm:pt modelId="{8FC4A0D8-968F-414A-8E60-37CFBE8A7123}" type="sibTrans" cxnId="{BE4AAF5E-4B15-46A7-9202-B5782439437D}">
      <dgm:prSet/>
      <dgm:spPr/>
      <dgm:t>
        <a:bodyPr/>
        <a:lstStyle/>
        <a:p>
          <a:endParaRPr lang="en-US"/>
        </a:p>
      </dgm:t>
    </dgm:pt>
    <dgm:pt modelId="{C5C82603-0E0E-4DC4-AC77-2DC76824DB5E}">
      <dgm:prSet/>
      <dgm:spPr/>
      <dgm:t>
        <a:bodyPr/>
        <a:lstStyle/>
        <a:p>
          <a:r>
            <a:rPr lang="en-GB" b="1"/>
            <a:t>Antistrophe </a:t>
          </a:r>
          <a:r>
            <a:rPr lang="en-GB"/>
            <a:t>– repetition of words at the end of phrases/sentences e.g. Selfishness is not living as one wishes to live. It is asking others to live as one wishes to live. </a:t>
          </a:r>
          <a:endParaRPr lang="en-US"/>
        </a:p>
      </dgm:t>
    </dgm:pt>
    <dgm:pt modelId="{A42B3433-8EE4-4D7A-908A-598B3BF2F3E0}" type="parTrans" cxnId="{D224A9CE-31CF-410A-AAD0-780C67941CD9}">
      <dgm:prSet/>
      <dgm:spPr/>
      <dgm:t>
        <a:bodyPr/>
        <a:lstStyle/>
        <a:p>
          <a:endParaRPr lang="en-US"/>
        </a:p>
      </dgm:t>
    </dgm:pt>
    <dgm:pt modelId="{431BEA2B-70B1-4A7B-B82C-C5033B397E52}" type="sibTrans" cxnId="{D224A9CE-31CF-410A-AAD0-780C67941CD9}">
      <dgm:prSet/>
      <dgm:spPr/>
      <dgm:t>
        <a:bodyPr/>
        <a:lstStyle/>
        <a:p>
          <a:endParaRPr lang="en-US"/>
        </a:p>
      </dgm:t>
    </dgm:pt>
    <dgm:pt modelId="{3E31C735-4AA7-482C-9B62-2A591137201E}">
      <dgm:prSet/>
      <dgm:spPr/>
      <dgm:t>
        <a:bodyPr/>
        <a:lstStyle/>
        <a:p>
          <a:r>
            <a:rPr lang="en-GB" b="1"/>
            <a:t>Antimetabole </a:t>
          </a:r>
          <a:r>
            <a:rPr lang="en-GB"/>
            <a:t>– repetition in reverse order e.g. Terrorism is the war of the poor; war is the terrorism of the rich.</a:t>
          </a:r>
          <a:endParaRPr lang="en-US"/>
        </a:p>
      </dgm:t>
    </dgm:pt>
    <dgm:pt modelId="{D023542A-312E-45C3-9AD9-6D280CB2D5C6}" type="parTrans" cxnId="{E38F7CD6-A730-4BD2-A22D-6C0898179E1A}">
      <dgm:prSet/>
      <dgm:spPr/>
      <dgm:t>
        <a:bodyPr/>
        <a:lstStyle/>
        <a:p>
          <a:endParaRPr lang="en-US"/>
        </a:p>
      </dgm:t>
    </dgm:pt>
    <dgm:pt modelId="{F3A50AB8-D4B0-4767-9963-7BE7EA610A61}" type="sibTrans" cxnId="{E38F7CD6-A730-4BD2-A22D-6C0898179E1A}">
      <dgm:prSet/>
      <dgm:spPr/>
      <dgm:t>
        <a:bodyPr/>
        <a:lstStyle/>
        <a:p>
          <a:endParaRPr lang="en-US"/>
        </a:p>
      </dgm:t>
    </dgm:pt>
    <dgm:pt modelId="{32D1CD93-3C8C-49FC-ABEF-87749095FF02}">
      <dgm:prSet/>
      <dgm:spPr/>
      <dgm:t>
        <a:bodyPr/>
        <a:lstStyle/>
        <a:p>
          <a:r>
            <a:rPr lang="en-GB" b="1"/>
            <a:t>Antithesis </a:t>
          </a:r>
          <a:r>
            <a:rPr lang="en-GB"/>
            <a:t>– parallel phrases; one positive, one negative e.g. To err is human; to forgive divine </a:t>
          </a:r>
          <a:endParaRPr lang="en-US"/>
        </a:p>
      </dgm:t>
    </dgm:pt>
    <dgm:pt modelId="{9F71CF5F-337E-44A7-A079-1CC6A597E97B}" type="parTrans" cxnId="{CD05D098-EF49-4F6A-921A-02E678617660}">
      <dgm:prSet/>
      <dgm:spPr/>
      <dgm:t>
        <a:bodyPr/>
        <a:lstStyle/>
        <a:p>
          <a:endParaRPr lang="en-US"/>
        </a:p>
      </dgm:t>
    </dgm:pt>
    <dgm:pt modelId="{82A45A6F-983B-4A22-870E-4A3E237686BF}" type="sibTrans" cxnId="{CD05D098-EF49-4F6A-921A-02E678617660}">
      <dgm:prSet/>
      <dgm:spPr/>
      <dgm:t>
        <a:bodyPr/>
        <a:lstStyle/>
        <a:p>
          <a:endParaRPr lang="en-US"/>
        </a:p>
      </dgm:t>
    </dgm:pt>
    <dgm:pt modelId="{8895CB83-0EF6-44F3-8F28-5EC442B65E2F}">
      <dgm:prSet/>
      <dgm:spPr/>
      <dgm:t>
        <a:bodyPr/>
        <a:lstStyle/>
        <a:p>
          <a:r>
            <a:rPr lang="en-GB" b="1"/>
            <a:t>Asyndeton (asyndetic listing) </a:t>
          </a:r>
          <a:r>
            <a:rPr lang="en-GB"/>
            <a:t>– avoidance of a conjunction when listing e.g. I came, I saw, I conquered </a:t>
          </a:r>
          <a:endParaRPr lang="en-US"/>
        </a:p>
      </dgm:t>
    </dgm:pt>
    <dgm:pt modelId="{635CC7D6-1E6C-43BD-8155-D5BF7BD536CF}" type="parTrans" cxnId="{C9074B62-CA81-4685-B1C5-DAD883BC40DC}">
      <dgm:prSet/>
      <dgm:spPr/>
      <dgm:t>
        <a:bodyPr/>
        <a:lstStyle/>
        <a:p>
          <a:endParaRPr lang="en-US"/>
        </a:p>
      </dgm:t>
    </dgm:pt>
    <dgm:pt modelId="{89B47A49-9FC3-4968-8147-19DDF43DF86B}" type="sibTrans" cxnId="{C9074B62-CA81-4685-B1C5-DAD883BC40DC}">
      <dgm:prSet/>
      <dgm:spPr/>
      <dgm:t>
        <a:bodyPr/>
        <a:lstStyle/>
        <a:p>
          <a:endParaRPr lang="en-US"/>
        </a:p>
      </dgm:t>
    </dgm:pt>
    <dgm:pt modelId="{DEA940C8-14D8-4FB3-8E7B-80E731CF9A44}">
      <dgm:prSet/>
      <dgm:spPr/>
      <dgm:t>
        <a:bodyPr/>
        <a:lstStyle/>
        <a:p>
          <a:r>
            <a:rPr lang="en-GB" b="1"/>
            <a:t>Parallelism </a:t>
          </a:r>
          <a:r>
            <a:rPr lang="en-GB"/>
            <a:t>– a repeated structure of phrases/clauses e.g. Like father, like son </a:t>
          </a:r>
          <a:endParaRPr lang="en-US"/>
        </a:p>
      </dgm:t>
    </dgm:pt>
    <dgm:pt modelId="{C27700DA-4ED9-491D-9EAD-FCC189E982DA}" type="parTrans" cxnId="{4F660501-511A-4030-9D52-578C1AFAF208}">
      <dgm:prSet/>
      <dgm:spPr/>
      <dgm:t>
        <a:bodyPr/>
        <a:lstStyle/>
        <a:p>
          <a:endParaRPr lang="en-US"/>
        </a:p>
      </dgm:t>
    </dgm:pt>
    <dgm:pt modelId="{1B3B2485-5BA3-4C4B-BCA9-F609AD5DFB7B}" type="sibTrans" cxnId="{4F660501-511A-4030-9D52-578C1AFAF208}">
      <dgm:prSet/>
      <dgm:spPr/>
      <dgm:t>
        <a:bodyPr/>
        <a:lstStyle/>
        <a:p>
          <a:endParaRPr lang="en-US"/>
        </a:p>
      </dgm:t>
    </dgm:pt>
    <dgm:pt modelId="{F56FFA1C-CE1D-413D-BA5D-8C4762C4A53E}">
      <dgm:prSet/>
      <dgm:spPr/>
      <dgm:t>
        <a:bodyPr/>
        <a:lstStyle/>
        <a:p>
          <a:r>
            <a:rPr lang="en-GB" b="1"/>
            <a:t>Polysyndeton (syndetic listing) </a:t>
          </a:r>
          <a:r>
            <a:rPr lang="en-GB"/>
            <a:t>– excessive use of conjunctions when listing e.g. Let the whitefolks have their money </a:t>
          </a:r>
          <a:r>
            <a:rPr lang="en-GB" b="1"/>
            <a:t>and </a:t>
          </a:r>
          <a:r>
            <a:rPr lang="en-GB"/>
            <a:t>power </a:t>
          </a:r>
          <a:r>
            <a:rPr lang="en-GB" b="1"/>
            <a:t>and </a:t>
          </a:r>
          <a:r>
            <a:rPr lang="en-GB"/>
            <a:t>segregation </a:t>
          </a:r>
          <a:r>
            <a:rPr lang="en-GB" b="1"/>
            <a:t>and </a:t>
          </a:r>
          <a:r>
            <a:rPr lang="en-GB"/>
            <a:t>sarcasm </a:t>
          </a:r>
          <a:r>
            <a:rPr lang="en-GB" b="1"/>
            <a:t>and </a:t>
          </a:r>
          <a:r>
            <a:rPr lang="en-GB"/>
            <a:t>big houses </a:t>
          </a:r>
          <a:r>
            <a:rPr lang="en-GB" b="1"/>
            <a:t>and </a:t>
          </a:r>
          <a:r>
            <a:rPr lang="en-GB"/>
            <a:t>schools </a:t>
          </a:r>
          <a:r>
            <a:rPr lang="en-GB" b="1"/>
            <a:t>and </a:t>
          </a:r>
          <a:r>
            <a:rPr lang="en-GB"/>
            <a:t>lawns like carpets</a:t>
          </a:r>
          <a:endParaRPr lang="en-US"/>
        </a:p>
      </dgm:t>
    </dgm:pt>
    <dgm:pt modelId="{4CFE6121-E122-42A1-AE89-D45EC888340A}" type="parTrans" cxnId="{AF6368DE-0DD2-4BFA-B653-CE436BCFA202}">
      <dgm:prSet/>
      <dgm:spPr/>
      <dgm:t>
        <a:bodyPr/>
        <a:lstStyle/>
        <a:p>
          <a:endParaRPr lang="en-US"/>
        </a:p>
      </dgm:t>
    </dgm:pt>
    <dgm:pt modelId="{4EA18B39-CAD7-475E-B8F3-E99EB76E57BD}" type="sibTrans" cxnId="{AF6368DE-0DD2-4BFA-B653-CE436BCFA202}">
      <dgm:prSet/>
      <dgm:spPr/>
      <dgm:t>
        <a:bodyPr/>
        <a:lstStyle/>
        <a:p>
          <a:endParaRPr lang="en-US"/>
        </a:p>
      </dgm:t>
    </dgm:pt>
    <dgm:pt modelId="{2A536C36-3CBA-4B80-B4D8-93DD5D5B9A0E}">
      <dgm:prSet/>
      <dgm:spPr/>
      <dgm:t>
        <a:bodyPr/>
        <a:lstStyle/>
        <a:p>
          <a:r>
            <a:rPr lang="en-GB" b="1"/>
            <a:t>Quaestitio </a:t>
          </a:r>
          <a:r>
            <a:rPr lang="en-GB"/>
            <a:t>– a run of questions in succession e.g. When will they learn? When will they change?</a:t>
          </a:r>
          <a:endParaRPr lang="en-US"/>
        </a:p>
      </dgm:t>
    </dgm:pt>
    <dgm:pt modelId="{2945C52B-DF09-4548-8011-4B9B8A5A6CB6}" type="parTrans" cxnId="{5DC739B6-967E-4D3C-B79D-3F6615CE4BDF}">
      <dgm:prSet/>
      <dgm:spPr/>
      <dgm:t>
        <a:bodyPr/>
        <a:lstStyle/>
        <a:p>
          <a:endParaRPr lang="en-US"/>
        </a:p>
      </dgm:t>
    </dgm:pt>
    <dgm:pt modelId="{EF3D0A0E-C15E-473A-929E-FD6CC22AD2FB}" type="sibTrans" cxnId="{5DC739B6-967E-4D3C-B79D-3F6615CE4BDF}">
      <dgm:prSet/>
      <dgm:spPr/>
      <dgm:t>
        <a:bodyPr/>
        <a:lstStyle/>
        <a:p>
          <a:endParaRPr lang="en-US"/>
        </a:p>
      </dgm:t>
    </dgm:pt>
    <dgm:pt modelId="{D7A651E7-6E47-4A6B-8689-A052EC2364A1}" type="pres">
      <dgm:prSet presAssocID="{BC751561-A5B0-46DA-A383-4748765BD50A}" presName="diagram" presStyleCnt="0">
        <dgm:presLayoutVars>
          <dgm:dir/>
          <dgm:resizeHandles val="exact"/>
        </dgm:presLayoutVars>
      </dgm:prSet>
      <dgm:spPr/>
    </dgm:pt>
    <dgm:pt modelId="{A6087368-C8B4-4822-BD8C-E83B4B7F52E6}" type="pres">
      <dgm:prSet presAssocID="{DE3F70FD-B5F7-4AF1-857C-4B5823053B5A}" presName="node" presStyleLbl="node1" presStyleIdx="0" presStyleCnt="8">
        <dgm:presLayoutVars>
          <dgm:bulletEnabled val="1"/>
        </dgm:presLayoutVars>
      </dgm:prSet>
      <dgm:spPr/>
    </dgm:pt>
    <dgm:pt modelId="{285F6F26-2D6D-415F-B6FA-C006F5145213}" type="pres">
      <dgm:prSet presAssocID="{8FC4A0D8-968F-414A-8E60-37CFBE8A7123}" presName="sibTrans" presStyleCnt="0"/>
      <dgm:spPr/>
    </dgm:pt>
    <dgm:pt modelId="{423B0A4F-A241-4936-8813-C30CC944593B}" type="pres">
      <dgm:prSet presAssocID="{C5C82603-0E0E-4DC4-AC77-2DC76824DB5E}" presName="node" presStyleLbl="node1" presStyleIdx="1" presStyleCnt="8">
        <dgm:presLayoutVars>
          <dgm:bulletEnabled val="1"/>
        </dgm:presLayoutVars>
      </dgm:prSet>
      <dgm:spPr/>
    </dgm:pt>
    <dgm:pt modelId="{229800F3-1DCB-4C64-8C9B-B7B68DCA6F3E}" type="pres">
      <dgm:prSet presAssocID="{431BEA2B-70B1-4A7B-B82C-C5033B397E52}" presName="sibTrans" presStyleCnt="0"/>
      <dgm:spPr/>
    </dgm:pt>
    <dgm:pt modelId="{ED74ADE0-53B9-4B0C-B6B7-43582B574E3B}" type="pres">
      <dgm:prSet presAssocID="{3E31C735-4AA7-482C-9B62-2A591137201E}" presName="node" presStyleLbl="node1" presStyleIdx="2" presStyleCnt="8">
        <dgm:presLayoutVars>
          <dgm:bulletEnabled val="1"/>
        </dgm:presLayoutVars>
      </dgm:prSet>
      <dgm:spPr/>
    </dgm:pt>
    <dgm:pt modelId="{3FD9E82E-F634-422F-AA04-CA38C052BC9D}" type="pres">
      <dgm:prSet presAssocID="{F3A50AB8-D4B0-4767-9963-7BE7EA610A61}" presName="sibTrans" presStyleCnt="0"/>
      <dgm:spPr/>
    </dgm:pt>
    <dgm:pt modelId="{69D13203-62E9-4BBA-9DD5-AF8E7A4BAF4B}" type="pres">
      <dgm:prSet presAssocID="{32D1CD93-3C8C-49FC-ABEF-87749095FF02}" presName="node" presStyleLbl="node1" presStyleIdx="3" presStyleCnt="8">
        <dgm:presLayoutVars>
          <dgm:bulletEnabled val="1"/>
        </dgm:presLayoutVars>
      </dgm:prSet>
      <dgm:spPr/>
    </dgm:pt>
    <dgm:pt modelId="{B9BE8939-DC07-4C25-9A3F-40AF8C488626}" type="pres">
      <dgm:prSet presAssocID="{82A45A6F-983B-4A22-870E-4A3E237686BF}" presName="sibTrans" presStyleCnt="0"/>
      <dgm:spPr/>
    </dgm:pt>
    <dgm:pt modelId="{512B1A6E-4B22-47BD-A2B8-7E5251842886}" type="pres">
      <dgm:prSet presAssocID="{8895CB83-0EF6-44F3-8F28-5EC442B65E2F}" presName="node" presStyleLbl="node1" presStyleIdx="4" presStyleCnt="8">
        <dgm:presLayoutVars>
          <dgm:bulletEnabled val="1"/>
        </dgm:presLayoutVars>
      </dgm:prSet>
      <dgm:spPr/>
    </dgm:pt>
    <dgm:pt modelId="{4896F477-2AD3-4C2B-974A-E9F02E893F19}" type="pres">
      <dgm:prSet presAssocID="{89B47A49-9FC3-4968-8147-19DDF43DF86B}" presName="sibTrans" presStyleCnt="0"/>
      <dgm:spPr/>
    </dgm:pt>
    <dgm:pt modelId="{D172CE8D-3315-42B7-AC52-59BBB72D3350}" type="pres">
      <dgm:prSet presAssocID="{DEA940C8-14D8-4FB3-8E7B-80E731CF9A44}" presName="node" presStyleLbl="node1" presStyleIdx="5" presStyleCnt="8">
        <dgm:presLayoutVars>
          <dgm:bulletEnabled val="1"/>
        </dgm:presLayoutVars>
      </dgm:prSet>
      <dgm:spPr/>
    </dgm:pt>
    <dgm:pt modelId="{E5839B7A-16FE-4614-853A-E66A511940E3}" type="pres">
      <dgm:prSet presAssocID="{1B3B2485-5BA3-4C4B-BCA9-F609AD5DFB7B}" presName="sibTrans" presStyleCnt="0"/>
      <dgm:spPr/>
    </dgm:pt>
    <dgm:pt modelId="{2B4C7001-13D4-490A-80AC-D4286DFDBA14}" type="pres">
      <dgm:prSet presAssocID="{F56FFA1C-CE1D-413D-BA5D-8C4762C4A53E}" presName="node" presStyleLbl="node1" presStyleIdx="6" presStyleCnt="8">
        <dgm:presLayoutVars>
          <dgm:bulletEnabled val="1"/>
        </dgm:presLayoutVars>
      </dgm:prSet>
      <dgm:spPr/>
    </dgm:pt>
    <dgm:pt modelId="{50D2C5FF-27B4-442F-910D-AD9E7871C4B1}" type="pres">
      <dgm:prSet presAssocID="{4EA18B39-CAD7-475E-B8F3-E99EB76E57BD}" presName="sibTrans" presStyleCnt="0"/>
      <dgm:spPr/>
    </dgm:pt>
    <dgm:pt modelId="{168B67BB-9532-4ABC-B278-2BEB57E1AF47}" type="pres">
      <dgm:prSet presAssocID="{2A536C36-3CBA-4B80-B4D8-93DD5D5B9A0E}" presName="node" presStyleLbl="node1" presStyleIdx="7" presStyleCnt="8">
        <dgm:presLayoutVars>
          <dgm:bulletEnabled val="1"/>
        </dgm:presLayoutVars>
      </dgm:prSet>
      <dgm:spPr/>
    </dgm:pt>
  </dgm:ptLst>
  <dgm:cxnLst>
    <dgm:cxn modelId="{4F660501-511A-4030-9D52-578C1AFAF208}" srcId="{BC751561-A5B0-46DA-A383-4748765BD50A}" destId="{DEA940C8-14D8-4FB3-8E7B-80E731CF9A44}" srcOrd="5" destOrd="0" parTransId="{C27700DA-4ED9-491D-9EAD-FCC189E982DA}" sibTransId="{1B3B2485-5BA3-4C4B-BCA9-F609AD5DFB7B}"/>
    <dgm:cxn modelId="{36FD5A18-2069-4119-A847-14BB6242601F}" type="presOf" srcId="{DE3F70FD-B5F7-4AF1-857C-4B5823053B5A}" destId="{A6087368-C8B4-4822-BD8C-E83B4B7F52E6}" srcOrd="0" destOrd="0" presId="urn:microsoft.com/office/officeart/2005/8/layout/default"/>
    <dgm:cxn modelId="{EBF57726-E386-4F55-A4E4-528155503EA1}" type="presOf" srcId="{DEA940C8-14D8-4FB3-8E7B-80E731CF9A44}" destId="{D172CE8D-3315-42B7-AC52-59BBB72D3350}" srcOrd="0" destOrd="0" presId="urn:microsoft.com/office/officeart/2005/8/layout/default"/>
    <dgm:cxn modelId="{BE4AAF5E-4B15-46A7-9202-B5782439437D}" srcId="{BC751561-A5B0-46DA-A383-4748765BD50A}" destId="{DE3F70FD-B5F7-4AF1-857C-4B5823053B5A}" srcOrd="0" destOrd="0" parTransId="{B8DD2D56-AB4F-4D26-B726-CA5A08B4A516}" sibTransId="{8FC4A0D8-968F-414A-8E60-37CFBE8A7123}"/>
    <dgm:cxn modelId="{08D2065F-FCAD-4983-BF9A-9F4F1B635DFB}" type="presOf" srcId="{C5C82603-0E0E-4DC4-AC77-2DC76824DB5E}" destId="{423B0A4F-A241-4936-8813-C30CC944593B}" srcOrd="0" destOrd="0" presId="urn:microsoft.com/office/officeart/2005/8/layout/default"/>
    <dgm:cxn modelId="{89E60860-D97A-4FCC-BE39-ABBD6DDE0ED6}" type="presOf" srcId="{32D1CD93-3C8C-49FC-ABEF-87749095FF02}" destId="{69D13203-62E9-4BBA-9DD5-AF8E7A4BAF4B}" srcOrd="0" destOrd="0" presId="urn:microsoft.com/office/officeart/2005/8/layout/default"/>
    <dgm:cxn modelId="{C9074B62-CA81-4685-B1C5-DAD883BC40DC}" srcId="{BC751561-A5B0-46DA-A383-4748765BD50A}" destId="{8895CB83-0EF6-44F3-8F28-5EC442B65E2F}" srcOrd="4" destOrd="0" parTransId="{635CC7D6-1E6C-43BD-8155-D5BF7BD536CF}" sibTransId="{89B47A49-9FC3-4968-8147-19DDF43DF86B}"/>
    <dgm:cxn modelId="{B1605243-ABF5-4B38-B912-0059F8279393}" type="presOf" srcId="{3E31C735-4AA7-482C-9B62-2A591137201E}" destId="{ED74ADE0-53B9-4B0C-B6B7-43582B574E3B}" srcOrd="0" destOrd="0" presId="urn:microsoft.com/office/officeart/2005/8/layout/default"/>
    <dgm:cxn modelId="{8DF0EB76-9BB9-46A3-8E83-292C36023E79}" type="presOf" srcId="{8895CB83-0EF6-44F3-8F28-5EC442B65E2F}" destId="{512B1A6E-4B22-47BD-A2B8-7E5251842886}" srcOrd="0" destOrd="0" presId="urn:microsoft.com/office/officeart/2005/8/layout/default"/>
    <dgm:cxn modelId="{0AD4648A-DC1A-448C-9F1C-FF78E8AEC62A}" type="presOf" srcId="{F56FFA1C-CE1D-413D-BA5D-8C4762C4A53E}" destId="{2B4C7001-13D4-490A-80AC-D4286DFDBA14}" srcOrd="0" destOrd="0" presId="urn:microsoft.com/office/officeart/2005/8/layout/default"/>
    <dgm:cxn modelId="{CD05D098-EF49-4F6A-921A-02E678617660}" srcId="{BC751561-A5B0-46DA-A383-4748765BD50A}" destId="{32D1CD93-3C8C-49FC-ABEF-87749095FF02}" srcOrd="3" destOrd="0" parTransId="{9F71CF5F-337E-44A7-A079-1CC6A597E97B}" sibTransId="{82A45A6F-983B-4A22-870E-4A3E237686BF}"/>
    <dgm:cxn modelId="{C82B0AB5-BF7F-416E-A1C3-CA34ECC6822F}" type="presOf" srcId="{BC751561-A5B0-46DA-A383-4748765BD50A}" destId="{D7A651E7-6E47-4A6B-8689-A052EC2364A1}" srcOrd="0" destOrd="0" presId="urn:microsoft.com/office/officeart/2005/8/layout/default"/>
    <dgm:cxn modelId="{5DC739B6-967E-4D3C-B79D-3F6615CE4BDF}" srcId="{BC751561-A5B0-46DA-A383-4748765BD50A}" destId="{2A536C36-3CBA-4B80-B4D8-93DD5D5B9A0E}" srcOrd="7" destOrd="0" parTransId="{2945C52B-DF09-4548-8011-4B9B8A5A6CB6}" sibTransId="{EF3D0A0E-C15E-473A-929E-FD6CC22AD2FB}"/>
    <dgm:cxn modelId="{D224A9CE-31CF-410A-AAD0-780C67941CD9}" srcId="{BC751561-A5B0-46DA-A383-4748765BD50A}" destId="{C5C82603-0E0E-4DC4-AC77-2DC76824DB5E}" srcOrd="1" destOrd="0" parTransId="{A42B3433-8EE4-4D7A-908A-598B3BF2F3E0}" sibTransId="{431BEA2B-70B1-4A7B-B82C-C5033B397E52}"/>
    <dgm:cxn modelId="{E38F7CD6-A730-4BD2-A22D-6C0898179E1A}" srcId="{BC751561-A5B0-46DA-A383-4748765BD50A}" destId="{3E31C735-4AA7-482C-9B62-2A591137201E}" srcOrd="2" destOrd="0" parTransId="{D023542A-312E-45C3-9AD9-6D280CB2D5C6}" sibTransId="{F3A50AB8-D4B0-4767-9963-7BE7EA610A61}"/>
    <dgm:cxn modelId="{AF6368DE-0DD2-4BFA-B653-CE436BCFA202}" srcId="{BC751561-A5B0-46DA-A383-4748765BD50A}" destId="{F56FFA1C-CE1D-413D-BA5D-8C4762C4A53E}" srcOrd="6" destOrd="0" parTransId="{4CFE6121-E122-42A1-AE89-D45EC888340A}" sibTransId="{4EA18B39-CAD7-475E-B8F3-E99EB76E57BD}"/>
    <dgm:cxn modelId="{C87DE1E8-4728-40C1-B2B6-FFBD76939D7F}" type="presOf" srcId="{2A536C36-3CBA-4B80-B4D8-93DD5D5B9A0E}" destId="{168B67BB-9532-4ABC-B278-2BEB57E1AF47}" srcOrd="0" destOrd="0" presId="urn:microsoft.com/office/officeart/2005/8/layout/default"/>
    <dgm:cxn modelId="{CB34FB80-02CB-4FF9-80F9-710A5FE48D77}" type="presParOf" srcId="{D7A651E7-6E47-4A6B-8689-A052EC2364A1}" destId="{A6087368-C8B4-4822-BD8C-E83B4B7F52E6}" srcOrd="0" destOrd="0" presId="urn:microsoft.com/office/officeart/2005/8/layout/default"/>
    <dgm:cxn modelId="{E7E4DF7F-B341-4138-8EF7-6151AB61F3A0}" type="presParOf" srcId="{D7A651E7-6E47-4A6B-8689-A052EC2364A1}" destId="{285F6F26-2D6D-415F-B6FA-C006F5145213}" srcOrd="1" destOrd="0" presId="urn:microsoft.com/office/officeart/2005/8/layout/default"/>
    <dgm:cxn modelId="{742AD998-0FA8-437F-91B1-D3702EF50BA5}" type="presParOf" srcId="{D7A651E7-6E47-4A6B-8689-A052EC2364A1}" destId="{423B0A4F-A241-4936-8813-C30CC944593B}" srcOrd="2" destOrd="0" presId="urn:microsoft.com/office/officeart/2005/8/layout/default"/>
    <dgm:cxn modelId="{E73E577C-D268-4537-94C3-4DF2F8AA5183}" type="presParOf" srcId="{D7A651E7-6E47-4A6B-8689-A052EC2364A1}" destId="{229800F3-1DCB-4C64-8C9B-B7B68DCA6F3E}" srcOrd="3" destOrd="0" presId="urn:microsoft.com/office/officeart/2005/8/layout/default"/>
    <dgm:cxn modelId="{19794D18-1AB9-4552-963D-5C45603D6988}" type="presParOf" srcId="{D7A651E7-6E47-4A6B-8689-A052EC2364A1}" destId="{ED74ADE0-53B9-4B0C-B6B7-43582B574E3B}" srcOrd="4" destOrd="0" presId="urn:microsoft.com/office/officeart/2005/8/layout/default"/>
    <dgm:cxn modelId="{E5913E4B-873A-4B00-A393-FDEC5BC61B74}" type="presParOf" srcId="{D7A651E7-6E47-4A6B-8689-A052EC2364A1}" destId="{3FD9E82E-F634-422F-AA04-CA38C052BC9D}" srcOrd="5" destOrd="0" presId="urn:microsoft.com/office/officeart/2005/8/layout/default"/>
    <dgm:cxn modelId="{B2E945F2-E765-432D-B3E1-8DCEBD2422A1}" type="presParOf" srcId="{D7A651E7-6E47-4A6B-8689-A052EC2364A1}" destId="{69D13203-62E9-4BBA-9DD5-AF8E7A4BAF4B}" srcOrd="6" destOrd="0" presId="urn:microsoft.com/office/officeart/2005/8/layout/default"/>
    <dgm:cxn modelId="{E08CF90D-4AB4-4BC9-AD06-941ED536C5B3}" type="presParOf" srcId="{D7A651E7-6E47-4A6B-8689-A052EC2364A1}" destId="{B9BE8939-DC07-4C25-9A3F-40AF8C488626}" srcOrd="7" destOrd="0" presId="urn:microsoft.com/office/officeart/2005/8/layout/default"/>
    <dgm:cxn modelId="{F06C9534-29DE-4B46-9900-87940AA87FB6}" type="presParOf" srcId="{D7A651E7-6E47-4A6B-8689-A052EC2364A1}" destId="{512B1A6E-4B22-47BD-A2B8-7E5251842886}" srcOrd="8" destOrd="0" presId="urn:microsoft.com/office/officeart/2005/8/layout/default"/>
    <dgm:cxn modelId="{2E3E282A-ECEE-4943-904D-00E1EC2E0E2A}" type="presParOf" srcId="{D7A651E7-6E47-4A6B-8689-A052EC2364A1}" destId="{4896F477-2AD3-4C2B-974A-E9F02E893F19}" srcOrd="9" destOrd="0" presId="urn:microsoft.com/office/officeart/2005/8/layout/default"/>
    <dgm:cxn modelId="{6674685E-E296-41E2-8320-8623A034D309}" type="presParOf" srcId="{D7A651E7-6E47-4A6B-8689-A052EC2364A1}" destId="{D172CE8D-3315-42B7-AC52-59BBB72D3350}" srcOrd="10" destOrd="0" presId="urn:microsoft.com/office/officeart/2005/8/layout/default"/>
    <dgm:cxn modelId="{D7F822FB-9F69-48EC-A796-9065692322E8}" type="presParOf" srcId="{D7A651E7-6E47-4A6B-8689-A052EC2364A1}" destId="{E5839B7A-16FE-4614-853A-E66A511940E3}" srcOrd="11" destOrd="0" presId="urn:microsoft.com/office/officeart/2005/8/layout/default"/>
    <dgm:cxn modelId="{FB779B6B-902D-4E9D-B68A-DF1ED2BDF8F3}" type="presParOf" srcId="{D7A651E7-6E47-4A6B-8689-A052EC2364A1}" destId="{2B4C7001-13D4-490A-80AC-D4286DFDBA14}" srcOrd="12" destOrd="0" presId="urn:microsoft.com/office/officeart/2005/8/layout/default"/>
    <dgm:cxn modelId="{7C67FE83-D45E-486C-8621-14904BF4327A}" type="presParOf" srcId="{D7A651E7-6E47-4A6B-8689-A052EC2364A1}" destId="{50D2C5FF-27B4-442F-910D-AD9E7871C4B1}" srcOrd="13" destOrd="0" presId="urn:microsoft.com/office/officeart/2005/8/layout/default"/>
    <dgm:cxn modelId="{4D32B829-2867-4FFF-83CF-16D42AB546F9}" type="presParOf" srcId="{D7A651E7-6E47-4A6B-8689-A052EC2364A1}" destId="{168B67BB-9532-4ABC-B278-2BEB57E1AF47}"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0C563FD-C807-4151-B1DD-4C41C4693B5A}"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E6F4BF5B-82E9-4B69-90F5-887818584B61}">
      <dgm:prSet/>
      <dgm:spPr/>
      <dgm:t>
        <a:bodyPr/>
        <a:lstStyle/>
        <a:p>
          <a:r>
            <a:rPr lang="en-GB" b="1"/>
            <a:t>Antiphrasis </a:t>
          </a:r>
          <a:r>
            <a:rPr lang="en-GB"/>
            <a:t>– using a word with an opposite meaning e.g. The Chihuahua was named Goliath</a:t>
          </a:r>
          <a:endParaRPr lang="en-US"/>
        </a:p>
      </dgm:t>
    </dgm:pt>
    <dgm:pt modelId="{09CAFA7F-988C-4C16-9F94-F563439995BD}" type="parTrans" cxnId="{FA098344-5B12-439B-B9F7-929E5395CDE8}">
      <dgm:prSet/>
      <dgm:spPr/>
      <dgm:t>
        <a:bodyPr/>
        <a:lstStyle/>
        <a:p>
          <a:endParaRPr lang="en-US"/>
        </a:p>
      </dgm:t>
    </dgm:pt>
    <dgm:pt modelId="{0C50EB75-88CD-40E2-A31C-EDD92E67C4E8}" type="sibTrans" cxnId="{FA098344-5B12-439B-B9F7-929E5395CDE8}">
      <dgm:prSet/>
      <dgm:spPr/>
      <dgm:t>
        <a:bodyPr/>
        <a:lstStyle/>
        <a:p>
          <a:endParaRPr lang="en-US"/>
        </a:p>
      </dgm:t>
    </dgm:pt>
    <dgm:pt modelId="{C3075588-9A74-4868-A3B9-D42FEE2AB94D}">
      <dgm:prSet/>
      <dgm:spPr/>
      <dgm:t>
        <a:bodyPr/>
        <a:lstStyle/>
        <a:p>
          <a:r>
            <a:rPr lang="en-GB" b="1"/>
            <a:t>Antithesis – </a:t>
          </a:r>
          <a:r>
            <a:rPr lang="en-GB"/>
            <a:t>two opposing ideas but with a connection e.g. That’s one small step for a man, one giant leap for mankind’</a:t>
          </a:r>
          <a:endParaRPr lang="en-US"/>
        </a:p>
      </dgm:t>
    </dgm:pt>
    <dgm:pt modelId="{0652DDCA-302E-47FE-BF99-57DC3FC53193}" type="parTrans" cxnId="{C8C2CFB7-AFB9-4AA9-ADA8-0FE130D41449}">
      <dgm:prSet/>
      <dgm:spPr/>
      <dgm:t>
        <a:bodyPr/>
        <a:lstStyle/>
        <a:p>
          <a:endParaRPr lang="en-US"/>
        </a:p>
      </dgm:t>
    </dgm:pt>
    <dgm:pt modelId="{AE6497D6-2804-4211-8FD8-E0FAD261D959}" type="sibTrans" cxnId="{C8C2CFB7-AFB9-4AA9-ADA8-0FE130D41449}">
      <dgm:prSet/>
      <dgm:spPr/>
      <dgm:t>
        <a:bodyPr/>
        <a:lstStyle/>
        <a:p>
          <a:endParaRPr lang="en-US"/>
        </a:p>
      </dgm:t>
    </dgm:pt>
    <dgm:pt modelId="{8EE850CF-014B-4B8B-BA95-48A4AB794864}">
      <dgm:prSet/>
      <dgm:spPr/>
      <dgm:t>
        <a:bodyPr/>
        <a:lstStyle/>
        <a:p>
          <a:r>
            <a:rPr lang="en-GB" b="1"/>
            <a:t>Hyperbole </a:t>
          </a:r>
          <a:r>
            <a:rPr lang="en-GB"/>
            <a:t>– an exaggeration e.g. I have done this a thousand times</a:t>
          </a:r>
          <a:endParaRPr lang="en-US"/>
        </a:p>
      </dgm:t>
    </dgm:pt>
    <dgm:pt modelId="{E99EB50E-E0CC-46EB-BF21-90D5908FDCB2}" type="parTrans" cxnId="{CBCC770D-3A63-4EE7-9A58-63332687CC20}">
      <dgm:prSet/>
      <dgm:spPr/>
      <dgm:t>
        <a:bodyPr/>
        <a:lstStyle/>
        <a:p>
          <a:endParaRPr lang="en-US"/>
        </a:p>
      </dgm:t>
    </dgm:pt>
    <dgm:pt modelId="{3DA3CB1B-23DA-4520-8721-3D99B9BD887E}" type="sibTrans" cxnId="{CBCC770D-3A63-4EE7-9A58-63332687CC20}">
      <dgm:prSet/>
      <dgm:spPr/>
      <dgm:t>
        <a:bodyPr/>
        <a:lstStyle/>
        <a:p>
          <a:endParaRPr lang="en-US"/>
        </a:p>
      </dgm:t>
    </dgm:pt>
    <dgm:pt modelId="{BAE8F853-54D1-44C4-9DCA-3B3203F8365E}">
      <dgm:prSet/>
      <dgm:spPr/>
      <dgm:t>
        <a:bodyPr/>
        <a:lstStyle/>
        <a:p>
          <a:r>
            <a:rPr lang="en-GB" b="1"/>
            <a:t>Litotes </a:t>
          </a:r>
          <a:r>
            <a:rPr lang="en-GB"/>
            <a:t>– an understatement e.g. The terms are not disagreeable to me</a:t>
          </a:r>
          <a:endParaRPr lang="en-US"/>
        </a:p>
      </dgm:t>
    </dgm:pt>
    <dgm:pt modelId="{E6EAB5B5-E678-453B-8576-89AE1362F29C}" type="parTrans" cxnId="{AFA08EE3-BF65-4AFF-AAB5-6E93052F189E}">
      <dgm:prSet/>
      <dgm:spPr/>
      <dgm:t>
        <a:bodyPr/>
        <a:lstStyle/>
        <a:p>
          <a:endParaRPr lang="en-US"/>
        </a:p>
      </dgm:t>
    </dgm:pt>
    <dgm:pt modelId="{C6BE0EE2-C579-4824-AEAD-D9B6BC4C426D}" type="sibTrans" cxnId="{AFA08EE3-BF65-4AFF-AAB5-6E93052F189E}">
      <dgm:prSet/>
      <dgm:spPr/>
      <dgm:t>
        <a:bodyPr/>
        <a:lstStyle/>
        <a:p>
          <a:endParaRPr lang="en-US"/>
        </a:p>
      </dgm:t>
    </dgm:pt>
    <dgm:pt modelId="{622417C2-637A-4B96-9978-F08222F3331B}">
      <dgm:prSet/>
      <dgm:spPr/>
      <dgm:t>
        <a:bodyPr/>
        <a:lstStyle/>
        <a:p>
          <a:r>
            <a:rPr lang="en-GB" b="1"/>
            <a:t>Oxymoron </a:t>
          </a:r>
          <a:r>
            <a:rPr lang="en-GB"/>
            <a:t>– a two-word paradox e.g. beautiful nightmare</a:t>
          </a:r>
          <a:endParaRPr lang="en-US"/>
        </a:p>
      </dgm:t>
    </dgm:pt>
    <dgm:pt modelId="{8AC3735B-9E22-4DDD-8373-BE497071E3D8}" type="parTrans" cxnId="{EE2C7832-C6B2-4B07-9717-50C9DD952D1E}">
      <dgm:prSet/>
      <dgm:spPr/>
      <dgm:t>
        <a:bodyPr/>
        <a:lstStyle/>
        <a:p>
          <a:endParaRPr lang="en-US"/>
        </a:p>
      </dgm:t>
    </dgm:pt>
    <dgm:pt modelId="{16FE57D1-A0D2-448E-B765-4292ACFB9E74}" type="sibTrans" cxnId="{EE2C7832-C6B2-4B07-9717-50C9DD952D1E}">
      <dgm:prSet/>
      <dgm:spPr/>
      <dgm:t>
        <a:bodyPr/>
        <a:lstStyle/>
        <a:p>
          <a:endParaRPr lang="en-US"/>
        </a:p>
      </dgm:t>
    </dgm:pt>
    <dgm:pt modelId="{3BAA87FB-6879-46A1-A31F-CB89C49EA6F9}" type="pres">
      <dgm:prSet presAssocID="{F0C563FD-C807-4151-B1DD-4C41C4693B5A}" presName="root" presStyleCnt="0">
        <dgm:presLayoutVars>
          <dgm:dir/>
          <dgm:resizeHandles val="exact"/>
        </dgm:presLayoutVars>
      </dgm:prSet>
      <dgm:spPr/>
    </dgm:pt>
    <dgm:pt modelId="{BE78B380-B3EA-46AE-A7B5-AD2C318F3E9A}" type="pres">
      <dgm:prSet presAssocID="{E6F4BF5B-82E9-4B69-90F5-887818584B61}" presName="compNode" presStyleCnt="0"/>
      <dgm:spPr/>
    </dgm:pt>
    <dgm:pt modelId="{3ED62E06-A7E1-42E1-BA28-E659FDCF3102}" type="pres">
      <dgm:prSet presAssocID="{E6F4BF5B-82E9-4B69-90F5-887818584B61}" presName="bgRect" presStyleLbl="bgShp" presStyleIdx="0" presStyleCnt="5"/>
      <dgm:spPr/>
    </dgm:pt>
    <dgm:pt modelId="{270DA350-6AE1-4921-94EB-CD1EC6DA08F7}" type="pres">
      <dgm:prSet presAssocID="{E6F4BF5B-82E9-4B69-90F5-887818584B61}"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ot Dog"/>
        </a:ext>
      </dgm:extLst>
    </dgm:pt>
    <dgm:pt modelId="{5814AD2F-2675-4579-B0D7-BEF953108FCF}" type="pres">
      <dgm:prSet presAssocID="{E6F4BF5B-82E9-4B69-90F5-887818584B61}" presName="spaceRect" presStyleCnt="0"/>
      <dgm:spPr/>
    </dgm:pt>
    <dgm:pt modelId="{475A4C45-305D-4A0A-A415-AC4808E6E1F8}" type="pres">
      <dgm:prSet presAssocID="{E6F4BF5B-82E9-4B69-90F5-887818584B61}" presName="parTx" presStyleLbl="revTx" presStyleIdx="0" presStyleCnt="5">
        <dgm:presLayoutVars>
          <dgm:chMax val="0"/>
          <dgm:chPref val="0"/>
        </dgm:presLayoutVars>
      </dgm:prSet>
      <dgm:spPr/>
    </dgm:pt>
    <dgm:pt modelId="{76008F32-153F-461E-B441-85483AE0F5F8}" type="pres">
      <dgm:prSet presAssocID="{0C50EB75-88CD-40E2-A31C-EDD92E67C4E8}" presName="sibTrans" presStyleCnt="0"/>
      <dgm:spPr/>
    </dgm:pt>
    <dgm:pt modelId="{805E9262-499D-4F87-8165-5F6469AB2D4D}" type="pres">
      <dgm:prSet presAssocID="{C3075588-9A74-4868-A3B9-D42FEE2AB94D}" presName="compNode" presStyleCnt="0"/>
      <dgm:spPr/>
    </dgm:pt>
    <dgm:pt modelId="{911319C2-66E7-4175-9C9E-890F465C9E36}" type="pres">
      <dgm:prSet presAssocID="{C3075588-9A74-4868-A3B9-D42FEE2AB94D}" presName="bgRect" presStyleLbl="bgShp" presStyleIdx="1" presStyleCnt="5"/>
      <dgm:spPr/>
    </dgm:pt>
    <dgm:pt modelId="{C81AB648-120D-46BE-97CB-21AA5DC90830}" type="pres">
      <dgm:prSet presAssocID="{C3075588-9A74-4868-A3B9-D42FEE2AB94D}"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stainability"/>
        </a:ext>
      </dgm:extLst>
    </dgm:pt>
    <dgm:pt modelId="{8098DF95-1A00-4C5D-B26A-9ADAF9448D2A}" type="pres">
      <dgm:prSet presAssocID="{C3075588-9A74-4868-A3B9-D42FEE2AB94D}" presName="spaceRect" presStyleCnt="0"/>
      <dgm:spPr/>
    </dgm:pt>
    <dgm:pt modelId="{AE448B18-972D-476F-BACD-CE2C24D7D986}" type="pres">
      <dgm:prSet presAssocID="{C3075588-9A74-4868-A3B9-D42FEE2AB94D}" presName="parTx" presStyleLbl="revTx" presStyleIdx="1" presStyleCnt="5">
        <dgm:presLayoutVars>
          <dgm:chMax val="0"/>
          <dgm:chPref val="0"/>
        </dgm:presLayoutVars>
      </dgm:prSet>
      <dgm:spPr/>
    </dgm:pt>
    <dgm:pt modelId="{51D66E1D-20C3-4BDD-9F2C-962D7C2B8EAF}" type="pres">
      <dgm:prSet presAssocID="{AE6497D6-2804-4211-8FD8-E0FAD261D959}" presName="sibTrans" presStyleCnt="0"/>
      <dgm:spPr/>
    </dgm:pt>
    <dgm:pt modelId="{7AD6B36B-6199-4747-AA38-7516723F982F}" type="pres">
      <dgm:prSet presAssocID="{8EE850CF-014B-4B8B-BA95-48A4AB794864}" presName="compNode" presStyleCnt="0"/>
      <dgm:spPr/>
    </dgm:pt>
    <dgm:pt modelId="{5C088E6B-6593-45DC-A9D4-846CF26508E6}" type="pres">
      <dgm:prSet presAssocID="{8EE850CF-014B-4B8B-BA95-48A4AB794864}" presName="bgRect" presStyleLbl="bgShp" presStyleIdx="2" presStyleCnt="5"/>
      <dgm:spPr/>
    </dgm:pt>
    <dgm:pt modelId="{21605500-413E-4AFC-8BFA-CCA2E62CB55D}" type="pres">
      <dgm:prSet presAssocID="{8EE850CF-014B-4B8B-BA95-48A4AB794864}"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Irritant"/>
        </a:ext>
      </dgm:extLst>
    </dgm:pt>
    <dgm:pt modelId="{DFD7C0EF-376F-48DF-9B53-AC0D6045B338}" type="pres">
      <dgm:prSet presAssocID="{8EE850CF-014B-4B8B-BA95-48A4AB794864}" presName="spaceRect" presStyleCnt="0"/>
      <dgm:spPr/>
    </dgm:pt>
    <dgm:pt modelId="{85097756-14E5-465F-809B-CA896D12C28E}" type="pres">
      <dgm:prSet presAssocID="{8EE850CF-014B-4B8B-BA95-48A4AB794864}" presName="parTx" presStyleLbl="revTx" presStyleIdx="2" presStyleCnt="5">
        <dgm:presLayoutVars>
          <dgm:chMax val="0"/>
          <dgm:chPref val="0"/>
        </dgm:presLayoutVars>
      </dgm:prSet>
      <dgm:spPr/>
    </dgm:pt>
    <dgm:pt modelId="{F94566CF-183A-4314-B5C0-2BE67C5C3351}" type="pres">
      <dgm:prSet presAssocID="{3DA3CB1B-23DA-4520-8721-3D99B9BD887E}" presName="sibTrans" presStyleCnt="0"/>
      <dgm:spPr/>
    </dgm:pt>
    <dgm:pt modelId="{0DC11A3E-4557-4748-8BA8-E2C97BC4B7B6}" type="pres">
      <dgm:prSet presAssocID="{BAE8F853-54D1-44C4-9DCA-3B3203F8365E}" presName="compNode" presStyleCnt="0"/>
      <dgm:spPr/>
    </dgm:pt>
    <dgm:pt modelId="{8D5B1404-6D3F-4CCF-AE64-5B590B998B95}" type="pres">
      <dgm:prSet presAssocID="{BAE8F853-54D1-44C4-9DCA-3B3203F8365E}" presName="bgRect" presStyleLbl="bgShp" presStyleIdx="3" presStyleCnt="5"/>
      <dgm:spPr/>
    </dgm:pt>
    <dgm:pt modelId="{81950B03-5BF8-4767-B2AD-31E2AF94A35A}" type="pres">
      <dgm:prSet presAssocID="{BAE8F853-54D1-44C4-9DCA-3B3203F8365E}"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keleton"/>
        </a:ext>
      </dgm:extLst>
    </dgm:pt>
    <dgm:pt modelId="{99A5539E-5E89-4DCD-885C-323852A25BD9}" type="pres">
      <dgm:prSet presAssocID="{BAE8F853-54D1-44C4-9DCA-3B3203F8365E}" presName="spaceRect" presStyleCnt="0"/>
      <dgm:spPr/>
    </dgm:pt>
    <dgm:pt modelId="{16534D83-5747-4778-9567-767CDF8232A4}" type="pres">
      <dgm:prSet presAssocID="{BAE8F853-54D1-44C4-9DCA-3B3203F8365E}" presName="parTx" presStyleLbl="revTx" presStyleIdx="3" presStyleCnt="5">
        <dgm:presLayoutVars>
          <dgm:chMax val="0"/>
          <dgm:chPref val="0"/>
        </dgm:presLayoutVars>
      </dgm:prSet>
      <dgm:spPr/>
    </dgm:pt>
    <dgm:pt modelId="{07391CDA-88DF-4258-97AB-66DF83B6413C}" type="pres">
      <dgm:prSet presAssocID="{C6BE0EE2-C579-4824-AEAD-D9B6BC4C426D}" presName="sibTrans" presStyleCnt="0"/>
      <dgm:spPr/>
    </dgm:pt>
    <dgm:pt modelId="{359512E9-0B08-4F84-88C5-A79C0C89EDA3}" type="pres">
      <dgm:prSet presAssocID="{622417C2-637A-4B96-9978-F08222F3331B}" presName="compNode" presStyleCnt="0"/>
      <dgm:spPr/>
    </dgm:pt>
    <dgm:pt modelId="{088A42B4-EFAC-4D2A-9608-9768638E0BA4}" type="pres">
      <dgm:prSet presAssocID="{622417C2-637A-4B96-9978-F08222F3331B}" presName="bgRect" presStyleLbl="bgShp" presStyleIdx="4" presStyleCnt="5"/>
      <dgm:spPr/>
    </dgm:pt>
    <dgm:pt modelId="{25D12CE5-B477-499A-A5C1-74048CFFCCDC}" type="pres">
      <dgm:prSet presAssocID="{622417C2-637A-4B96-9978-F08222F3331B}"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Wedding Rings"/>
        </a:ext>
      </dgm:extLst>
    </dgm:pt>
    <dgm:pt modelId="{0171AA28-41BE-4A36-A892-3433BF9EF97C}" type="pres">
      <dgm:prSet presAssocID="{622417C2-637A-4B96-9978-F08222F3331B}" presName="spaceRect" presStyleCnt="0"/>
      <dgm:spPr/>
    </dgm:pt>
    <dgm:pt modelId="{59257E34-8DFC-4012-8B5F-344162309063}" type="pres">
      <dgm:prSet presAssocID="{622417C2-637A-4B96-9978-F08222F3331B}" presName="parTx" presStyleLbl="revTx" presStyleIdx="4" presStyleCnt="5">
        <dgm:presLayoutVars>
          <dgm:chMax val="0"/>
          <dgm:chPref val="0"/>
        </dgm:presLayoutVars>
      </dgm:prSet>
      <dgm:spPr/>
    </dgm:pt>
  </dgm:ptLst>
  <dgm:cxnLst>
    <dgm:cxn modelId="{CBCC770D-3A63-4EE7-9A58-63332687CC20}" srcId="{F0C563FD-C807-4151-B1DD-4C41C4693B5A}" destId="{8EE850CF-014B-4B8B-BA95-48A4AB794864}" srcOrd="2" destOrd="0" parTransId="{E99EB50E-E0CC-46EB-BF21-90D5908FDCB2}" sibTransId="{3DA3CB1B-23DA-4520-8721-3D99B9BD887E}"/>
    <dgm:cxn modelId="{396F151C-1C66-4008-8600-E813FDBFA281}" type="presOf" srcId="{F0C563FD-C807-4151-B1DD-4C41C4693B5A}" destId="{3BAA87FB-6879-46A1-A31F-CB89C49EA6F9}" srcOrd="0" destOrd="0" presId="urn:microsoft.com/office/officeart/2018/2/layout/IconVerticalSolidList"/>
    <dgm:cxn modelId="{EE2C7832-C6B2-4B07-9717-50C9DD952D1E}" srcId="{F0C563FD-C807-4151-B1DD-4C41C4693B5A}" destId="{622417C2-637A-4B96-9978-F08222F3331B}" srcOrd="4" destOrd="0" parTransId="{8AC3735B-9E22-4DDD-8373-BE497071E3D8}" sibTransId="{16FE57D1-A0D2-448E-B765-4292ACFB9E74}"/>
    <dgm:cxn modelId="{FA098344-5B12-439B-B9F7-929E5395CDE8}" srcId="{F0C563FD-C807-4151-B1DD-4C41C4693B5A}" destId="{E6F4BF5B-82E9-4B69-90F5-887818584B61}" srcOrd="0" destOrd="0" parTransId="{09CAFA7F-988C-4C16-9F94-F563439995BD}" sibTransId="{0C50EB75-88CD-40E2-A31C-EDD92E67C4E8}"/>
    <dgm:cxn modelId="{89348347-1031-41BF-8CFA-B4A204932DEC}" type="presOf" srcId="{8EE850CF-014B-4B8B-BA95-48A4AB794864}" destId="{85097756-14E5-465F-809B-CA896D12C28E}" srcOrd="0" destOrd="0" presId="urn:microsoft.com/office/officeart/2018/2/layout/IconVerticalSolidList"/>
    <dgm:cxn modelId="{7D861E89-B49A-49F8-A950-3E54AB4E7E33}" type="presOf" srcId="{622417C2-637A-4B96-9978-F08222F3331B}" destId="{59257E34-8DFC-4012-8B5F-344162309063}" srcOrd="0" destOrd="0" presId="urn:microsoft.com/office/officeart/2018/2/layout/IconVerticalSolidList"/>
    <dgm:cxn modelId="{C8C2CFB7-AFB9-4AA9-ADA8-0FE130D41449}" srcId="{F0C563FD-C807-4151-B1DD-4C41C4693B5A}" destId="{C3075588-9A74-4868-A3B9-D42FEE2AB94D}" srcOrd="1" destOrd="0" parTransId="{0652DDCA-302E-47FE-BF99-57DC3FC53193}" sibTransId="{AE6497D6-2804-4211-8FD8-E0FAD261D959}"/>
    <dgm:cxn modelId="{36CDBCBB-4301-457F-A3A6-F10C51552256}" type="presOf" srcId="{BAE8F853-54D1-44C4-9DCA-3B3203F8365E}" destId="{16534D83-5747-4778-9567-767CDF8232A4}" srcOrd="0" destOrd="0" presId="urn:microsoft.com/office/officeart/2018/2/layout/IconVerticalSolidList"/>
    <dgm:cxn modelId="{8199EDD6-D3D8-497B-8926-62644A42D60A}" type="presOf" srcId="{E6F4BF5B-82E9-4B69-90F5-887818584B61}" destId="{475A4C45-305D-4A0A-A415-AC4808E6E1F8}" srcOrd="0" destOrd="0" presId="urn:microsoft.com/office/officeart/2018/2/layout/IconVerticalSolidList"/>
    <dgm:cxn modelId="{AFA08EE3-BF65-4AFF-AAB5-6E93052F189E}" srcId="{F0C563FD-C807-4151-B1DD-4C41C4693B5A}" destId="{BAE8F853-54D1-44C4-9DCA-3B3203F8365E}" srcOrd="3" destOrd="0" parTransId="{E6EAB5B5-E678-453B-8576-89AE1362F29C}" sibTransId="{C6BE0EE2-C579-4824-AEAD-D9B6BC4C426D}"/>
    <dgm:cxn modelId="{167670F5-4F5A-401A-8486-088DB6C46055}" type="presOf" srcId="{C3075588-9A74-4868-A3B9-D42FEE2AB94D}" destId="{AE448B18-972D-476F-BACD-CE2C24D7D986}" srcOrd="0" destOrd="0" presId="urn:microsoft.com/office/officeart/2018/2/layout/IconVerticalSolidList"/>
    <dgm:cxn modelId="{BFCA9629-A116-4FAD-99B3-90653DAE5BE7}" type="presParOf" srcId="{3BAA87FB-6879-46A1-A31F-CB89C49EA6F9}" destId="{BE78B380-B3EA-46AE-A7B5-AD2C318F3E9A}" srcOrd="0" destOrd="0" presId="urn:microsoft.com/office/officeart/2018/2/layout/IconVerticalSolidList"/>
    <dgm:cxn modelId="{D3EE5B91-848E-4AEA-B08A-D3C8EEA88AB5}" type="presParOf" srcId="{BE78B380-B3EA-46AE-A7B5-AD2C318F3E9A}" destId="{3ED62E06-A7E1-42E1-BA28-E659FDCF3102}" srcOrd="0" destOrd="0" presId="urn:microsoft.com/office/officeart/2018/2/layout/IconVerticalSolidList"/>
    <dgm:cxn modelId="{55ADF72A-8424-4075-9DA8-2D6C07EA5E84}" type="presParOf" srcId="{BE78B380-B3EA-46AE-A7B5-AD2C318F3E9A}" destId="{270DA350-6AE1-4921-94EB-CD1EC6DA08F7}" srcOrd="1" destOrd="0" presId="urn:microsoft.com/office/officeart/2018/2/layout/IconVerticalSolidList"/>
    <dgm:cxn modelId="{48BD14D6-8231-4A85-AFA3-5FE661FEE054}" type="presParOf" srcId="{BE78B380-B3EA-46AE-A7B5-AD2C318F3E9A}" destId="{5814AD2F-2675-4579-B0D7-BEF953108FCF}" srcOrd="2" destOrd="0" presId="urn:microsoft.com/office/officeart/2018/2/layout/IconVerticalSolidList"/>
    <dgm:cxn modelId="{D4F24F1B-FEE3-4EF8-8404-968FFC79726A}" type="presParOf" srcId="{BE78B380-B3EA-46AE-A7B5-AD2C318F3E9A}" destId="{475A4C45-305D-4A0A-A415-AC4808E6E1F8}" srcOrd="3" destOrd="0" presId="urn:microsoft.com/office/officeart/2018/2/layout/IconVerticalSolidList"/>
    <dgm:cxn modelId="{84E61260-7672-4AE6-B3DD-E8020EB5FB40}" type="presParOf" srcId="{3BAA87FB-6879-46A1-A31F-CB89C49EA6F9}" destId="{76008F32-153F-461E-B441-85483AE0F5F8}" srcOrd="1" destOrd="0" presId="urn:microsoft.com/office/officeart/2018/2/layout/IconVerticalSolidList"/>
    <dgm:cxn modelId="{0ECB9CE7-8589-47C9-986A-467B0C83552D}" type="presParOf" srcId="{3BAA87FB-6879-46A1-A31F-CB89C49EA6F9}" destId="{805E9262-499D-4F87-8165-5F6469AB2D4D}" srcOrd="2" destOrd="0" presId="urn:microsoft.com/office/officeart/2018/2/layout/IconVerticalSolidList"/>
    <dgm:cxn modelId="{29254F71-7B34-43A0-9862-68C1306FD08B}" type="presParOf" srcId="{805E9262-499D-4F87-8165-5F6469AB2D4D}" destId="{911319C2-66E7-4175-9C9E-890F465C9E36}" srcOrd="0" destOrd="0" presId="urn:microsoft.com/office/officeart/2018/2/layout/IconVerticalSolidList"/>
    <dgm:cxn modelId="{51DF4A29-A1A4-4637-9916-0F4CE0809DC7}" type="presParOf" srcId="{805E9262-499D-4F87-8165-5F6469AB2D4D}" destId="{C81AB648-120D-46BE-97CB-21AA5DC90830}" srcOrd="1" destOrd="0" presId="urn:microsoft.com/office/officeart/2018/2/layout/IconVerticalSolidList"/>
    <dgm:cxn modelId="{63BDFD61-C38E-4FBE-BA10-7EC1F9C01EA8}" type="presParOf" srcId="{805E9262-499D-4F87-8165-5F6469AB2D4D}" destId="{8098DF95-1A00-4C5D-B26A-9ADAF9448D2A}" srcOrd="2" destOrd="0" presId="urn:microsoft.com/office/officeart/2018/2/layout/IconVerticalSolidList"/>
    <dgm:cxn modelId="{7D903BAC-5D7D-4744-B385-9826F146EF94}" type="presParOf" srcId="{805E9262-499D-4F87-8165-5F6469AB2D4D}" destId="{AE448B18-972D-476F-BACD-CE2C24D7D986}" srcOrd="3" destOrd="0" presId="urn:microsoft.com/office/officeart/2018/2/layout/IconVerticalSolidList"/>
    <dgm:cxn modelId="{9A8ADF4D-754B-4A7A-997B-D19B4D4C1F84}" type="presParOf" srcId="{3BAA87FB-6879-46A1-A31F-CB89C49EA6F9}" destId="{51D66E1D-20C3-4BDD-9F2C-962D7C2B8EAF}" srcOrd="3" destOrd="0" presId="urn:microsoft.com/office/officeart/2018/2/layout/IconVerticalSolidList"/>
    <dgm:cxn modelId="{B429884D-F70C-4E90-BC62-F122BCAB9CE9}" type="presParOf" srcId="{3BAA87FB-6879-46A1-A31F-CB89C49EA6F9}" destId="{7AD6B36B-6199-4747-AA38-7516723F982F}" srcOrd="4" destOrd="0" presId="urn:microsoft.com/office/officeart/2018/2/layout/IconVerticalSolidList"/>
    <dgm:cxn modelId="{28BB00FC-718A-4DBE-949D-F466C7B205D0}" type="presParOf" srcId="{7AD6B36B-6199-4747-AA38-7516723F982F}" destId="{5C088E6B-6593-45DC-A9D4-846CF26508E6}" srcOrd="0" destOrd="0" presId="urn:microsoft.com/office/officeart/2018/2/layout/IconVerticalSolidList"/>
    <dgm:cxn modelId="{2464B52B-F62A-4DA7-91DE-F2414C80B621}" type="presParOf" srcId="{7AD6B36B-6199-4747-AA38-7516723F982F}" destId="{21605500-413E-4AFC-8BFA-CCA2E62CB55D}" srcOrd="1" destOrd="0" presId="urn:microsoft.com/office/officeart/2018/2/layout/IconVerticalSolidList"/>
    <dgm:cxn modelId="{B414F36C-EA65-440B-ADAB-B0714B1ADE8D}" type="presParOf" srcId="{7AD6B36B-6199-4747-AA38-7516723F982F}" destId="{DFD7C0EF-376F-48DF-9B53-AC0D6045B338}" srcOrd="2" destOrd="0" presId="urn:microsoft.com/office/officeart/2018/2/layout/IconVerticalSolidList"/>
    <dgm:cxn modelId="{5410CFD5-7942-457D-AA57-0AECFA89B7E4}" type="presParOf" srcId="{7AD6B36B-6199-4747-AA38-7516723F982F}" destId="{85097756-14E5-465F-809B-CA896D12C28E}" srcOrd="3" destOrd="0" presId="urn:microsoft.com/office/officeart/2018/2/layout/IconVerticalSolidList"/>
    <dgm:cxn modelId="{6F04D7D6-EA30-46B0-A06E-4EBAC37CC7DC}" type="presParOf" srcId="{3BAA87FB-6879-46A1-A31F-CB89C49EA6F9}" destId="{F94566CF-183A-4314-B5C0-2BE67C5C3351}" srcOrd="5" destOrd="0" presId="urn:microsoft.com/office/officeart/2018/2/layout/IconVerticalSolidList"/>
    <dgm:cxn modelId="{F62E2BA1-6083-4BA7-BC9F-CBCAD3F47C17}" type="presParOf" srcId="{3BAA87FB-6879-46A1-A31F-CB89C49EA6F9}" destId="{0DC11A3E-4557-4748-8BA8-E2C97BC4B7B6}" srcOrd="6" destOrd="0" presId="urn:microsoft.com/office/officeart/2018/2/layout/IconVerticalSolidList"/>
    <dgm:cxn modelId="{A011A7E6-9FA3-4C3A-9633-93C739BB88B3}" type="presParOf" srcId="{0DC11A3E-4557-4748-8BA8-E2C97BC4B7B6}" destId="{8D5B1404-6D3F-4CCF-AE64-5B590B998B95}" srcOrd="0" destOrd="0" presId="urn:microsoft.com/office/officeart/2018/2/layout/IconVerticalSolidList"/>
    <dgm:cxn modelId="{47523398-DB9A-4194-BE17-26D25B16A2CD}" type="presParOf" srcId="{0DC11A3E-4557-4748-8BA8-E2C97BC4B7B6}" destId="{81950B03-5BF8-4767-B2AD-31E2AF94A35A}" srcOrd="1" destOrd="0" presId="urn:microsoft.com/office/officeart/2018/2/layout/IconVerticalSolidList"/>
    <dgm:cxn modelId="{66B1BF90-65D7-403A-BEF5-E7F2E2AF8156}" type="presParOf" srcId="{0DC11A3E-4557-4748-8BA8-E2C97BC4B7B6}" destId="{99A5539E-5E89-4DCD-885C-323852A25BD9}" srcOrd="2" destOrd="0" presId="urn:microsoft.com/office/officeart/2018/2/layout/IconVerticalSolidList"/>
    <dgm:cxn modelId="{F326ED5A-34C1-492C-8E13-27E09439B672}" type="presParOf" srcId="{0DC11A3E-4557-4748-8BA8-E2C97BC4B7B6}" destId="{16534D83-5747-4778-9567-767CDF8232A4}" srcOrd="3" destOrd="0" presId="urn:microsoft.com/office/officeart/2018/2/layout/IconVerticalSolidList"/>
    <dgm:cxn modelId="{B154DA44-6354-411F-B4E7-598EDD577CDF}" type="presParOf" srcId="{3BAA87FB-6879-46A1-A31F-CB89C49EA6F9}" destId="{07391CDA-88DF-4258-97AB-66DF83B6413C}" srcOrd="7" destOrd="0" presId="urn:microsoft.com/office/officeart/2018/2/layout/IconVerticalSolidList"/>
    <dgm:cxn modelId="{5B442F9B-5820-4E9B-A4B1-4823455C3489}" type="presParOf" srcId="{3BAA87FB-6879-46A1-A31F-CB89C49EA6F9}" destId="{359512E9-0B08-4F84-88C5-A79C0C89EDA3}" srcOrd="8" destOrd="0" presId="urn:microsoft.com/office/officeart/2018/2/layout/IconVerticalSolidList"/>
    <dgm:cxn modelId="{76AF12CD-9566-4ACA-9F45-7F4AFEDBCD4D}" type="presParOf" srcId="{359512E9-0B08-4F84-88C5-A79C0C89EDA3}" destId="{088A42B4-EFAC-4D2A-9608-9768638E0BA4}" srcOrd="0" destOrd="0" presId="urn:microsoft.com/office/officeart/2018/2/layout/IconVerticalSolidList"/>
    <dgm:cxn modelId="{7DCD3C99-46B9-497C-B690-CEF32B74AB41}" type="presParOf" srcId="{359512E9-0B08-4F84-88C5-A79C0C89EDA3}" destId="{25D12CE5-B477-499A-A5C1-74048CFFCCDC}" srcOrd="1" destOrd="0" presId="urn:microsoft.com/office/officeart/2018/2/layout/IconVerticalSolidList"/>
    <dgm:cxn modelId="{D772EA4B-D3E7-4BB8-99CA-D69F54E519D8}" type="presParOf" srcId="{359512E9-0B08-4F84-88C5-A79C0C89EDA3}" destId="{0171AA28-41BE-4A36-A892-3433BF9EF97C}" srcOrd="2" destOrd="0" presId="urn:microsoft.com/office/officeart/2018/2/layout/IconVerticalSolidList"/>
    <dgm:cxn modelId="{8BA86753-0772-4EA6-AEA1-1F24AE62828E}" type="presParOf" srcId="{359512E9-0B08-4F84-88C5-A79C0C89EDA3}" destId="{59257E34-8DFC-4012-8B5F-34416230906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67798F-09E2-4722-B42F-ED6C3D9D5036}"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2B20C745-8F99-4EEF-854F-A5CE895BB372}">
      <dgm:prSet/>
      <dgm:spPr/>
      <dgm:t>
        <a:bodyPr/>
        <a:lstStyle/>
        <a:p>
          <a:pPr>
            <a:defRPr cap="all"/>
          </a:pPr>
          <a:r>
            <a:rPr lang="en-GB" b="1"/>
            <a:t>1. Logos: </a:t>
          </a:r>
          <a:r>
            <a:rPr lang="en-GB"/>
            <a:t>rational argument </a:t>
          </a:r>
          <a:endParaRPr lang="en-US"/>
        </a:p>
      </dgm:t>
    </dgm:pt>
    <dgm:pt modelId="{2A25B918-C751-484B-9D8A-800D812407EB}" type="parTrans" cxnId="{163982CF-D37D-4DA7-9A92-2FFB6581402D}">
      <dgm:prSet/>
      <dgm:spPr/>
      <dgm:t>
        <a:bodyPr/>
        <a:lstStyle/>
        <a:p>
          <a:endParaRPr lang="en-US"/>
        </a:p>
      </dgm:t>
    </dgm:pt>
    <dgm:pt modelId="{6E0F22EC-2E86-4C74-8028-992FB2A53AB4}" type="sibTrans" cxnId="{163982CF-D37D-4DA7-9A92-2FFB6581402D}">
      <dgm:prSet/>
      <dgm:spPr/>
      <dgm:t>
        <a:bodyPr/>
        <a:lstStyle/>
        <a:p>
          <a:endParaRPr lang="en-US"/>
        </a:p>
      </dgm:t>
    </dgm:pt>
    <dgm:pt modelId="{20097AA1-7D06-480E-BC0D-7DDC1D2893E7}">
      <dgm:prSet/>
      <dgm:spPr/>
      <dgm:t>
        <a:bodyPr/>
        <a:lstStyle/>
        <a:p>
          <a:pPr>
            <a:defRPr cap="all"/>
          </a:pPr>
          <a:r>
            <a:rPr lang="en-GB" b="1"/>
            <a:t>2. Ethos: </a:t>
          </a:r>
          <a:r>
            <a:rPr lang="en-GB"/>
            <a:t>appeals to character/status</a:t>
          </a:r>
          <a:endParaRPr lang="en-US"/>
        </a:p>
      </dgm:t>
    </dgm:pt>
    <dgm:pt modelId="{DB8C7197-9433-41CA-80D2-815E2F5FB77D}" type="parTrans" cxnId="{3BE52941-7A47-4E08-9E28-696E6CEF145E}">
      <dgm:prSet/>
      <dgm:spPr/>
      <dgm:t>
        <a:bodyPr/>
        <a:lstStyle/>
        <a:p>
          <a:endParaRPr lang="en-US"/>
        </a:p>
      </dgm:t>
    </dgm:pt>
    <dgm:pt modelId="{B9F6C1CF-D292-4AE2-B307-F57855F65B1C}" type="sibTrans" cxnId="{3BE52941-7A47-4E08-9E28-696E6CEF145E}">
      <dgm:prSet/>
      <dgm:spPr/>
      <dgm:t>
        <a:bodyPr/>
        <a:lstStyle/>
        <a:p>
          <a:endParaRPr lang="en-US"/>
        </a:p>
      </dgm:t>
    </dgm:pt>
    <dgm:pt modelId="{D465DE07-1107-4847-AD24-68E84AFD8BDC}">
      <dgm:prSet/>
      <dgm:spPr/>
      <dgm:t>
        <a:bodyPr/>
        <a:lstStyle/>
        <a:p>
          <a:pPr>
            <a:defRPr cap="all"/>
          </a:pPr>
          <a:r>
            <a:rPr lang="en-GB" b="1"/>
            <a:t>3. Pathos: </a:t>
          </a:r>
          <a:r>
            <a:rPr lang="en-GB"/>
            <a:t>appeals to emotions </a:t>
          </a:r>
          <a:endParaRPr lang="en-US"/>
        </a:p>
      </dgm:t>
    </dgm:pt>
    <dgm:pt modelId="{0CB2CF72-95C0-40B2-B513-BA5058D3AD2B}" type="parTrans" cxnId="{DA83E854-00C6-4AA6-A6FE-5CAAFD4AA3DC}">
      <dgm:prSet/>
      <dgm:spPr/>
      <dgm:t>
        <a:bodyPr/>
        <a:lstStyle/>
        <a:p>
          <a:endParaRPr lang="en-US"/>
        </a:p>
      </dgm:t>
    </dgm:pt>
    <dgm:pt modelId="{D9910DC8-D407-42B8-B541-A6F1046CC034}" type="sibTrans" cxnId="{DA83E854-00C6-4AA6-A6FE-5CAAFD4AA3DC}">
      <dgm:prSet/>
      <dgm:spPr/>
      <dgm:t>
        <a:bodyPr/>
        <a:lstStyle/>
        <a:p>
          <a:endParaRPr lang="en-US"/>
        </a:p>
      </dgm:t>
    </dgm:pt>
    <dgm:pt modelId="{FEE2B2EF-350E-4C50-8AAD-EE775E80E720}" type="pres">
      <dgm:prSet presAssocID="{2C67798F-09E2-4722-B42F-ED6C3D9D5036}" presName="root" presStyleCnt="0">
        <dgm:presLayoutVars>
          <dgm:dir/>
          <dgm:resizeHandles val="exact"/>
        </dgm:presLayoutVars>
      </dgm:prSet>
      <dgm:spPr/>
    </dgm:pt>
    <dgm:pt modelId="{7BF19F79-911A-457E-8EF2-9C9B9D84D17B}" type="pres">
      <dgm:prSet presAssocID="{2B20C745-8F99-4EEF-854F-A5CE895BB372}" presName="compNode" presStyleCnt="0"/>
      <dgm:spPr/>
    </dgm:pt>
    <dgm:pt modelId="{972991F0-800D-41EE-865A-68879B1C2FEC}" type="pres">
      <dgm:prSet presAssocID="{2B20C745-8F99-4EEF-854F-A5CE895BB372}" presName="iconBgRect" presStyleLbl="bgShp" presStyleIdx="0" presStyleCnt="3"/>
      <dgm:spPr>
        <a:prstGeom prst="round2DiagRect">
          <a:avLst>
            <a:gd name="adj1" fmla="val 29727"/>
            <a:gd name="adj2" fmla="val 0"/>
          </a:avLst>
        </a:prstGeom>
      </dgm:spPr>
    </dgm:pt>
    <dgm:pt modelId="{D56CA6C7-4D9A-4BD4-A508-FFD2B5895E1D}" type="pres">
      <dgm:prSet presAssocID="{2B20C745-8F99-4EEF-854F-A5CE895BB37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abel"/>
        </a:ext>
      </dgm:extLst>
    </dgm:pt>
    <dgm:pt modelId="{DA4DF078-58B5-49F2-9AD2-529479F13BE1}" type="pres">
      <dgm:prSet presAssocID="{2B20C745-8F99-4EEF-854F-A5CE895BB372}" presName="spaceRect" presStyleCnt="0"/>
      <dgm:spPr/>
    </dgm:pt>
    <dgm:pt modelId="{DF131399-88B7-4FB2-AF4D-0426A24D7E14}" type="pres">
      <dgm:prSet presAssocID="{2B20C745-8F99-4EEF-854F-A5CE895BB372}" presName="textRect" presStyleLbl="revTx" presStyleIdx="0" presStyleCnt="3">
        <dgm:presLayoutVars>
          <dgm:chMax val="1"/>
          <dgm:chPref val="1"/>
        </dgm:presLayoutVars>
      </dgm:prSet>
      <dgm:spPr/>
    </dgm:pt>
    <dgm:pt modelId="{381AB1D8-4EE8-4865-A0C3-08CF6E62E377}" type="pres">
      <dgm:prSet presAssocID="{6E0F22EC-2E86-4C74-8028-992FB2A53AB4}" presName="sibTrans" presStyleCnt="0"/>
      <dgm:spPr/>
    </dgm:pt>
    <dgm:pt modelId="{200E42B6-5AE6-4511-8099-5C6C17633294}" type="pres">
      <dgm:prSet presAssocID="{20097AA1-7D06-480E-BC0D-7DDC1D2893E7}" presName="compNode" presStyleCnt="0"/>
      <dgm:spPr/>
    </dgm:pt>
    <dgm:pt modelId="{DDA19FF7-31A0-4D59-A61F-7C89B218DEF3}" type="pres">
      <dgm:prSet presAssocID="{20097AA1-7D06-480E-BC0D-7DDC1D2893E7}" presName="iconBgRect" presStyleLbl="bgShp" presStyleIdx="1" presStyleCnt="3"/>
      <dgm:spPr>
        <a:prstGeom prst="round2DiagRect">
          <a:avLst>
            <a:gd name="adj1" fmla="val 29727"/>
            <a:gd name="adj2" fmla="val 0"/>
          </a:avLst>
        </a:prstGeom>
      </dgm:spPr>
    </dgm:pt>
    <dgm:pt modelId="{B17500E1-A729-410D-B807-AA45CD2DFDC1}" type="pres">
      <dgm:prSet presAssocID="{20097AA1-7D06-480E-BC0D-7DDC1D2893E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yes"/>
        </a:ext>
      </dgm:extLst>
    </dgm:pt>
    <dgm:pt modelId="{4D4A23AB-01B2-412C-938B-6847808ED292}" type="pres">
      <dgm:prSet presAssocID="{20097AA1-7D06-480E-BC0D-7DDC1D2893E7}" presName="spaceRect" presStyleCnt="0"/>
      <dgm:spPr/>
    </dgm:pt>
    <dgm:pt modelId="{FBF108DC-B17B-43A3-B90E-F559E2EE926E}" type="pres">
      <dgm:prSet presAssocID="{20097AA1-7D06-480E-BC0D-7DDC1D2893E7}" presName="textRect" presStyleLbl="revTx" presStyleIdx="1" presStyleCnt="3">
        <dgm:presLayoutVars>
          <dgm:chMax val="1"/>
          <dgm:chPref val="1"/>
        </dgm:presLayoutVars>
      </dgm:prSet>
      <dgm:spPr/>
    </dgm:pt>
    <dgm:pt modelId="{9728F1F2-E5C5-432A-9F49-52BCDB76B34F}" type="pres">
      <dgm:prSet presAssocID="{B9F6C1CF-D292-4AE2-B307-F57855F65B1C}" presName="sibTrans" presStyleCnt="0"/>
      <dgm:spPr/>
    </dgm:pt>
    <dgm:pt modelId="{42A27110-4EBB-413F-B8FC-220807E13BF5}" type="pres">
      <dgm:prSet presAssocID="{D465DE07-1107-4847-AD24-68E84AFD8BDC}" presName="compNode" presStyleCnt="0"/>
      <dgm:spPr/>
    </dgm:pt>
    <dgm:pt modelId="{E1729B7D-1F33-4FC7-A549-7608756522CE}" type="pres">
      <dgm:prSet presAssocID="{D465DE07-1107-4847-AD24-68E84AFD8BDC}" presName="iconBgRect" presStyleLbl="bgShp" presStyleIdx="2" presStyleCnt="3"/>
      <dgm:spPr>
        <a:prstGeom prst="round2DiagRect">
          <a:avLst>
            <a:gd name="adj1" fmla="val 29727"/>
            <a:gd name="adj2" fmla="val 0"/>
          </a:avLst>
        </a:prstGeom>
      </dgm:spPr>
    </dgm:pt>
    <dgm:pt modelId="{6BFF28E4-7D68-479D-A7A7-2BC083963D10}" type="pres">
      <dgm:prSet presAssocID="{D465DE07-1107-4847-AD24-68E84AFD8BDC}"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rying Face with No Fill"/>
        </a:ext>
      </dgm:extLst>
    </dgm:pt>
    <dgm:pt modelId="{C4F47859-D7AB-4381-A1E5-1804B58BF0DA}" type="pres">
      <dgm:prSet presAssocID="{D465DE07-1107-4847-AD24-68E84AFD8BDC}" presName="spaceRect" presStyleCnt="0"/>
      <dgm:spPr/>
    </dgm:pt>
    <dgm:pt modelId="{EE6F258F-330F-4D5B-A246-0275B923E22B}" type="pres">
      <dgm:prSet presAssocID="{D465DE07-1107-4847-AD24-68E84AFD8BDC}" presName="textRect" presStyleLbl="revTx" presStyleIdx="2" presStyleCnt="3">
        <dgm:presLayoutVars>
          <dgm:chMax val="1"/>
          <dgm:chPref val="1"/>
        </dgm:presLayoutVars>
      </dgm:prSet>
      <dgm:spPr/>
    </dgm:pt>
  </dgm:ptLst>
  <dgm:cxnLst>
    <dgm:cxn modelId="{3BE52941-7A47-4E08-9E28-696E6CEF145E}" srcId="{2C67798F-09E2-4722-B42F-ED6C3D9D5036}" destId="{20097AA1-7D06-480E-BC0D-7DDC1D2893E7}" srcOrd="1" destOrd="0" parTransId="{DB8C7197-9433-41CA-80D2-815E2F5FB77D}" sibTransId="{B9F6C1CF-D292-4AE2-B307-F57855F65B1C}"/>
    <dgm:cxn modelId="{DA83E854-00C6-4AA6-A6FE-5CAAFD4AA3DC}" srcId="{2C67798F-09E2-4722-B42F-ED6C3D9D5036}" destId="{D465DE07-1107-4847-AD24-68E84AFD8BDC}" srcOrd="2" destOrd="0" parTransId="{0CB2CF72-95C0-40B2-B513-BA5058D3AD2B}" sibTransId="{D9910DC8-D407-42B8-B541-A6F1046CC034}"/>
    <dgm:cxn modelId="{927957B7-0C69-4C6A-893C-CF558F24D920}" type="presOf" srcId="{D465DE07-1107-4847-AD24-68E84AFD8BDC}" destId="{EE6F258F-330F-4D5B-A246-0275B923E22B}" srcOrd="0" destOrd="0" presId="urn:microsoft.com/office/officeart/2018/5/layout/IconLeafLabelList"/>
    <dgm:cxn modelId="{903D23CE-0BE5-47D2-9FDA-E280CC3E32EC}" type="presOf" srcId="{2C67798F-09E2-4722-B42F-ED6C3D9D5036}" destId="{FEE2B2EF-350E-4C50-8AAD-EE775E80E720}" srcOrd="0" destOrd="0" presId="urn:microsoft.com/office/officeart/2018/5/layout/IconLeafLabelList"/>
    <dgm:cxn modelId="{163982CF-D37D-4DA7-9A92-2FFB6581402D}" srcId="{2C67798F-09E2-4722-B42F-ED6C3D9D5036}" destId="{2B20C745-8F99-4EEF-854F-A5CE895BB372}" srcOrd="0" destOrd="0" parTransId="{2A25B918-C751-484B-9D8A-800D812407EB}" sibTransId="{6E0F22EC-2E86-4C74-8028-992FB2A53AB4}"/>
    <dgm:cxn modelId="{C2919BDC-FA68-44BC-AE93-30FF3F748BBD}" type="presOf" srcId="{2B20C745-8F99-4EEF-854F-A5CE895BB372}" destId="{DF131399-88B7-4FB2-AF4D-0426A24D7E14}" srcOrd="0" destOrd="0" presId="urn:microsoft.com/office/officeart/2018/5/layout/IconLeafLabelList"/>
    <dgm:cxn modelId="{06E2ECE3-3730-46C9-AF8D-C9EE9AE2528F}" type="presOf" srcId="{20097AA1-7D06-480E-BC0D-7DDC1D2893E7}" destId="{FBF108DC-B17B-43A3-B90E-F559E2EE926E}" srcOrd="0" destOrd="0" presId="urn:microsoft.com/office/officeart/2018/5/layout/IconLeafLabelList"/>
    <dgm:cxn modelId="{EEAFE0EF-DCF2-42C9-A9D4-88BD398264E5}" type="presParOf" srcId="{FEE2B2EF-350E-4C50-8AAD-EE775E80E720}" destId="{7BF19F79-911A-457E-8EF2-9C9B9D84D17B}" srcOrd="0" destOrd="0" presId="urn:microsoft.com/office/officeart/2018/5/layout/IconLeafLabelList"/>
    <dgm:cxn modelId="{CEB5B7AE-D22F-4099-9E40-8ADE1025E2D7}" type="presParOf" srcId="{7BF19F79-911A-457E-8EF2-9C9B9D84D17B}" destId="{972991F0-800D-41EE-865A-68879B1C2FEC}" srcOrd="0" destOrd="0" presId="urn:microsoft.com/office/officeart/2018/5/layout/IconLeafLabelList"/>
    <dgm:cxn modelId="{E4806EBE-45E0-4AE5-BA1C-FBCD92273348}" type="presParOf" srcId="{7BF19F79-911A-457E-8EF2-9C9B9D84D17B}" destId="{D56CA6C7-4D9A-4BD4-A508-FFD2B5895E1D}" srcOrd="1" destOrd="0" presId="urn:microsoft.com/office/officeart/2018/5/layout/IconLeafLabelList"/>
    <dgm:cxn modelId="{CC7D445B-1949-4E34-8477-E04C84A5F796}" type="presParOf" srcId="{7BF19F79-911A-457E-8EF2-9C9B9D84D17B}" destId="{DA4DF078-58B5-49F2-9AD2-529479F13BE1}" srcOrd="2" destOrd="0" presId="urn:microsoft.com/office/officeart/2018/5/layout/IconLeafLabelList"/>
    <dgm:cxn modelId="{C3293F42-833E-43D1-BCC9-D3AB68038511}" type="presParOf" srcId="{7BF19F79-911A-457E-8EF2-9C9B9D84D17B}" destId="{DF131399-88B7-4FB2-AF4D-0426A24D7E14}" srcOrd="3" destOrd="0" presId="urn:microsoft.com/office/officeart/2018/5/layout/IconLeafLabelList"/>
    <dgm:cxn modelId="{65DE21AB-D10F-4BB7-A64C-C1053EAF7108}" type="presParOf" srcId="{FEE2B2EF-350E-4C50-8AAD-EE775E80E720}" destId="{381AB1D8-4EE8-4865-A0C3-08CF6E62E377}" srcOrd="1" destOrd="0" presId="urn:microsoft.com/office/officeart/2018/5/layout/IconLeafLabelList"/>
    <dgm:cxn modelId="{53D2AC07-24E3-42B7-AB95-404A4080A8AD}" type="presParOf" srcId="{FEE2B2EF-350E-4C50-8AAD-EE775E80E720}" destId="{200E42B6-5AE6-4511-8099-5C6C17633294}" srcOrd="2" destOrd="0" presId="urn:microsoft.com/office/officeart/2018/5/layout/IconLeafLabelList"/>
    <dgm:cxn modelId="{12D4B11F-208F-48EE-935B-9600AEE9C2E7}" type="presParOf" srcId="{200E42B6-5AE6-4511-8099-5C6C17633294}" destId="{DDA19FF7-31A0-4D59-A61F-7C89B218DEF3}" srcOrd="0" destOrd="0" presId="urn:microsoft.com/office/officeart/2018/5/layout/IconLeafLabelList"/>
    <dgm:cxn modelId="{18A6E0D5-F489-4F5C-9B64-466DD56E85D8}" type="presParOf" srcId="{200E42B6-5AE6-4511-8099-5C6C17633294}" destId="{B17500E1-A729-410D-B807-AA45CD2DFDC1}" srcOrd="1" destOrd="0" presId="urn:microsoft.com/office/officeart/2018/5/layout/IconLeafLabelList"/>
    <dgm:cxn modelId="{3A135556-83C0-4D86-B512-89D9DCA9B561}" type="presParOf" srcId="{200E42B6-5AE6-4511-8099-5C6C17633294}" destId="{4D4A23AB-01B2-412C-938B-6847808ED292}" srcOrd="2" destOrd="0" presId="urn:microsoft.com/office/officeart/2018/5/layout/IconLeafLabelList"/>
    <dgm:cxn modelId="{5A8D458F-A5AF-4B66-BEB5-562931571D77}" type="presParOf" srcId="{200E42B6-5AE6-4511-8099-5C6C17633294}" destId="{FBF108DC-B17B-43A3-B90E-F559E2EE926E}" srcOrd="3" destOrd="0" presId="urn:microsoft.com/office/officeart/2018/5/layout/IconLeafLabelList"/>
    <dgm:cxn modelId="{5DFD1A9A-0D6F-4B05-9D1A-6C31F9FF8049}" type="presParOf" srcId="{FEE2B2EF-350E-4C50-8AAD-EE775E80E720}" destId="{9728F1F2-E5C5-432A-9F49-52BCDB76B34F}" srcOrd="3" destOrd="0" presId="urn:microsoft.com/office/officeart/2018/5/layout/IconLeafLabelList"/>
    <dgm:cxn modelId="{D016A300-C311-44F2-A0E9-93676C856969}" type="presParOf" srcId="{FEE2B2EF-350E-4C50-8AAD-EE775E80E720}" destId="{42A27110-4EBB-413F-B8FC-220807E13BF5}" srcOrd="4" destOrd="0" presId="urn:microsoft.com/office/officeart/2018/5/layout/IconLeafLabelList"/>
    <dgm:cxn modelId="{3C660E99-FB20-4C53-814E-68058AD267A4}" type="presParOf" srcId="{42A27110-4EBB-413F-B8FC-220807E13BF5}" destId="{E1729B7D-1F33-4FC7-A549-7608756522CE}" srcOrd="0" destOrd="0" presId="urn:microsoft.com/office/officeart/2018/5/layout/IconLeafLabelList"/>
    <dgm:cxn modelId="{32B264B8-6957-47EA-B5FE-BC31B4B53153}" type="presParOf" srcId="{42A27110-4EBB-413F-B8FC-220807E13BF5}" destId="{6BFF28E4-7D68-479D-A7A7-2BC083963D10}" srcOrd="1" destOrd="0" presId="urn:microsoft.com/office/officeart/2018/5/layout/IconLeafLabelList"/>
    <dgm:cxn modelId="{253CE606-BF56-4FDF-B98F-04C4F2890060}" type="presParOf" srcId="{42A27110-4EBB-413F-B8FC-220807E13BF5}" destId="{C4F47859-D7AB-4381-A1E5-1804B58BF0DA}" srcOrd="2" destOrd="0" presId="urn:microsoft.com/office/officeart/2018/5/layout/IconLeafLabelList"/>
    <dgm:cxn modelId="{CE0BD698-0135-48DD-B9AC-357EE00B58B4}" type="presParOf" srcId="{42A27110-4EBB-413F-B8FC-220807E13BF5}" destId="{EE6F258F-330F-4D5B-A246-0275B923E22B}"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E1D80B3-7814-42A4-8342-C0189052AA8F}" type="doc">
      <dgm:prSet loTypeId="urn:microsoft.com/office/officeart/2005/8/layout/matrix3" loCatId="matrix" qsTypeId="urn:microsoft.com/office/officeart/2005/8/quickstyle/simple2" qsCatId="simple" csTypeId="urn:microsoft.com/office/officeart/2005/8/colors/colorful1" csCatId="colorful"/>
      <dgm:spPr/>
      <dgm:t>
        <a:bodyPr/>
        <a:lstStyle/>
        <a:p>
          <a:endParaRPr lang="en-US"/>
        </a:p>
      </dgm:t>
    </dgm:pt>
    <dgm:pt modelId="{566E9D37-5012-4A44-A02A-0A3C4E6240CD}">
      <dgm:prSet/>
      <dgm:spPr/>
      <dgm:t>
        <a:bodyPr/>
        <a:lstStyle/>
        <a:p>
          <a:r>
            <a:rPr lang="en-GB"/>
            <a:t>Ascribing negative identities; a deliberately face-threatening act. </a:t>
          </a:r>
          <a:endParaRPr lang="en-US"/>
        </a:p>
      </dgm:t>
    </dgm:pt>
    <dgm:pt modelId="{059F630D-92FA-40FC-9A12-F1019EF7F06A}" type="parTrans" cxnId="{21D47C20-3AAE-4CEC-9F02-C29510369DBA}">
      <dgm:prSet/>
      <dgm:spPr/>
      <dgm:t>
        <a:bodyPr/>
        <a:lstStyle/>
        <a:p>
          <a:endParaRPr lang="en-US"/>
        </a:p>
      </dgm:t>
    </dgm:pt>
    <dgm:pt modelId="{2CAB94EC-EC66-4F72-8F8A-69C0468A35C8}" type="sibTrans" cxnId="{21D47C20-3AAE-4CEC-9F02-C29510369DBA}">
      <dgm:prSet/>
      <dgm:spPr/>
      <dgm:t>
        <a:bodyPr/>
        <a:lstStyle/>
        <a:p>
          <a:endParaRPr lang="en-US"/>
        </a:p>
      </dgm:t>
    </dgm:pt>
    <dgm:pt modelId="{A2614CF4-058A-4B38-8FD2-410ABD3599C5}">
      <dgm:prSet/>
      <dgm:spPr/>
      <dgm:t>
        <a:bodyPr/>
        <a:lstStyle/>
        <a:p>
          <a:r>
            <a:rPr lang="en-GB"/>
            <a:t>Rhetors can target people’s identities as </a:t>
          </a:r>
          <a:r>
            <a:rPr lang="en-GB" b="1"/>
            <a:t>individuals </a:t>
          </a:r>
          <a:r>
            <a:rPr lang="en-GB"/>
            <a:t>(e.g. </a:t>
          </a:r>
          <a:r>
            <a:rPr lang="en-GB" i="1"/>
            <a:t>liar</a:t>
          </a:r>
          <a:r>
            <a:rPr lang="en-GB"/>
            <a:t>), and identities as </a:t>
          </a:r>
          <a:r>
            <a:rPr lang="en-GB" b="1"/>
            <a:t>members of social groups </a:t>
          </a:r>
          <a:r>
            <a:rPr lang="en-GB"/>
            <a:t>(e.g. </a:t>
          </a:r>
          <a:r>
            <a:rPr lang="en-GB" i="1"/>
            <a:t>criminal</a:t>
          </a:r>
          <a:r>
            <a:rPr lang="en-GB"/>
            <a:t>). </a:t>
          </a:r>
          <a:endParaRPr lang="en-US"/>
        </a:p>
      </dgm:t>
    </dgm:pt>
    <dgm:pt modelId="{1A14D2B8-9C62-48E2-B81B-3060138B11B0}" type="parTrans" cxnId="{8F09C104-70D2-470D-A4F2-82BB0D4C981B}">
      <dgm:prSet/>
      <dgm:spPr/>
      <dgm:t>
        <a:bodyPr/>
        <a:lstStyle/>
        <a:p>
          <a:endParaRPr lang="en-US"/>
        </a:p>
      </dgm:t>
    </dgm:pt>
    <dgm:pt modelId="{D8AF41DD-3612-4D26-9DEE-DA5A408FFC2D}" type="sibTrans" cxnId="{8F09C104-70D2-470D-A4F2-82BB0D4C981B}">
      <dgm:prSet/>
      <dgm:spPr/>
      <dgm:t>
        <a:bodyPr/>
        <a:lstStyle/>
        <a:p>
          <a:endParaRPr lang="en-US"/>
        </a:p>
      </dgm:t>
    </dgm:pt>
    <dgm:pt modelId="{11DC0392-17A6-45A0-BB8E-90C754EB9BE1}">
      <dgm:prSet/>
      <dgm:spPr/>
      <dgm:t>
        <a:bodyPr/>
        <a:lstStyle/>
        <a:p>
          <a:r>
            <a:rPr lang="en-GB" b="1"/>
            <a:t>Depersonalisation </a:t>
          </a:r>
          <a:r>
            <a:rPr lang="en-GB"/>
            <a:t>through </a:t>
          </a:r>
          <a:r>
            <a:rPr lang="en-GB" b="1"/>
            <a:t>address terms </a:t>
          </a:r>
          <a:r>
            <a:rPr lang="en-GB"/>
            <a:t>(e.g. </a:t>
          </a:r>
          <a:r>
            <a:rPr lang="en-GB" i="1"/>
            <a:t>the mother</a:t>
          </a:r>
          <a:r>
            <a:rPr lang="en-GB"/>
            <a:t>) and </a:t>
          </a:r>
          <a:r>
            <a:rPr lang="en-GB" b="1"/>
            <a:t>deixis </a:t>
          </a:r>
          <a:r>
            <a:rPr lang="en-GB"/>
            <a:t>(e.g. </a:t>
          </a:r>
          <a:r>
            <a:rPr lang="en-GB" i="1"/>
            <a:t>that thing).</a:t>
          </a:r>
          <a:endParaRPr lang="en-US"/>
        </a:p>
      </dgm:t>
    </dgm:pt>
    <dgm:pt modelId="{644E0FE3-3E85-4E12-89AC-3EE81FE8E2F5}" type="parTrans" cxnId="{0AD8FD70-B03B-4DE6-B9A9-04F198736AFA}">
      <dgm:prSet/>
      <dgm:spPr/>
      <dgm:t>
        <a:bodyPr/>
        <a:lstStyle/>
        <a:p>
          <a:endParaRPr lang="en-US"/>
        </a:p>
      </dgm:t>
    </dgm:pt>
    <dgm:pt modelId="{2A5D3009-2B52-45AB-AE3F-5B9D9C0EBD85}" type="sibTrans" cxnId="{0AD8FD70-B03B-4DE6-B9A9-04F198736AFA}">
      <dgm:prSet/>
      <dgm:spPr/>
      <dgm:t>
        <a:bodyPr/>
        <a:lstStyle/>
        <a:p>
          <a:endParaRPr lang="en-US"/>
        </a:p>
      </dgm:t>
    </dgm:pt>
    <dgm:pt modelId="{1C57CD87-9B12-49EB-A9F8-3B0714F86F6D}">
      <dgm:prSet/>
      <dgm:spPr/>
      <dgm:t>
        <a:bodyPr/>
        <a:lstStyle/>
        <a:p>
          <a:r>
            <a:rPr lang="en-GB" b="1"/>
            <a:t>Distancing </a:t>
          </a:r>
          <a:r>
            <a:rPr lang="en-GB"/>
            <a:t>through </a:t>
          </a:r>
          <a:r>
            <a:rPr lang="en-GB" b="1"/>
            <a:t>address terms </a:t>
          </a:r>
          <a:r>
            <a:rPr lang="en-GB"/>
            <a:t>(e.g. </a:t>
          </a:r>
          <a:r>
            <a:rPr lang="en-GB" i="1"/>
            <a:t>Miss Wood</a:t>
          </a:r>
          <a:r>
            <a:rPr lang="en-GB"/>
            <a:t>) and </a:t>
          </a:r>
          <a:r>
            <a:rPr lang="en-GB" b="1"/>
            <a:t>irony </a:t>
          </a:r>
          <a:r>
            <a:rPr lang="en-GB"/>
            <a:t>(e.g. </a:t>
          </a:r>
          <a:r>
            <a:rPr lang="en-GB" i="1"/>
            <a:t>was that not the case?</a:t>
          </a:r>
          <a:r>
            <a:rPr lang="en-GB"/>
            <a:t>)</a:t>
          </a:r>
          <a:endParaRPr lang="en-US"/>
        </a:p>
      </dgm:t>
    </dgm:pt>
    <dgm:pt modelId="{64298202-5A57-4375-9A7D-82BD952DF2AD}" type="parTrans" cxnId="{E87434B4-5E76-4785-B9DA-4B96D831F471}">
      <dgm:prSet/>
      <dgm:spPr/>
      <dgm:t>
        <a:bodyPr/>
        <a:lstStyle/>
        <a:p>
          <a:endParaRPr lang="en-US"/>
        </a:p>
      </dgm:t>
    </dgm:pt>
    <dgm:pt modelId="{7E27FF0B-4329-42CF-A873-D1AC7EF1A050}" type="sibTrans" cxnId="{E87434B4-5E76-4785-B9DA-4B96D831F471}">
      <dgm:prSet/>
      <dgm:spPr/>
      <dgm:t>
        <a:bodyPr/>
        <a:lstStyle/>
        <a:p>
          <a:endParaRPr lang="en-US"/>
        </a:p>
      </dgm:t>
    </dgm:pt>
    <dgm:pt modelId="{D0491250-B548-4EDF-A90A-5403D93C9E5B}" type="pres">
      <dgm:prSet presAssocID="{7E1D80B3-7814-42A4-8342-C0189052AA8F}" presName="matrix" presStyleCnt="0">
        <dgm:presLayoutVars>
          <dgm:chMax val="1"/>
          <dgm:dir/>
          <dgm:resizeHandles val="exact"/>
        </dgm:presLayoutVars>
      </dgm:prSet>
      <dgm:spPr/>
    </dgm:pt>
    <dgm:pt modelId="{287D3CF9-8418-4350-84FF-F103C19D01E2}" type="pres">
      <dgm:prSet presAssocID="{7E1D80B3-7814-42A4-8342-C0189052AA8F}" presName="diamond" presStyleLbl="bgShp" presStyleIdx="0" presStyleCnt="1"/>
      <dgm:spPr/>
    </dgm:pt>
    <dgm:pt modelId="{F5D6F1E9-C4B8-42FD-BCD2-22311E1968D6}" type="pres">
      <dgm:prSet presAssocID="{7E1D80B3-7814-42A4-8342-C0189052AA8F}" presName="quad1" presStyleLbl="node1" presStyleIdx="0" presStyleCnt="4">
        <dgm:presLayoutVars>
          <dgm:chMax val="0"/>
          <dgm:chPref val="0"/>
          <dgm:bulletEnabled val="1"/>
        </dgm:presLayoutVars>
      </dgm:prSet>
      <dgm:spPr/>
    </dgm:pt>
    <dgm:pt modelId="{D819F3C0-BEE3-4728-A6EF-EB8AB50DEA98}" type="pres">
      <dgm:prSet presAssocID="{7E1D80B3-7814-42A4-8342-C0189052AA8F}" presName="quad2" presStyleLbl="node1" presStyleIdx="1" presStyleCnt="4">
        <dgm:presLayoutVars>
          <dgm:chMax val="0"/>
          <dgm:chPref val="0"/>
          <dgm:bulletEnabled val="1"/>
        </dgm:presLayoutVars>
      </dgm:prSet>
      <dgm:spPr/>
    </dgm:pt>
    <dgm:pt modelId="{6395E615-8B90-426C-B89D-D858C237E2C9}" type="pres">
      <dgm:prSet presAssocID="{7E1D80B3-7814-42A4-8342-C0189052AA8F}" presName="quad3" presStyleLbl="node1" presStyleIdx="2" presStyleCnt="4">
        <dgm:presLayoutVars>
          <dgm:chMax val="0"/>
          <dgm:chPref val="0"/>
          <dgm:bulletEnabled val="1"/>
        </dgm:presLayoutVars>
      </dgm:prSet>
      <dgm:spPr/>
    </dgm:pt>
    <dgm:pt modelId="{10A9E701-4CB7-46E9-8365-47215C3997C6}" type="pres">
      <dgm:prSet presAssocID="{7E1D80B3-7814-42A4-8342-C0189052AA8F}" presName="quad4" presStyleLbl="node1" presStyleIdx="3" presStyleCnt="4">
        <dgm:presLayoutVars>
          <dgm:chMax val="0"/>
          <dgm:chPref val="0"/>
          <dgm:bulletEnabled val="1"/>
        </dgm:presLayoutVars>
      </dgm:prSet>
      <dgm:spPr/>
    </dgm:pt>
  </dgm:ptLst>
  <dgm:cxnLst>
    <dgm:cxn modelId="{8F09C104-70D2-470D-A4F2-82BB0D4C981B}" srcId="{7E1D80B3-7814-42A4-8342-C0189052AA8F}" destId="{A2614CF4-058A-4B38-8FD2-410ABD3599C5}" srcOrd="1" destOrd="0" parTransId="{1A14D2B8-9C62-48E2-B81B-3060138B11B0}" sibTransId="{D8AF41DD-3612-4D26-9DEE-DA5A408FFC2D}"/>
    <dgm:cxn modelId="{46025517-1E8D-4C2C-AC65-D5BC95DA76FF}" type="presOf" srcId="{11DC0392-17A6-45A0-BB8E-90C754EB9BE1}" destId="{6395E615-8B90-426C-B89D-D858C237E2C9}" srcOrd="0" destOrd="0" presId="urn:microsoft.com/office/officeart/2005/8/layout/matrix3"/>
    <dgm:cxn modelId="{15474E1A-871C-4FA9-8B11-695F2317F937}" type="presOf" srcId="{1C57CD87-9B12-49EB-A9F8-3B0714F86F6D}" destId="{10A9E701-4CB7-46E9-8365-47215C3997C6}" srcOrd="0" destOrd="0" presId="urn:microsoft.com/office/officeart/2005/8/layout/matrix3"/>
    <dgm:cxn modelId="{21D47C20-3AAE-4CEC-9F02-C29510369DBA}" srcId="{7E1D80B3-7814-42A4-8342-C0189052AA8F}" destId="{566E9D37-5012-4A44-A02A-0A3C4E6240CD}" srcOrd="0" destOrd="0" parTransId="{059F630D-92FA-40FC-9A12-F1019EF7F06A}" sibTransId="{2CAB94EC-EC66-4F72-8F8A-69C0468A35C8}"/>
    <dgm:cxn modelId="{CEEAD526-428D-40A4-8B28-EE0560E70E3E}" type="presOf" srcId="{A2614CF4-058A-4B38-8FD2-410ABD3599C5}" destId="{D819F3C0-BEE3-4728-A6EF-EB8AB50DEA98}" srcOrd="0" destOrd="0" presId="urn:microsoft.com/office/officeart/2005/8/layout/matrix3"/>
    <dgm:cxn modelId="{0AD8FD70-B03B-4DE6-B9A9-04F198736AFA}" srcId="{7E1D80B3-7814-42A4-8342-C0189052AA8F}" destId="{11DC0392-17A6-45A0-BB8E-90C754EB9BE1}" srcOrd="2" destOrd="0" parTransId="{644E0FE3-3E85-4E12-89AC-3EE81FE8E2F5}" sibTransId="{2A5D3009-2B52-45AB-AE3F-5B9D9C0EBD85}"/>
    <dgm:cxn modelId="{E87434B4-5E76-4785-B9DA-4B96D831F471}" srcId="{7E1D80B3-7814-42A4-8342-C0189052AA8F}" destId="{1C57CD87-9B12-49EB-A9F8-3B0714F86F6D}" srcOrd="3" destOrd="0" parTransId="{64298202-5A57-4375-9A7D-82BD952DF2AD}" sibTransId="{7E27FF0B-4329-42CF-A873-D1AC7EF1A050}"/>
    <dgm:cxn modelId="{9B8125C1-45B6-444D-81A1-97E7C96AA7B1}" type="presOf" srcId="{7E1D80B3-7814-42A4-8342-C0189052AA8F}" destId="{D0491250-B548-4EDF-A90A-5403D93C9E5B}" srcOrd="0" destOrd="0" presId="urn:microsoft.com/office/officeart/2005/8/layout/matrix3"/>
    <dgm:cxn modelId="{07FDADCF-C6C6-4DBB-9B11-8C4A2A0D1255}" type="presOf" srcId="{566E9D37-5012-4A44-A02A-0A3C4E6240CD}" destId="{F5D6F1E9-C4B8-42FD-BCD2-22311E1968D6}" srcOrd="0" destOrd="0" presId="urn:microsoft.com/office/officeart/2005/8/layout/matrix3"/>
    <dgm:cxn modelId="{FB7CEC49-AFC8-456E-A14F-EF9A1A8FAAF8}" type="presParOf" srcId="{D0491250-B548-4EDF-A90A-5403D93C9E5B}" destId="{287D3CF9-8418-4350-84FF-F103C19D01E2}" srcOrd="0" destOrd="0" presId="urn:microsoft.com/office/officeart/2005/8/layout/matrix3"/>
    <dgm:cxn modelId="{B5A395FE-B54A-4881-8ED5-3E200CDD8C0E}" type="presParOf" srcId="{D0491250-B548-4EDF-A90A-5403D93C9E5B}" destId="{F5D6F1E9-C4B8-42FD-BCD2-22311E1968D6}" srcOrd="1" destOrd="0" presId="urn:microsoft.com/office/officeart/2005/8/layout/matrix3"/>
    <dgm:cxn modelId="{8FB3C28C-015A-4799-833A-A3087A74752E}" type="presParOf" srcId="{D0491250-B548-4EDF-A90A-5403D93C9E5B}" destId="{D819F3C0-BEE3-4728-A6EF-EB8AB50DEA98}" srcOrd="2" destOrd="0" presId="urn:microsoft.com/office/officeart/2005/8/layout/matrix3"/>
    <dgm:cxn modelId="{FF19E0AF-6F1D-44D0-94C7-CE51E21D36AB}" type="presParOf" srcId="{D0491250-B548-4EDF-A90A-5403D93C9E5B}" destId="{6395E615-8B90-426C-B89D-D858C237E2C9}" srcOrd="3" destOrd="0" presId="urn:microsoft.com/office/officeart/2005/8/layout/matrix3"/>
    <dgm:cxn modelId="{9533FE3F-A214-4A7A-BBFE-55C7CE7E26E2}" type="presParOf" srcId="{D0491250-B548-4EDF-A90A-5403D93C9E5B}" destId="{10A9E701-4CB7-46E9-8365-47215C3997C6}"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371E494-8DD6-4E7B-B9A9-6A290D0EFAC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459644E-F916-44EC-BC60-6EBB4336126C}">
      <dgm:prSet/>
      <dgm:spPr/>
      <dgm:t>
        <a:bodyPr/>
        <a:lstStyle/>
        <a:p>
          <a:r>
            <a:rPr lang="en-GB"/>
            <a:t>Shapes the interpretation of discourse by providing a contextual scheme for understanding that can guide both the speaker and the hearer:</a:t>
          </a:r>
          <a:endParaRPr lang="en-US"/>
        </a:p>
      </dgm:t>
    </dgm:pt>
    <dgm:pt modelId="{F77A3CB6-1121-4F32-94C3-6D9868583647}" type="parTrans" cxnId="{51A9D511-1F3B-46AD-B4BF-8FD696C96B47}">
      <dgm:prSet/>
      <dgm:spPr/>
      <dgm:t>
        <a:bodyPr/>
        <a:lstStyle/>
        <a:p>
          <a:endParaRPr lang="en-US"/>
        </a:p>
      </dgm:t>
    </dgm:pt>
    <dgm:pt modelId="{76274A97-F407-4702-9EFF-599708ECDF03}" type="sibTrans" cxnId="{51A9D511-1F3B-46AD-B4BF-8FD696C96B47}">
      <dgm:prSet/>
      <dgm:spPr/>
      <dgm:t>
        <a:bodyPr/>
        <a:lstStyle/>
        <a:p>
          <a:endParaRPr lang="en-US"/>
        </a:p>
      </dgm:t>
    </dgm:pt>
    <dgm:pt modelId="{EE6B30B8-EBB3-4014-B66F-F0BCA45C106F}">
      <dgm:prSet/>
      <dgm:spPr/>
      <dgm:t>
        <a:bodyPr/>
        <a:lstStyle/>
        <a:p>
          <a:r>
            <a:rPr lang="en-GB" b="1"/>
            <a:t>Loaded questions </a:t>
          </a:r>
          <a:r>
            <a:rPr lang="en-GB"/>
            <a:t>through </a:t>
          </a:r>
          <a:r>
            <a:rPr lang="en-GB" b="1"/>
            <a:t>presupposition </a:t>
          </a:r>
          <a:r>
            <a:rPr lang="en-GB"/>
            <a:t>e.g. </a:t>
          </a:r>
          <a:r>
            <a:rPr lang="en-GB" i="1"/>
            <a:t>Did you see </a:t>
          </a:r>
          <a:r>
            <a:rPr lang="en-GB" b="1" i="1"/>
            <a:t>the</a:t>
          </a:r>
          <a:r>
            <a:rPr lang="en-GB" i="1"/>
            <a:t> broken glass? </a:t>
          </a:r>
          <a:r>
            <a:rPr lang="en-GB"/>
            <a:t>and </a:t>
          </a:r>
          <a:r>
            <a:rPr lang="en-GB" b="1"/>
            <a:t>vocabulary choice </a:t>
          </a:r>
          <a:r>
            <a:rPr lang="en-GB"/>
            <a:t>e.g. </a:t>
          </a:r>
          <a:r>
            <a:rPr lang="en-GB" i="1"/>
            <a:t>How fast were the cars going when they </a:t>
          </a:r>
          <a:r>
            <a:rPr lang="en-GB" b="1" i="1"/>
            <a:t>smashed </a:t>
          </a:r>
          <a:r>
            <a:rPr lang="en-GB" i="1"/>
            <a:t>into each other?</a:t>
          </a:r>
          <a:endParaRPr lang="en-US"/>
        </a:p>
      </dgm:t>
    </dgm:pt>
    <dgm:pt modelId="{E4215417-86A9-4992-9911-F673196089C8}" type="parTrans" cxnId="{A95BDEAB-611F-42F1-973B-BA6BEF704F0F}">
      <dgm:prSet/>
      <dgm:spPr/>
      <dgm:t>
        <a:bodyPr/>
        <a:lstStyle/>
        <a:p>
          <a:endParaRPr lang="en-US"/>
        </a:p>
      </dgm:t>
    </dgm:pt>
    <dgm:pt modelId="{FF47B309-28E4-48F4-8FC5-B181FAB591C4}" type="sibTrans" cxnId="{A95BDEAB-611F-42F1-973B-BA6BEF704F0F}">
      <dgm:prSet/>
      <dgm:spPr/>
      <dgm:t>
        <a:bodyPr/>
        <a:lstStyle/>
        <a:p>
          <a:endParaRPr lang="en-US"/>
        </a:p>
      </dgm:t>
    </dgm:pt>
    <dgm:pt modelId="{459A6AC8-2931-4304-AA61-7677577DBB28}">
      <dgm:prSet/>
      <dgm:spPr/>
      <dgm:t>
        <a:bodyPr/>
        <a:lstStyle/>
        <a:p>
          <a:r>
            <a:rPr lang="en-GB" b="1"/>
            <a:t>Reformulation </a:t>
          </a:r>
          <a:r>
            <a:rPr lang="en-GB"/>
            <a:t>through </a:t>
          </a:r>
          <a:r>
            <a:rPr lang="en-GB" b="1"/>
            <a:t>rhetorical schemes </a:t>
          </a:r>
          <a:r>
            <a:rPr lang="en-GB"/>
            <a:t>(manipulation of syntax to reinforce a point)</a:t>
          </a:r>
          <a:endParaRPr lang="en-US"/>
        </a:p>
      </dgm:t>
    </dgm:pt>
    <dgm:pt modelId="{B0B4BBDC-2E98-4E68-B4CA-F5F132285C59}" type="parTrans" cxnId="{E76A3E33-7ACE-4129-A2B8-09EDF23340A0}">
      <dgm:prSet/>
      <dgm:spPr/>
      <dgm:t>
        <a:bodyPr/>
        <a:lstStyle/>
        <a:p>
          <a:endParaRPr lang="en-US"/>
        </a:p>
      </dgm:t>
    </dgm:pt>
    <dgm:pt modelId="{F42C9DC1-25E8-4D98-AA51-E5EF4D3F2E5E}" type="sibTrans" cxnId="{E76A3E33-7ACE-4129-A2B8-09EDF23340A0}">
      <dgm:prSet/>
      <dgm:spPr/>
      <dgm:t>
        <a:bodyPr/>
        <a:lstStyle/>
        <a:p>
          <a:endParaRPr lang="en-US"/>
        </a:p>
      </dgm:t>
    </dgm:pt>
    <dgm:pt modelId="{BA776602-3DF6-487E-95AF-BB19BFC9F313}">
      <dgm:prSet/>
      <dgm:spPr/>
      <dgm:t>
        <a:bodyPr/>
        <a:lstStyle/>
        <a:p>
          <a:r>
            <a:rPr lang="en-GB" b="1"/>
            <a:t>Antagonistic narration </a:t>
          </a:r>
          <a:r>
            <a:rPr lang="en-GB"/>
            <a:t>through the use of </a:t>
          </a:r>
          <a:r>
            <a:rPr lang="en-GB" b="1"/>
            <a:t>tag questions, modal adverbs </a:t>
          </a:r>
          <a:r>
            <a:rPr lang="en-GB"/>
            <a:t>(e.g. presumably), </a:t>
          </a:r>
          <a:r>
            <a:rPr lang="en-GB" b="1"/>
            <a:t>second person pronouns</a:t>
          </a:r>
          <a:r>
            <a:rPr lang="en-GB"/>
            <a:t>, etc. </a:t>
          </a:r>
          <a:endParaRPr lang="en-US"/>
        </a:p>
      </dgm:t>
    </dgm:pt>
    <dgm:pt modelId="{B99C14C2-207C-46FF-9CB7-D661916C696D}" type="parTrans" cxnId="{FAAE9C89-4671-47CF-AEDF-11BCD3596696}">
      <dgm:prSet/>
      <dgm:spPr/>
      <dgm:t>
        <a:bodyPr/>
        <a:lstStyle/>
        <a:p>
          <a:endParaRPr lang="en-US"/>
        </a:p>
      </dgm:t>
    </dgm:pt>
    <dgm:pt modelId="{62EBC752-D4BD-470F-A111-16CA70F5F9CC}" type="sibTrans" cxnId="{FAAE9C89-4671-47CF-AEDF-11BCD3596696}">
      <dgm:prSet/>
      <dgm:spPr/>
      <dgm:t>
        <a:bodyPr/>
        <a:lstStyle/>
        <a:p>
          <a:endParaRPr lang="en-US"/>
        </a:p>
      </dgm:t>
    </dgm:pt>
    <dgm:pt modelId="{97B08704-123E-45F7-81EA-D17E9BE06A40}">
      <dgm:prSet/>
      <dgm:spPr/>
      <dgm:t>
        <a:bodyPr/>
        <a:lstStyle/>
        <a:p>
          <a:r>
            <a:rPr lang="en-GB" b="1"/>
            <a:t>Repetition </a:t>
          </a:r>
          <a:r>
            <a:rPr lang="en-GB"/>
            <a:t>highlighting certain features over others</a:t>
          </a:r>
          <a:endParaRPr lang="en-US"/>
        </a:p>
      </dgm:t>
    </dgm:pt>
    <dgm:pt modelId="{1167A6C1-67E8-448E-A9CD-6343FE657084}" type="parTrans" cxnId="{E7423BA0-0E14-437A-A9EE-7875173C6C79}">
      <dgm:prSet/>
      <dgm:spPr/>
      <dgm:t>
        <a:bodyPr/>
        <a:lstStyle/>
        <a:p>
          <a:endParaRPr lang="en-US"/>
        </a:p>
      </dgm:t>
    </dgm:pt>
    <dgm:pt modelId="{9DE1E632-F9CF-4C82-932A-E5BC357C097E}" type="sibTrans" cxnId="{E7423BA0-0E14-437A-A9EE-7875173C6C79}">
      <dgm:prSet/>
      <dgm:spPr/>
      <dgm:t>
        <a:bodyPr/>
        <a:lstStyle/>
        <a:p>
          <a:endParaRPr lang="en-US"/>
        </a:p>
      </dgm:t>
    </dgm:pt>
    <dgm:pt modelId="{D5B7E616-8928-462E-A690-82C23ECF02A5}" type="pres">
      <dgm:prSet presAssocID="{3371E494-8DD6-4E7B-B9A9-6A290D0EFACB}" presName="root" presStyleCnt="0">
        <dgm:presLayoutVars>
          <dgm:dir/>
          <dgm:resizeHandles val="exact"/>
        </dgm:presLayoutVars>
      </dgm:prSet>
      <dgm:spPr/>
    </dgm:pt>
    <dgm:pt modelId="{34BF04EC-A4A0-4455-855A-08A964FAB131}" type="pres">
      <dgm:prSet presAssocID="{6459644E-F916-44EC-BC60-6EBB4336126C}" presName="compNode" presStyleCnt="0"/>
      <dgm:spPr/>
    </dgm:pt>
    <dgm:pt modelId="{AA7420DD-9275-4CC9-9D1E-6361E7A02558}" type="pres">
      <dgm:prSet presAssocID="{6459644E-F916-44EC-BC60-6EBB4336126C}" presName="bgRect" presStyleLbl="bgShp" presStyleIdx="0" presStyleCnt="5"/>
      <dgm:spPr/>
    </dgm:pt>
    <dgm:pt modelId="{E0AA05E2-5016-419C-8DB8-2E4944AA6D64}" type="pres">
      <dgm:prSet presAssocID="{6459644E-F916-44EC-BC60-6EBB4336126C}"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6866C8E2-7876-4449-AB5B-A5F3EDFED2EE}" type="pres">
      <dgm:prSet presAssocID="{6459644E-F916-44EC-BC60-6EBB4336126C}" presName="spaceRect" presStyleCnt="0"/>
      <dgm:spPr/>
    </dgm:pt>
    <dgm:pt modelId="{A5D8743F-13E2-4AB7-8185-58B2FCB0A85D}" type="pres">
      <dgm:prSet presAssocID="{6459644E-F916-44EC-BC60-6EBB4336126C}" presName="parTx" presStyleLbl="revTx" presStyleIdx="0" presStyleCnt="5">
        <dgm:presLayoutVars>
          <dgm:chMax val="0"/>
          <dgm:chPref val="0"/>
        </dgm:presLayoutVars>
      </dgm:prSet>
      <dgm:spPr/>
    </dgm:pt>
    <dgm:pt modelId="{F5363871-3A96-4DDD-985E-CA06F86A431F}" type="pres">
      <dgm:prSet presAssocID="{76274A97-F407-4702-9EFF-599708ECDF03}" presName="sibTrans" presStyleCnt="0"/>
      <dgm:spPr/>
    </dgm:pt>
    <dgm:pt modelId="{479CF955-EC30-4F93-B771-4278D31EF607}" type="pres">
      <dgm:prSet presAssocID="{EE6B30B8-EBB3-4014-B66F-F0BCA45C106F}" presName="compNode" presStyleCnt="0"/>
      <dgm:spPr/>
    </dgm:pt>
    <dgm:pt modelId="{F5897117-C5CF-46DE-B2CA-9A00564A7F67}" type="pres">
      <dgm:prSet presAssocID="{EE6B30B8-EBB3-4014-B66F-F0BCA45C106F}" presName="bgRect" presStyleLbl="bgShp" presStyleIdx="1" presStyleCnt="5"/>
      <dgm:spPr/>
    </dgm:pt>
    <dgm:pt modelId="{CF6B84D5-C6C2-45E2-BF31-BF3B91031126}" type="pres">
      <dgm:prSet presAssocID="{EE6B30B8-EBB3-4014-B66F-F0BCA45C106F}"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Question mark"/>
        </a:ext>
      </dgm:extLst>
    </dgm:pt>
    <dgm:pt modelId="{5C9EF6EB-D420-41BC-954F-CBED4C6D67AB}" type="pres">
      <dgm:prSet presAssocID="{EE6B30B8-EBB3-4014-B66F-F0BCA45C106F}" presName="spaceRect" presStyleCnt="0"/>
      <dgm:spPr/>
    </dgm:pt>
    <dgm:pt modelId="{9E3C2073-F02A-4984-B429-383BABCA7803}" type="pres">
      <dgm:prSet presAssocID="{EE6B30B8-EBB3-4014-B66F-F0BCA45C106F}" presName="parTx" presStyleLbl="revTx" presStyleIdx="1" presStyleCnt="5">
        <dgm:presLayoutVars>
          <dgm:chMax val="0"/>
          <dgm:chPref val="0"/>
        </dgm:presLayoutVars>
      </dgm:prSet>
      <dgm:spPr/>
    </dgm:pt>
    <dgm:pt modelId="{91EFA673-93DA-4552-B10E-57D6A4F29566}" type="pres">
      <dgm:prSet presAssocID="{FF47B309-28E4-48F4-8FC5-B181FAB591C4}" presName="sibTrans" presStyleCnt="0"/>
      <dgm:spPr/>
    </dgm:pt>
    <dgm:pt modelId="{1BB9A3A0-9A07-43FB-A570-0052A6BCE10B}" type="pres">
      <dgm:prSet presAssocID="{459A6AC8-2931-4304-AA61-7677577DBB28}" presName="compNode" presStyleCnt="0"/>
      <dgm:spPr/>
    </dgm:pt>
    <dgm:pt modelId="{6EF1F26A-5A9A-4D2F-A532-9F646EB7CBB5}" type="pres">
      <dgm:prSet presAssocID="{459A6AC8-2931-4304-AA61-7677577DBB28}" presName="bgRect" presStyleLbl="bgShp" presStyleIdx="2" presStyleCnt="5"/>
      <dgm:spPr/>
    </dgm:pt>
    <dgm:pt modelId="{FC260D3B-0C18-4148-A558-F185D52DFE12}" type="pres">
      <dgm:prSet presAssocID="{459A6AC8-2931-4304-AA61-7677577DBB28}"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otes"/>
        </a:ext>
      </dgm:extLst>
    </dgm:pt>
    <dgm:pt modelId="{71DA60D1-1B9B-4BB5-AAB9-4B98DD2BC73B}" type="pres">
      <dgm:prSet presAssocID="{459A6AC8-2931-4304-AA61-7677577DBB28}" presName="spaceRect" presStyleCnt="0"/>
      <dgm:spPr/>
    </dgm:pt>
    <dgm:pt modelId="{D32D8042-F253-420F-B467-4424152ED7EB}" type="pres">
      <dgm:prSet presAssocID="{459A6AC8-2931-4304-AA61-7677577DBB28}" presName="parTx" presStyleLbl="revTx" presStyleIdx="2" presStyleCnt="5">
        <dgm:presLayoutVars>
          <dgm:chMax val="0"/>
          <dgm:chPref val="0"/>
        </dgm:presLayoutVars>
      </dgm:prSet>
      <dgm:spPr/>
    </dgm:pt>
    <dgm:pt modelId="{47C3302F-22DC-4B70-A65F-8482CA17F5D2}" type="pres">
      <dgm:prSet presAssocID="{F42C9DC1-25E8-4D98-AA51-E5EF4D3F2E5E}" presName="sibTrans" presStyleCnt="0"/>
      <dgm:spPr/>
    </dgm:pt>
    <dgm:pt modelId="{5122925B-5BC5-4871-AA25-B771B045E5F5}" type="pres">
      <dgm:prSet presAssocID="{BA776602-3DF6-487E-95AF-BB19BFC9F313}" presName="compNode" presStyleCnt="0"/>
      <dgm:spPr/>
    </dgm:pt>
    <dgm:pt modelId="{DA3F8447-4630-4F60-B845-C741AB7689E5}" type="pres">
      <dgm:prSet presAssocID="{BA776602-3DF6-487E-95AF-BB19BFC9F313}" presName="bgRect" presStyleLbl="bgShp" presStyleIdx="3" presStyleCnt="5"/>
      <dgm:spPr/>
    </dgm:pt>
    <dgm:pt modelId="{9AAF8258-0D0C-401A-A167-7BCE86000E66}" type="pres">
      <dgm:prSet presAssocID="{BA776602-3DF6-487E-95AF-BB19BFC9F313}"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Label"/>
        </a:ext>
      </dgm:extLst>
    </dgm:pt>
    <dgm:pt modelId="{3E88D4D8-F2B6-424E-88DF-CCECC25E4271}" type="pres">
      <dgm:prSet presAssocID="{BA776602-3DF6-487E-95AF-BB19BFC9F313}" presName="spaceRect" presStyleCnt="0"/>
      <dgm:spPr/>
    </dgm:pt>
    <dgm:pt modelId="{14391F31-65D9-41D1-90C8-C9BCD7A80608}" type="pres">
      <dgm:prSet presAssocID="{BA776602-3DF6-487E-95AF-BB19BFC9F313}" presName="parTx" presStyleLbl="revTx" presStyleIdx="3" presStyleCnt="5">
        <dgm:presLayoutVars>
          <dgm:chMax val="0"/>
          <dgm:chPref val="0"/>
        </dgm:presLayoutVars>
      </dgm:prSet>
      <dgm:spPr/>
    </dgm:pt>
    <dgm:pt modelId="{0E3E574B-8A08-48C0-869F-50FC7C9471D0}" type="pres">
      <dgm:prSet presAssocID="{62EBC752-D4BD-470F-A111-16CA70F5F9CC}" presName="sibTrans" presStyleCnt="0"/>
      <dgm:spPr/>
    </dgm:pt>
    <dgm:pt modelId="{C2F75B15-49F6-4CD8-8048-623004525455}" type="pres">
      <dgm:prSet presAssocID="{97B08704-123E-45F7-81EA-D17E9BE06A40}" presName="compNode" presStyleCnt="0"/>
      <dgm:spPr/>
    </dgm:pt>
    <dgm:pt modelId="{A370C2CA-2509-47B6-82C8-B2402C09D1B3}" type="pres">
      <dgm:prSet presAssocID="{97B08704-123E-45F7-81EA-D17E9BE06A40}" presName="bgRect" presStyleLbl="bgShp" presStyleIdx="4" presStyleCnt="5"/>
      <dgm:spPr/>
    </dgm:pt>
    <dgm:pt modelId="{689A435F-86B1-4C1D-87F7-D64281148F1D}" type="pres">
      <dgm:prSet presAssocID="{97B08704-123E-45F7-81EA-D17E9BE06A40}"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FEDAD038-9444-4BCF-A5E7-2F1B17761772}" type="pres">
      <dgm:prSet presAssocID="{97B08704-123E-45F7-81EA-D17E9BE06A40}" presName="spaceRect" presStyleCnt="0"/>
      <dgm:spPr/>
    </dgm:pt>
    <dgm:pt modelId="{BCC94E32-B814-499F-82F4-C73666E6CABF}" type="pres">
      <dgm:prSet presAssocID="{97B08704-123E-45F7-81EA-D17E9BE06A40}" presName="parTx" presStyleLbl="revTx" presStyleIdx="4" presStyleCnt="5">
        <dgm:presLayoutVars>
          <dgm:chMax val="0"/>
          <dgm:chPref val="0"/>
        </dgm:presLayoutVars>
      </dgm:prSet>
      <dgm:spPr/>
    </dgm:pt>
  </dgm:ptLst>
  <dgm:cxnLst>
    <dgm:cxn modelId="{51A9D511-1F3B-46AD-B4BF-8FD696C96B47}" srcId="{3371E494-8DD6-4E7B-B9A9-6A290D0EFACB}" destId="{6459644E-F916-44EC-BC60-6EBB4336126C}" srcOrd="0" destOrd="0" parTransId="{F77A3CB6-1121-4F32-94C3-6D9868583647}" sibTransId="{76274A97-F407-4702-9EFF-599708ECDF03}"/>
    <dgm:cxn modelId="{1A623A22-4E94-45FF-A1D2-96CAF141CA01}" type="presOf" srcId="{3371E494-8DD6-4E7B-B9A9-6A290D0EFACB}" destId="{D5B7E616-8928-462E-A690-82C23ECF02A5}" srcOrd="0" destOrd="0" presId="urn:microsoft.com/office/officeart/2018/2/layout/IconVerticalSolidList"/>
    <dgm:cxn modelId="{E76A3E33-7ACE-4129-A2B8-09EDF23340A0}" srcId="{3371E494-8DD6-4E7B-B9A9-6A290D0EFACB}" destId="{459A6AC8-2931-4304-AA61-7677577DBB28}" srcOrd="2" destOrd="0" parTransId="{B0B4BBDC-2E98-4E68-B4CA-F5F132285C59}" sibTransId="{F42C9DC1-25E8-4D98-AA51-E5EF4D3F2E5E}"/>
    <dgm:cxn modelId="{A2C69F38-A4A4-4DEB-A4F0-629A70FC26B3}" type="presOf" srcId="{6459644E-F916-44EC-BC60-6EBB4336126C}" destId="{A5D8743F-13E2-4AB7-8185-58B2FCB0A85D}" srcOrd="0" destOrd="0" presId="urn:microsoft.com/office/officeart/2018/2/layout/IconVerticalSolidList"/>
    <dgm:cxn modelId="{7B588C5D-D258-4D6A-92BE-2DB3972F4253}" type="presOf" srcId="{97B08704-123E-45F7-81EA-D17E9BE06A40}" destId="{BCC94E32-B814-499F-82F4-C73666E6CABF}" srcOrd="0" destOrd="0" presId="urn:microsoft.com/office/officeart/2018/2/layout/IconVerticalSolidList"/>
    <dgm:cxn modelId="{E0E0C963-6CB0-4755-8F97-5BF10A0470A0}" type="presOf" srcId="{459A6AC8-2931-4304-AA61-7677577DBB28}" destId="{D32D8042-F253-420F-B467-4424152ED7EB}" srcOrd="0" destOrd="0" presId="urn:microsoft.com/office/officeart/2018/2/layout/IconVerticalSolidList"/>
    <dgm:cxn modelId="{FAAE9C89-4671-47CF-AEDF-11BCD3596696}" srcId="{3371E494-8DD6-4E7B-B9A9-6A290D0EFACB}" destId="{BA776602-3DF6-487E-95AF-BB19BFC9F313}" srcOrd="3" destOrd="0" parTransId="{B99C14C2-207C-46FF-9CB7-D661916C696D}" sibTransId="{62EBC752-D4BD-470F-A111-16CA70F5F9CC}"/>
    <dgm:cxn modelId="{C6EFB692-FC1B-47C1-858F-B540DA491EE6}" type="presOf" srcId="{EE6B30B8-EBB3-4014-B66F-F0BCA45C106F}" destId="{9E3C2073-F02A-4984-B429-383BABCA7803}" srcOrd="0" destOrd="0" presId="urn:microsoft.com/office/officeart/2018/2/layout/IconVerticalSolidList"/>
    <dgm:cxn modelId="{D82A8594-D5FF-4847-8C12-F54D87670083}" type="presOf" srcId="{BA776602-3DF6-487E-95AF-BB19BFC9F313}" destId="{14391F31-65D9-41D1-90C8-C9BCD7A80608}" srcOrd="0" destOrd="0" presId="urn:microsoft.com/office/officeart/2018/2/layout/IconVerticalSolidList"/>
    <dgm:cxn modelId="{E7423BA0-0E14-437A-A9EE-7875173C6C79}" srcId="{3371E494-8DD6-4E7B-B9A9-6A290D0EFACB}" destId="{97B08704-123E-45F7-81EA-D17E9BE06A40}" srcOrd="4" destOrd="0" parTransId="{1167A6C1-67E8-448E-A9CD-6343FE657084}" sibTransId="{9DE1E632-F9CF-4C82-932A-E5BC357C097E}"/>
    <dgm:cxn modelId="{A95BDEAB-611F-42F1-973B-BA6BEF704F0F}" srcId="{3371E494-8DD6-4E7B-B9A9-6A290D0EFACB}" destId="{EE6B30B8-EBB3-4014-B66F-F0BCA45C106F}" srcOrd="1" destOrd="0" parTransId="{E4215417-86A9-4992-9911-F673196089C8}" sibTransId="{FF47B309-28E4-48F4-8FC5-B181FAB591C4}"/>
    <dgm:cxn modelId="{1632DAAB-4DDE-487A-BD78-14CC0D5F553A}" type="presParOf" srcId="{D5B7E616-8928-462E-A690-82C23ECF02A5}" destId="{34BF04EC-A4A0-4455-855A-08A964FAB131}" srcOrd="0" destOrd="0" presId="urn:microsoft.com/office/officeart/2018/2/layout/IconVerticalSolidList"/>
    <dgm:cxn modelId="{27827B74-3D75-496E-8531-E2423CAF31F3}" type="presParOf" srcId="{34BF04EC-A4A0-4455-855A-08A964FAB131}" destId="{AA7420DD-9275-4CC9-9D1E-6361E7A02558}" srcOrd="0" destOrd="0" presId="urn:microsoft.com/office/officeart/2018/2/layout/IconVerticalSolidList"/>
    <dgm:cxn modelId="{2BDBC662-90F9-450C-B8A4-9B0F669AD9E9}" type="presParOf" srcId="{34BF04EC-A4A0-4455-855A-08A964FAB131}" destId="{E0AA05E2-5016-419C-8DB8-2E4944AA6D64}" srcOrd="1" destOrd="0" presId="urn:microsoft.com/office/officeart/2018/2/layout/IconVerticalSolidList"/>
    <dgm:cxn modelId="{4F63CF61-AFCE-42B8-9CEF-1AEA5E913C9E}" type="presParOf" srcId="{34BF04EC-A4A0-4455-855A-08A964FAB131}" destId="{6866C8E2-7876-4449-AB5B-A5F3EDFED2EE}" srcOrd="2" destOrd="0" presId="urn:microsoft.com/office/officeart/2018/2/layout/IconVerticalSolidList"/>
    <dgm:cxn modelId="{2C7BBC43-5D4A-4633-8CE1-5ACC6448D26C}" type="presParOf" srcId="{34BF04EC-A4A0-4455-855A-08A964FAB131}" destId="{A5D8743F-13E2-4AB7-8185-58B2FCB0A85D}" srcOrd="3" destOrd="0" presId="urn:microsoft.com/office/officeart/2018/2/layout/IconVerticalSolidList"/>
    <dgm:cxn modelId="{A9DF595F-E8C4-403D-A07D-612B6A1EDAC2}" type="presParOf" srcId="{D5B7E616-8928-462E-A690-82C23ECF02A5}" destId="{F5363871-3A96-4DDD-985E-CA06F86A431F}" srcOrd="1" destOrd="0" presId="urn:microsoft.com/office/officeart/2018/2/layout/IconVerticalSolidList"/>
    <dgm:cxn modelId="{365C864B-E849-4844-B441-A96DB24EEDA9}" type="presParOf" srcId="{D5B7E616-8928-462E-A690-82C23ECF02A5}" destId="{479CF955-EC30-4F93-B771-4278D31EF607}" srcOrd="2" destOrd="0" presId="urn:microsoft.com/office/officeart/2018/2/layout/IconVerticalSolidList"/>
    <dgm:cxn modelId="{5FB34BF9-239F-4C78-849F-9964279D982B}" type="presParOf" srcId="{479CF955-EC30-4F93-B771-4278D31EF607}" destId="{F5897117-C5CF-46DE-B2CA-9A00564A7F67}" srcOrd="0" destOrd="0" presId="urn:microsoft.com/office/officeart/2018/2/layout/IconVerticalSolidList"/>
    <dgm:cxn modelId="{A3C47B30-B8FB-4CDD-83F1-D41850901F48}" type="presParOf" srcId="{479CF955-EC30-4F93-B771-4278D31EF607}" destId="{CF6B84D5-C6C2-45E2-BF31-BF3B91031126}" srcOrd="1" destOrd="0" presId="urn:microsoft.com/office/officeart/2018/2/layout/IconVerticalSolidList"/>
    <dgm:cxn modelId="{DCB7D75B-C9BC-488A-923B-97C8AA4211B9}" type="presParOf" srcId="{479CF955-EC30-4F93-B771-4278D31EF607}" destId="{5C9EF6EB-D420-41BC-954F-CBED4C6D67AB}" srcOrd="2" destOrd="0" presId="urn:microsoft.com/office/officeart/2018/2/layout/IconVerticalSolidList"/>
    <dgm:cxn modelId="{C9797F9D-F61A-4E65-938B-502785F80215}" type="presParOf" srcId="{479CF955-EC30-4F93-B771-4278D31EF607}" destId="{9E3C2073-F02A-4984-B429-383BABCA7803}" srcOrd="3" destOrd="0" presId="urn:microsoft.com/office/officeart/2018/2/layout/IconVerticalSolidList"/>
    <dgm:cxn modelId="{72BC0361-0A4D-4B84-AC2F-2CCA78A38E50}" type="presParOf" srcId="{D5B7E616-8928-462E-A690-82C23ECF02A5}" destId="{91EFA673-93DA-4552-B10E-57D6A4F29566}" srcOrd="3" destOrd="0" presId="urn:microsoft.com/office/officeart/2018/2/layout/IconVerticalSolidList"/>
    <dgm:cxn modelId="{FEDB311F-3FAF-4D04-B89A-C68C6822916A}" type="presParOf" srcId="{D5B7E616-8928-462E-A690-82C23ECF02A5}" destId="{1BB9A3A0-9A07-43FB-A570-0052A6BCE10B}" srcOrd="4" destOrd="0" presId="urn:microsoft.com/office/officeart/2018/2/layout/IconVerticalSolidList"/>
    <dgm:cxn modelId="{16D87E43-3F3E-4EF9-85FA-7CFE84D6D65A}" type="presParOf" srcId="{1BB9A3A0-9A07-43FB-A570-0052A6BCE10B}" destId="{6EF1F26A-5A9A-4D2F-A532-9F646EB7CBB5}" srcOrd="0" destOrd="0" presId="urn:microsoft.com/office/officeart/2018/2/layout/IconVerticalSolidList"/>
    <dgm:cxn modelId="{12243710-0B63-4E9E-A4E6-10F6C7E2F846}" type="presParOf" srcId="{1BB9A3A0-9A07-43FB-A570-0052A6BCE10B}" destId="{FC260D3B-0C18-4148-A558-F185D52DFE12}" srcOrd="1" destOrd="0" presId="urn:microsoft.com/office/officeart/2018/2/layout/IconVerticalSolidList"/>
    <dgm:cxn modelId="{E21175C2-4B94-4B11-93C2-2326BA355C96}" type="presParOf" srcId="{1BB9A3A0-9A07-43FB-A570-0052A6BCE10B}" destId="{71DA60D1-1B9B-4BB5-AAB9-4B98DD2BC73B}" srcOrd="2" destOrd="0" presId="urn:microsoft.com/office/officeart/2018/2/layout/IconVerticalSolidList"/>
    <dgm:cxn modelId="{A337F413-E89D-4372-AC8C-B2E81E5E9865}" type="presParOf" srcId="{1BB9A3A0-9A07-43FB-A570-0052A6BCE10B}" destId="{D32D8042-F253-420F-B467-4424152ED7EB}" srcOrd="3" destOrd="0" presId="urn:microsoft.com/office/officeart/2018/2/layout/IconVerticalSolidList"/>
    <dgm:cxn modelId="{8BA22B97-38DF-4584-907B-A763922BCA9C}" type="presParOf" srcId="{D5B7E616-8928-462E-A690-82C23ECF02A5}" destId="{47C3302F-22DC-4B70-A65F-8482CA17F5D2}" srcOrd="5" destOrd="0" presId="urn:microsoft.com/office/officeart/2018/2/layout/IconVerticalSolidList"/>
    <dgm:cxn modelId="{91014244-E763-4934-825F-5B61CD097ED6}" type="presParOf" srcId="{D5B7E616-8928-462E-A690-82C23ECF02A5}" destId="{5122925B-5BC5-4871-AA25-B771B045E5F5}" srcOrd="6" destOrd="0" presId="urn:microsoft.com/office/officeart/2018/2/layout/IconVerticalSolidList"/>
    <dgm:cxn modelId="{1ADA688C-620B-42B5-A78C-65F99220E299}" type="presParOf" srcId="{5122925B-5BC5-4871-AA25-B771B045E5F5}" destId="{DA3F8447-4630-4F60-B845-C741AB7689E5}" srcOrd="0" destOrd="0" presId="urn:microsoft.com/office/officeart/2018/2/layout/IconVerticalSolidList"/>
    <dgm:cxn modelId="{9DC959F0-5A3B-480E-9474-CF3F9D45272C}" type="presParOf" srcId="{5122925B-5BC5-4871-AA25-B771B045E5F5}" destId="{9AAF8258-0D0C-401A-A167-7BCE86000E66}" srcOrd="1" destOrd="0" presId="urn:microsoft.com/office/officeart/2018/2/layout/IconVerticalSolidList"/>
    <dgm:cxn modelId="{CCD6736E-07E1-494A-AE72-3680E98B7A3A}" type="presParOf" srcId="{5122925B-5BC5-4871-AA25-B771B045E5F5}" destId="{3E88D4D8-F2B6-424E-88DF-CCECC25E4271}" srcOrd="2" destOrd="0" presId="urn:microsoft.com/office/officeart/2018/2/layout/IconVerticalSolidList"/>
    <dgm:cxn modelId="{E8C0E85B-FFC5-4683-81EB-88C07D27E3D2}" type="presParOf" srcId="{5122925B-5BC5-4871-AA25-B771B045E5F5}" destId="{14391F31-65D9-41D1-90C8-C9BCD7A80608}" srcOrd="3" destOrd="0" presId="urn:microsoft.com/office/officeart/2018/2/layout/IconVerticalSolidList"/>
    <dgm:cxn modelId="{150DEDFE-E289-4E3E-8BC1-234D7DBE1C85}" type="presParOf" srcId="{D5B7E616-8928-462E-A690-82C23ECF02A5}" destId="{0E3E574B-8A08-48C0-869F-50FC7C9471D0}" srcOrd="7" destOrd="0" presId="urn:microsoft.com/office/officeart/2018/2/layout/IconVerticalSolidList"/>
    <dgm:cxn modelId="{0E349DBF-E889-4535-9FDC-AF8ACAABFC94}" type="presParOf" srcId="{D5B7E616-8928-462E-A690-82C23ECF02A5}" destId="{C2F75B15-49F6-4CD8-8048-623004525455}" srcOrd="8" destOrd="0" presId="urn:microsoft.com/office/officeart/2018/2/layout/IconVerticalSolidList"/>
    <dgm:cxn modelId="{EAA218D9-99A6-423E-A866-1010759608C9}" type="presParOf" srcId="{C2F75B15-49F6-4CD8-8048-623004525455}" destId="{A370C2CA-2509-47B6-82C8-B2402C09D1B3}" srcOrd="0" destOrd="0" presId="urn:microsoft.com/office/officeart/2018/2/layout/IconVerticalSolidList"/>
    <dgm:cxn modelId="{2AC36A8C-C887-44B8-ADBD-1947629F3AEC}" type="presParOf" srcId="{C2F75B15-49F6-4CD8-8048-623004525455}" destId="{689A435F-86B1-4C1D-87F7-D64281148F1D}" srcOrd="1" destOrd="0" presId="urn:microsoft.com/office/officeart/2018/2/layout/IconVerticalSolidList"/>
    <dgm:cxn modelId="{31CD4FEE-297D-4936-B7DF-23EB5BB4204D}" type="presParOf" srcId="{C2F75B15-49F6-4CD8-8048-623004525455}" destId="{FEDAD038-9444-4BCF-A5E7-2F1B17761772}" srcOrd="2" destOrd="0" presId="urn:microsoft.com/office/officeart/2018/2/layout/IconVerticalSolidList"/>
    <dgm:cxn modelId="{8DC655B8-D99C-4FA4-A915-D8062552A0B6}" type="presParOf" srcId="{C2F75B15-49F6-4CD8-8048-623004525455}" destId="{BCC94E32-B814-499F-82F4-C73666E6CAB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FCDEC0C-5C41-4458-8CCD-5A00CFC337E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9F34A981-DEAD-49CA-958A-82C52080556D}">
      <dgm:prSet/>
      <dgm:spPr/>
      <dgm:t>
        <a:bodyPr/>
        <a:lstStyle/>
        <a:p>
          <a:r>
            <a:rPr lang="en-GB" dirty="0">
              <a:latin typeface="Calibri Light" panose="020F0302020204030204"/>
            </a:rPr>
            <a:t>Inflecting</a:t>
          </a:r>
          <a:r>
            <a:rPr lang="en-GB" dirty="0"/>
            <a:t> ‘source voices’ in various ways giving them particular identity traits and qualities:</a:t>
          </a:r>
          <a:endParaRPr lang="en-US" dirty="0"/>
        </a:p>
      </dgm:t>
    </dgm:pt>
    <dgm:pt modelId="{F2AB9CFB-9ACF-410D-B60D-836D14FB4BA8}" type="parTrans" cxnId="{40F22A19-7D9F-4422-9149-8E10C63BADC8}">
      <dgm:prSet/>
      <dgm:spPr/>
      <dgm:t>
        <a:bodyPr/>
        <a:lstStyle/>
        <a:p>
          <a:endParaRPr lang="en-US"/>
        </a:p>
      </dgm:t>
    </dgm:pt>
    <dgm:pt modelId="{59737D84-76B0-432B-BB88-77FBC53FA164}" type="sibTrans" cxnId="{40F22A19-7D9F-4422-9149-8E10C63BADC8}">
      <dgm:prSet/>
      <dgm:spPr/>
      <dgm:t>
        <a:bodyPr/>
        <a:lstStyle/>
        <a:p>
          <a:endParaRPr lang="en-US"/>
        </a:p>
      </dgm:t>
    </dgm:pt>
    <dgm:pt modelId="{016ED554-FE6E-4827-A756-A5B96883B7CC}">
      <dgm:prSet/>
      <dgm:spPr/>
      <dgm:t>
        <a:bodyPr/>
        <a:lstStyle/>
        <a:p>
          <a:r>
            <a:rPr lang="en-GB" b="1" dirty="0"/>
            <a:t>Reported speech </a:t>
          </a:r>
          <a:r>
            <a:rPr lang="en-GB" dirty="0"/>
            <a:t>– linking the historical text with the contemporary communicational context projecting one’s own identity and targeting others</a:t>
          </a:r>
          <a:endParaRPr lang="en-US" dirty="0"/>
        </a:p>
      </dgm:t>
    </dgm:pt>
    <dgm:pt modelId="{5B5B511F-1327-4426-8EF2-448062BB8121}" type="parTrans" cxnId="{FB5CED80-43CA-4B25-9B8B-F57DF1DD7199}">
      <dgm:prSet/>
      <dgm:spPr/>
      <dgm:t>
        <a:bodyPr/>
        <a:lstStyle/>
        <a:p>
          <a:endParaRPr lang="en-US"/>
        </a:p>
      </dgm:t>
    </dgm:pt>
    <dgm:pt modelId="{171E010B-8928-4367-9CC3-C3587374571B}" type="sibTrans" cxnId="{FB5CED80-43CA-4B25-9B8B-F57DF1DD7199}">
      <dgm:prSet/>
      <dgm:spPr/>
      <dgm:t>
        <a:bodyPr/>
        <a:lstStyle/>
        <a:p>
          <a:endParaRPr lang="en-US"/>
        </a:p>
      </dgm:t>
    </dgm:pt>
    <dgm:pt modelId="{790AE883-E377-4486-98F6-4FACA70D4A0C}" type="pres">
      <dgm:prSet presAssocID="{5FCDEC0C-5C41-4458-8CCD-5A00CFC337E7}" presName="root" presStyleCnt="0">
        <dgm:presLayoutVars>
          <dgm:dir/>
          <dgm:resizeHandles val="exact"/>
        </dgm:presLayoutVars>
      </dgm:prSet>
      <dgm:spPr/>
    </dgm:pt>
    <dgm:pt modelId="{71AE1DCA-D15E-45B8-B3E5-BC66DB661959}" type="pres">
      <dgm:prSet presAssocID="{9F34A981-DEAD-49CA-958A-82C52080556D}" presName="compNode" presStyleCnt="0"/>
      <dgm:spPr/>
    </dgm:pt>
    <dgm:pt modelId="{B6ECE1A6-83A2-4C88-9A88-94DF8B695167}" type="pres">
      <dgm:prSet presAssocID="{9F34A981-DEAD-49CA-958A-82C52080556D}" presName="bgRect" presStyleLbl="bgShp" presStyleIdx="0" presStyleCnt="2"/>
      <dgm:spPr/>
    </dgm:pt>
    <dgm:pt modelId="{A3F2B961-E865-4D95-8FAD-FE7759F75EEA}" type="pres">
      <dgm:prSet presAssocID="{9F34A981-DEAD-49CA-958A-82C52080556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nnections"/>
        </a:ext>
      </dgm:extLst>
    </dgm:pt>
    <dgm:pt modelId="{56A10878-325B-4FD3-A750-878DBEE6C049}" type="pres">
      <dgm:prSet presAssocID="{9F34A981-DEAD-49CA-958A-82C52080556D}" presName="spaceRect" presStyleCnt="0"/>
      <dgm:spPr/>
    </dgm:pt>
    <dgm:pt modelId="{70D53C76-6020-4D09-848D-672890D20368}" type="pres">
      <dgm:prSet presAssocID="{9F34A981-DEAD-49CA-958A-82C52080556D}" presName="parTx" presStyleLbl="revTx" presStyleIdx="0" presStyleCnt="2">
        <dgm:presLayoutVars>
          <dgm:chMax val="0"/>
          <dgm:chPref val="0"/>
        </dgm:presLayoutVars>
      </dgm:prSet>
      <dgm:spPr/>
    </dgm:pt>
    <dgm:pt modelId="{90662B55-46C7-4D08-B2B6-A78F0D1F562D}" type="pres">
      <dgm:prSet presAssocID="{59737D84-76B0-432B-BB88-77FBC53FA164}" presName="sibTrans" presStyleCnt="0"/>
      <dgm:spPr/>
    </dgm:pt>
    <dgm:pt modelId="{9C394E16-137C-4D07-B283-D2464317861F}" type="pres">
      <dgm:prSet presAssocID="{016ED554-FE6E-4827-A756-A5B96883B7CC}" presName="compNode" presStyleCnt="0"/>
      <dgm:spPr/>
    </dgm:pt>
    <dgm:pt modelId="{6D81E535-6F64-49FD-AB69-C6172FE1D37F}" type="pres">
      <dgm:prSet presAssocID="{016ED554-FE6E-4827-A756-A5B96883B7CC}" presName="bgRect" presStyleLbl="bgShp" presStyleIdx="1" presStyleCnt="2"/>
      <dgm:spPr/>
    </dgm:pt>
    <dgm:pt modelId="{94850497-F2A0-4EF3-98B6-76EF354349AD}" type="pres">
      <dgm:prSet presAssocID="{016ED554-FE6E-4827-A756-A5B96883B7CC}"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btitles"/>
        </a:ext>
      </dgm:extLst>
    </dgm:pt>
    <dgm:pt modelId="{FC317383-3298-4522-8813-90C1706BCB15}" type="pres">
      <dgm:prSet presAssocID="{016ED554-FE6E-4827-A756-A5B96883B7CC}" presName="spaceRect" presStyleCnt="0"/>
      <dgm:spPr/>
    </dgm:pt>
    <dgm:pt modelId="{3DB8B220-7875-4F72-822E-AE9E8D341204}" type="pres">
      <dgm:prSet presAssocID="{016ED554-FE6E-4827-A756-A5B96883B7CC}" presName="parTx" presStyleLbl="revTx" presStyleIdx="1" presStyleCnt="2">
        <dgm:presLayoutVars>
          <dgm:chMax val="0"/>
          <dgm:chPref val="0"/>
        </dgm:presLayoutVars>
      </dgm:prSet>
      <dgm:spPr/>
    </dgm:pt>
  </dgm:ptLst>
  <dgm:cxnLst>
    <dgm:cxn modelId="{40F22A19-7D9F-4422-9149-8E10C63BADC8}" srcId="{5FCDEC0C-5C41-4458-8CCD-5A00CFC337E7}" destId="{9F34A981-DEAD-49CA-958A-82C52080556D}" srcOrd="0" destOrd="0" parTransId="{F2AB9CFB-9ACF-410D-B60D-836D14FB4BA8}" sibTransId="{59737D84-76B0-432B-BB88-77FBC53FA164}"/>
    <dgm:cxn modelId="{FB5CED80-43CA-4B25-9B8B-F57DF1DD7199}" srcId="{5FCDEC0C-5C41-4458-8CCD-5A00CFC337E7}" destId="{016ED554-FE6E-4827-A756-A5B96883B7CC}" srcOrd="1" destOrd="0" parTransId="{5B5B511F-1327-4426-8EF2-448062BB8121}" sibTransId="{171E010B-8928-4367-9CC3-C3587374571B}"/>
    <dgm:cxn modelId="{BF9A8AA0-6B38-46BE-A8D4-B00D145924DC}" type="presOf" srcId="{5FCDEC0C-5C41-4458-8CCD-5A00CFC337E7}" destId="{790AE883-E377-4486-98F6-4FACA70D4A0C}" srcOrd="0" destOrd="0" presId="urn:microsoft.com/office/officeart/2018/2/layout/IconVerticalSolidList"/>
    <dgm:cxn modelId="{A0952FC9-841A-491F-8D4C-9877E463CF4B}" type="presOf" srcId="{9F34A981-DEAD-49CA-958A-82C52080556D}" destId="{70D53C76-6020-4D09-848D-672890D20368}" srcOrd="0" destOrd="0" presId="urn:microsoft.com/office/officeart/2018/2/layout/IconVerticalSolidList"/>
    <dgm:cxn modelId="{058032F2-49B7-4A8D-8879-9285D86F5ADB}" type="presOf" srcId="{016ED554-FE6E-4827-A756-A5B96883B7CC}" destId="{3DB8B220-7875-4F72-822E-AE9E8D341204}" srcOrd="0" destOrd="0" presId="urn:microsoft.com/office/officeart/2018/2/layout/IconVerticalSolidList"/>
    <dgm:cxn modelId="{2E209FF5-B5A4-45A2-BA8B-1025D2976271}" type="presParOf" srcId="{790AE883-E377-4486-98F6-4FACA70D4A0C}" destId="{71AE1DCA-D15E-45B8-B3E5-BC66DB661959}" srcOrd="0" destOrd="0" presId="urn:microsoft.com/office/officeart/2018/2/layout/IconVerticalSolidList"/>
    <dgm:cxn modelId="{FC20EC77-D724-41F6-A963-99D4A74D1718}" type="presParOf" srcId="{71AE1DCA-D15E-45B8-B3E5-BC66DB661959}" destId="{B6ECE1A6-83A2-4C88-9A88-94DF8B695167}" srcOrd="0" destOrd="0" presId="urn:microsoft.com/office/officeart/2018/2/layout/IconVerticalSolidList"/>
    <dgm:cxn modelId="{2320FD72-B081-458E-A90C-6B6C93239A3F}" type="presParOf" srcId="{71AE1DCA-D15E-45B8-B3E5-BC66DB661959}" destId="{A3F2B961-E865-4D95-8FAD-FE7759F75EEA}" srcOrd="1" destOrd="0" presId="urn:microsoft.com/office/officeart/2018/2/layout/IconVerticalSolidList"/>
    <dgm:cxn modelId="{3728A85B-74CE-4A65-9FBF-D02CDC6F7690}" type="presParOf" srcId="{71AE1DCA-D15E-45B8-B3E5-BC66DB661959}" destId="{56A10878-325B-4FD3-A750-878DBEE6C049}" srcOrd="2" destOrd="0" presId="urn:microsoft.com/office/officeart/2018/2/layout/IconVerticalSolidList"/>
    <dgm:cxn modelId="{CA2D65B9-A1AF-4A62-BC5E-50493506B4D6}" type="presParOf" srcId="{71AE1DCA-D15E-45B8-B3E5-BC66DB661959}" destId="{70D53C76-6020-4D09-848D-672890D20368}" srcOrd="3" destOrd="0" presId="urn:microsoft.com/office/officeart/2018/2/layout/IconVerticalSolidList"/>
    <dgm:cxn modelId="{9AE435D5-FF4A-4F4F-B987-BACC8FB28A21}" type="presParOf" srcId="{790AE883-E377-4486-98F6-4FACA70D4A0C}" destId="{90662B55-46C7-4D08-B2B6-A78F0D1F562D}" srcOrd="1" destOrd="0" presId="urn:microsoft.com/office/officeart/2018/2/layout/IconVerticalSolidList"/>
    <dgm:cxn modelId="{920D231B-C79C-4FB4-9168-A430C92373E7}" type="presParOf" srcId="{790AE883-E377-4486-98F6-4FACA70D4A0C}" destId="{9C394E16-137C-4D07-B283-D2464317861F}" srcOrd="2" destOrd="0" presId="urn:microsoft.com/office/officeart/2018/2/layout/IconVerticalSolidList"/>
    <dgm:cxn modelId="{426AE41E-64A4-437D-8473-E6BE42464AE5}" type="presParOf" srcId="{9C394E16-137C-4D07-B283-D2464317861F}" destId="{6D81E535-6F64-49FD-AB69-C6172FE1D37F}" srcOrd="0" destOrd="0" presId="urn:microsoft.com/office/officeart/2018/2/layout/IconVerticalSolidList"/>
    <dgm:cxn modelId="{B6D5BD2F-5B61-44CA-AAC4-2E31F7001A7E}" type="presParOf" srcId="{9C394E16-137C-4D07-B283-D2464317861F}" destId="{94850497-F2A0-4EF3-98B6-76EF354349AD}" srcOrd="1" destOrd="0" presId="urn:microsoft.com/office/officeart/2018/2/layout/IconVerticalSolidList"/>
    <dgm:cxn modelId="{59B3A86B-AAE3-441C-B0C3-1B4A147FCD06}" type="presParOf" srcId="{9C394E16-137C-4D07-B283-D2464317861F}" destId="{FC317383-3298-4522-8813-90C1706BCB15}" srcOrd="2" destOrd="0" presId="urn:microsoft.com/office/officeart/2018/2/layout/IconVerticalSolidList"/>
    <dgm:cxn modelId="{7155A0E4-6B73-4D97-8D0D-BBD8451B96D7}" type="presParOf" srcId="{9C394E16-137C-4D07-B283-D2464317861F}" destId="{3DB8B220-7875-4F72-822E-AE9E8D34120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EE60C6E-930A-492C-8625-F53B23165D4C}"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9C78D23A-2FB5-4743-BE06-FEF0C2927874}">
      <dgm:prSet/>
      <dgm:spPr/>
      <dgm:t>
        <a:bodyPr/>
        <a:lstStyle/>
        <a:p>
          <a:r>
            <a:rPr lang="en-GB" b="1"/>
            <a:t>Humour:  </a:t>
          </a:r>
          <a:r>
            <a:rPr lang="en-GB"/>
            <a:t>the quality of being amusing or comic, especially as expressed in literature or speech</a:t>
          </a:r>
          <a:endParaRPr lang="en-US"/>
        </a:p>
      </dgm:t>
    </dgm:pt>
    <dgm:pt modelId="{F6DBEEF3-B98D-4023-80A1-B32E46462B4B}" type="parTrans" cxnId="{72F6A66C-6B87-42C3-B553-93D54590B38A}">
      <dgm:prSet/>
      <dgm:spPr/>
      <dgm:t>
        <a:bodyPr/>
        <a:lstStyle/>
        <a:p>
          <a:endParaRPr lang="en-US"/>
        </a:p>
      </dgm:t>
    </dgm:pt>
    <dgm:pt modelId="{BB12CDD4-68CF-464F-8315-C4B82E9B2232}" type="sibTrans" cxnId="{72F6A66C-6B87-42C3-B553-93D54590B38A}">
      <dgm:prSet/>
      <dgm:spPr/>
      <dgm:t>
        <a:bodyPr/>
        <a:lstStyle/>
        <a:p>
          <a:endParaRPr lang="en-US"/>
        </a:p>
      </dgm:t>
    </dgm:pt>
    <dgm:pt modelId="{51D2BD7F-7E75-431C-B1ED-0EE33ED52615}">
      <dgm:prSet/>
      <dgm:spPr/>
      <dgm:t>
        <a:bodyPr/>
        <a:lstStyle/>
        <a:p>
          <a:r>
            <a:rPr lang="en-GB" b="1"/>
            <a:t>Satire: </a:t>
          </a:r>
          <a:r>
            <a:rPr lang="en-GB"/>
            <a:t>the use of humour, irony, exaggeration, or ridicule to expose and criticize people's stupidity or vices, particularly in the context of contemporary politics and other topical issues</a:t>
          </a:r>
          <a:endParaRPr lang="en-US"/>
        </a:p>
      </dgm:t>
    </dgm:pt>
    <dgm:pt modelId="{15B3C0BB-9E31-4CA8-A1CD-B961B8859BFD}" type="parTrans" cxnId="{51774181-55B7-4EFF-AEEE-AD9D8727EF18}">
      <dgm:prSet/>
      <dgm:spPr/>
      <dgm:t>
        <a:bodyPr/>
        <a:lstStyle/>
        <a:p>
          <a:endParaRPr lang="en-US"/>
        </a:p>
      </dgm:t>
    </dgm:pt>
    <dgm:pt modelId="{1A21854D-D59F-4C09-A801-E68F45AEDC53}" type="sibTrans" cxnId="{51774181-55B7-4EFF-AEEE-AD9D8727EF18}">
      <dgm:prSet/>
      <dgm:spPr/>
      <dgm:t>
        <a:bodyPr/>
        <a:lstStyle/>
        <a:p>
          <a:endParaRPr lang="en-US"/>
        </a:p>
      </dgm:t>
    </dgm:pt>
    <dgm:pt modelId="{CA55F568-5443-4E46-9C83-159EA844AA22}">
      <dgm:prSet/>
      <dgm:spPr/>
      <dgm:t>
        <a:bodyPr/>
        <a:lstStyle/>
        <a:p>
          <a:r>
            <a:rPr lang="en-GB" b="1"/>
            <a:t>Parody: </a:t>
          </a:r>
          <a:r>
            <a:rPr lang="en-GB"/>
            <a:t>an imitation of the style of a particular writer, artist, or genre with deliberate exaggeration for comic effect</a:t>
          </a:r>
          <a:endParaRPr lang="en-US"/>
        </a:p>
      </dgm:t>
    </dgm:pt>
    <dgm:pt modelId="{D9B3548A-B01C-46DF-B848-D3BBACD932E7}" type="parTrans" cxnId="{A90A218A-34C6-43F6-9EB4-E92B51F8FC41}">
      <dgm:prSet/>
      <dgm:spPr/>
      <dgm:t>
        <a:bodyPr/>
        <a:lstStyle/>
        <a:p>
          <a:endParaRPr lang="en-US"/>
        </a:p>
      </dgm:t>
    </dgm:pt>
    <dgm:pt modelId="{CBD3F4E3-3AD9-44F2-8115-663BA811C7A3}" type="sibTrans" cxnId="{A90A218A-34C6-43F6-9EB4-E92B51F8FC41}">
      <dgm:prSet/>
      <dgm:spPr/>
      <dgm:t>
        <a:bodyPr/>
        <a:lstStyle/>
        <a:p>
          <a:endParaRPr lang="en-US"/>
        </a:p>
      </dgm:t>
    </dgm:pt>
    <dgm:pt modelId="{9D23A95C-4D05-44A4-9CB3-C3D452CD3B7D}" type="pres">
      <dgm:prSet presAssocID="{1EE60C6E-930A-492C-8625-F53B23165D4C}" presName="root" presStyleCnt="0">
        <dgm:presLayoutVars>
          <dgm:dir/>
          <dgm:resizeHandles val="exact"/>
        </dgm:presLayoutVars>
      </dgm:prSet>
      <dgm:spPr/>
    </dgm:pt>
    <dgm:pt modelId="{C5C7FC09-D6E9-461A-8835-034BAB7EA0B5}" type="pres">
      <dgm:prSet presAssocID="{9C78D23A-2FB5-4743-BE06-FEF0C2927874}" presName="compNode" presStyleCnt="0"/>
      <dgm:spPr/>
    </dgm:pt>
    <dgm:pt modelId="{814F0C59-5134-4BC9-B701-ACD57DE0A7DC}" type="pres">
      <dgm:prSet presAssocID="{9C78D23A-2FB5-4743-BE06-FEF0C292787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oryboard"/>
        </a:ext>
      </dgm:extLst>
    </dgm:pt>
    <dgm:pt modelId="{63CADD7D-D323-4145-AE39-511E629517B6}" type="pres">
      <dgm:prSet presAssocID="{9C78D23A-2FB5-4743-BE06-FEF0C2927874}" presName="spaceRect" presStyleCnt="0"/>
      <dgm:spPr/>
    </dgm:pt>
    <dgm:pt modelId="{2FD355D2-A4F9-4732-AE38-3796FDD11B17}" type="pres">
      <dgm:prSet presAssocID="{9C78D23A-2FB5-4743-BE06-FEF0C2927874}" presName="textRect" presStyleLbl="revTx" presStyleIdx="0" presStyleCnt="3">
        <dgm:presLayoutVars>
          <dgm:chMax val="1"/>
          <dgm:chPref val="1"/>
        </dgm:presLayoutVars>
      </dgm:prSet>
      <dgm:spPr/>
    </dgm:pt>
    <dgm:pt modelId="{B3314DE0-139A-4D4C-A273-8AC1BC688AEF}" type="pres">
      <dgm:prSet presAssocID="{BB12CDD4-68CF-464F-8315-C4B82E9B2232}" presName="sibTrans" presStyleCnt="0"/>
      <dgm:spPr/>
    </dgm:pt>
    <dgm:pt modelId="{3BA47760-E623-4028-AA89-E632E243C813}" type="pres">
      <dgm:prSet presAssocID="{51D2BD7F-7E75-431C-B1ED-0EE33ED52615}" presName="compNode" presStyleCnt="0"/>
      <dgm:spPr/>
    </dgm:pt>
    <dgm:pt modelId="{26A7C0E8-37D5-44CA-84FD-D15620DDE717}" type="pres">
      <dgm:prSet presAssocID="{51D2BD7F-7E75-431C-B1ED-0EE33ED5261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D2D9EC37-F719-40E0-A5AC-E3613C4FC806}" type="pres">
      <dgm:prSet presAssocID="{51D2BD7F-7E75-431C-B1ED-0EE33ED52615}" presName="spaceRect" presStyleCnt="0"/>
      <dgm:spPr/>
    </dgm:pt>
    <dgm:pt modelId="{7EA9301E-52ED-4040-9A7F-6A67A9DE6184}" type="pres">
      <dgm:prSet presAssocID="{51D2BD7F-7E75-431C-B1ED-0EE33ED52615}" presName="textRect" presStyleLbl="revTx" presStyleIdx="1" presStyleCnt="3">
        <dgm:presLayoutVars>
          <dgm:chMax val="1"/>
          <dgm:chPref val="1"/>
        </dgm:presLayoutVars>
      </dgm:prSet>
      <dgm:spPr/>
    </dgm:pt>
    <dgm:pt modelId="{BD3A518D-33BA-44FB-890D-DF07F9101EFF}" type="pres">
      <dgm:prSet presAssocID="{1A21854D-D59F-4C09-A801-E68F45AEDC53}" presName="sibTrans" presStyleCnt="0"/>
      <dgm:spPr/>
    </dgm:pt>
    <dgm:pt modelId="{8C10F3A2-4AF4-41CB-AA59-98FFC87651EB}" type="pres">
      <dgm:prSet presAssocID="{CA55F568-5443-4E46-9C83-159EA844AA22}" presName="compNode" presStyleCnt="0"/>
      <dgm:spPr/>
    </dgm:pt>
    <dgm:pt modelId="{97E1E8A5-CBA6-4EB1-A34F-C89D2F900951}" type="pres">
      <dgm:prSet presAssocID="{CA55F568-5443-4E46-9C83-159EA844AA2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Footer"/>
        </a:ext>
      </dgm:extLst>
    </dgm:pt>
    <dgm:pt modelId="{BE443F7E-08B3-43EE-9F66-1E89820725C5}" type="pres">
      <dgm:prSet presAssocID="{CA55F568-5443-4E46-9C83-159EA844AA22}" presName="spaceRect" presStyleCnt="0"/>
      <dgm:spPr/>
    </dgm:pt>
    <dgm:pt modelId="{DA056540-FFB4-47C3-A719-62677059A475}" type="pres">
      <dgm:prSet presAssocID="{CA55F568-5443-4E46-9C83-159EA844AA22}" presName="textRect" presStyleLbl="revTx" presStyleIdx="2" presStyleCnt="3">
        <dgm:presLayoutVars>
          <dgm:chMax val="1"/>
          <dgm:chPref val="1"/>
        </dgm:presLayoutVars>
      </dgm:prSet>
      <dgm:spPr/>
    </dgm:pt>
  </dgm:ptLst>
  <dgm:cxnLst>
    <dgm:cxn modelId="{55104B23-7EDD-41F5-A4B1-27D9D7F1C3E0}" type="presOf" srcId="{1EE60C6E-930A-492C-8625-F53B23165D4C}" destId="{9D23A95C-4D05-44A4-9CB3-C3D452CD3B7D}" srcOrd="0" destOrd="0" presId="urn:microsoft.com/office/officeart/2018/2/layout/IconLabelList"/>
    <dgm:cxn modelId="{1AF61561-766F-4933-AFC6-7D83F12DA851}" type="presOf" srcId="{CA55F568-5443-4E46-9C83-159EA844AA22}" destId="{DA056540-FFB4-47C3-A719-62677059A475}" srcOrd="0" destOrd="0" presId="urn:microsoft.com/office/officeart/2018/2/layout/IconLabelList"/>
    <dgm:cxn modelId="{72F6A66C-6B87-42C3-B553-93D54590B38A}" srcId="{1EE60C6E-930A-492C-8625-F53B23165D4C}" destId="{9C78D23A-2FB5-4743-BE06-FEF0C2927874}" srcOrd="0" destOrd="0" parTransId="{F6DBEEF3-B98D-4023-80A1-B32E46462B4B}" sibTransId="{BB12CDD4-68CF-464F-8315-C4B82E9B2232}"/>
    <dgm:cxn modelId="{51774181-55B7-4EFF-AEEE-AD9D8727EF18}" srcId="{1EE60C6E-930A-492C-8625-F53B23165D4C}" destId="{51D2BD7F-7E75-431C-B1ED-0EE33ED52615}" srcOrd="1" destOrd="0" parTransId="{15B3C0BB-9E31-4CA8-A1CD-B961B8859BFD}" sibTransId="{1A21854D-D59F-4C09-A801-E68F45AEDC53}"/>
    <dgm:cxn modelId="{A90A218A-34C6-43F6-9EB4-E92B51F8FC41}" srcId="{1EE60C6E-930A-492C-8625-F53B23165D4C}" destId="{CA55F568-5443-4E46-9C83-159EA844AA22}" srcOrd="2" destOrd="0" parTransId="{D9B3548A-B01C-46DF-B848-D3BBACD932E7}" sibTransId="{CBD3F4E3-3AD9-44F2-8115-663BA811C7A3}"/>
    <dgm:cxn modelId="{DA62CE9C-E308-4CB8-A164-CAFF38EE8BAC}" type="presOf" srcId="{9C78D23A-2FB5-4743-BE06-FEF0C2927874}" destId="{2FD355D2-A4F9-4732-AE38-3796FDD11B17}" srcOrd="0" destOrd="0" presId="urn:microsoft.com/office/officeart/2018/2/layout/IconLabelList"/>
    <dgm:cxn modelId="{AD38BEC6-1FE1-4BE3-B854-2710D2B0F878}" type="presOf" srcId="{51D2BD7F-7E75-431C-B1ED-0EE33ED52615}" destId="{7EA9301E-52ED-4040-9A7F-6A67A9DE6184}" srcOrd="0" destOrd="0" presId="urn:microsoft.com/office/officeart/2018/2/layout/IconLabelList"/>
    <dgm:cxn modelId="{DDE658BB-CD6E-4884-BCA3-4D4372BD667B}" type="presParOf" srcId="{9D23A95C-4D05-44A4-9CB3-C3D452CD3B7D}" destId="{C5C7FC09-D6E9-461A-8835-034BAB7EA0B5}" srcOrd="0" destOrd="0" presId="urn:microsoft.com/office/officeart/2018/2/layout/IconLabelList"/>
    <dgm:cxn modelId="{DCC2182F-B90F-4EF6-A19A-772B1DF98A82}" type="presParOf" srcId="{C5C7FC09-D6E9-461A-8835-034BAB7EA0B5}" destId="{814F0C59-5134-4BC9-B701-ACD57DE0A7DC}" srcOrd="0" destOrd="0" presId="urn:microsoft.com/office/officeart/2018/2/layout/IconLabelList"/>
    <dgm:cxn modelId="{53FA3C04-2D08-4692-A931-C0EE64305BC6}" type="presParOf" srcId="{C5C7FC09-D6E9-461A-8835-034BAB7EA0B5}" destId="{63CADD7D-D323-4145-AE39-511E629517B6}" srcOrd="1" destOrd="0" presId="urn:microsoft.com/office/officeart/2018/2/layout/IconLabelList"/>
    <dgm:cxn modelId="{984016BD-35B6-4545-B7B6-25EF4DBDB3A7}" type="presParOf" srcId="{C5C7FC09-D6E9-461A-8835-034BAB7EA0B5}" destId="{2FD355D2-A4F9-4732-AE38-3796FDD11B17}" srcOrd="2" destOrd="0" presId="urn:microsoft.com/office/officeart/2018/2/layout/IconLabelList"/>
    <dgm:cxn modelId="{29DF786D-3C96-4BF0-AACC-71020E8D3504}" type="presParOf" srcId="{9D23A95C-4D05-44A4-9CB3-C3D452CD3B7D}" destId="{B3314DE0-139A-4D4C-A273-8AC1BC688AEF}" srcOrd="1" destOrd="0" presId="urn:microsoft.com/office/officeart/2018/2/layout/IconLabelList"/>
    <dgm:cxn modelId="{C6833312-584D-46F7-9826-D79E68A84279}" type="presParOf" srcId="{9D23A95C-4D05-44A4-9CB3-C3D452CD3B7D}" destId="{3BA47760-E623-4028-AA89-E632E243C813}" srcOrd="2" destOrd="0" presId="urn:microsoft.com/office/officeart/2018/2/layout/IconLabelList"/>
    <dgm:cxn modelId="{D742E48F-DCB4-4FE8-9C58-9D3974689510}" type="presParOf" srcId="{3BA47760-E623-4028-AA89-E632E243C813}" destId="{26A7C0E8-37D5-44CA-84FD-D15620DDE717}" srcOrd="0" destOrd="0" presId="urn:microsoft.com/office/officeart/2018/2/layout/IconLabelList"/>
    <dgm:cxn modelId="{1FABFDF7-7EC8-4F28-876F-49586398C327}" type="presParOf" srcId="{3BA47760-E623-4028-AA89-E632E243C813}" destId="{D2D9EC37-F719-40E0-A5AC-E3613C4FC806}" srcOrd="1" destOrd="0" presId="urn:microsoft.com/office/officeart/2018/2/layout/IconLabelList"/>
    <dgm:cxn modelId="{47A42E92-E8E9-4AA9-BACA-7C39EE6EDDC6}" type="presParOf" srcId="{3BA47760-E623-4028-AA89-E632E243C813}" destId="{7EA9301E-52ED-4040-9A7F-6A67A9DE6184}" srcOrd="2" destOrd="0" presId="urn:microsoft.com/office/officeart/2018/2/layout/IconLabelList"/>
    <dgm:cxn modelId="{EC3013C8-3DAA-47E4-A880-37ACDCE1903E}" type="presParOf" srcId="{9D23A95C-4D05-44A4-9CB3-C3D452CD3B7D}" destId="{BD3A518D-33BA-44FB-890D-DF07F9101EFF}" srcOrd="3" destOrd="0" presId="urn:microsoft.com/office/officeart/2018/2/layout/IconLabelList"/>
    <dgm:cxn modelId="{7631AC3A-C8F7-4D7C-82E0-38A4FEB085B1}" type="presParOf" srcId="{9D23A95C-4D05-44A4-9CB3-C3D452CD3B7D}" destId="{8C10F3A2-4AF4-41CB-AA59-98FFC87651EB}" srcOrd="4" destOrd="0" presId="urn:microsoft.com/office/officeart/2018/2/layout/IconLabelList"/>
    <dgm:cxn modelId="{D4C62B2E-8E22-4171-B19D-41AD96156ABA}" type="presParOf" srcId="{8C10F3A2-4AF4-41CB-AA59-98FFC87651EB}" destId="{97E1E8A5-CBA6-4EB1-A34F-C89D2F900951}" srcOrd="0" destOrd="0" presId="urn:microsoft.com/office/officeart/2018/2/layout/IconLabelList"/>
    <dgm:cxn modelId="{C2611DD3-B44D-4CE0-9EE4-C1EDE1CF69D0}" type="presParOf" srcId="{8C10F3A2-4AF4-41CB-AA59-98FFC87651EB}" destId="{BE443F7E-08B3-43EE-9F66-1E89820725C5}" srcOrd="1" destOrd="0" presId="urn:microsoft.com/office/officeart/2018/2/layout/IconLabelList"/>
    <dgm:cxn modelId="{D1450BEE-D1B0-482B-8F87-950BDBCC8A82}" type="presParOf" srcId="{8C10F3A2-4AF4-41CB-AA59-98FFC87651EB}" destId="{DA056540-FFB4-47C3-A719-62677059A475}"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88D1B56-7171-40A5-A4B7-4EB5C014BF89}"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438A879B-259F-41FF-987A-EF138B026100}">
      <dgm:prSet/>
      <dgm:spPr/>
      <dgm:t>
        <a:bodyPr/>
        <a:lstStyle/>
        <a:p>
          <a:r>
            <a:rPr lang="en-GB" b="1"/>
            <a:t>Polysemy </a:t>
          </a:r>
          <a:r>
            <a:rPr lang="en-GB"/>
            <a:t>– refers to the phenomenon of words having various, related meanings. Unintentional humour can occur in translations e.g. a notice in the toilet of an Italian train gave instructions for its use: </a:t>
          </a:r>
          <a:r>
            <a:rPr lang="en-GB" i="1"/>
            <a:t>Deeply depress the stud</a:t>
          </a:r>
          <a:r>
            <a:rPr lang="en-GB"/>
            <a:t>. English speakers rarely use the literal meaning of ‘depress’ (to press down) so the metaphorical sense is the first to be understood, particularly as it occurs before ‘stud’, which can mean both a ‘knob’ or ‘a young man noted for his sexual prowess’.</a:t>
          </a:r>
          <a:endParaRPr lang="en-US"/>
        </a:p>
      </dgm:t>
    </dgm:pt>
    <dgm:pt modelId="{185F6D82-9AF4-42DC-A57D-352D29742267}" type="parTrans" cxnId="{8DBA5D9A-789A-4A3C-BA46-DE5F2BC0FF72}">
      <dgm:prSet/>
      <dgm:spPr/>
      <dgm:t>
        <a:bodyPr/>
        <a:lstStyle/>
        <a:p>
          <a:endParaRPr lang="en-US"/>
        </a:p>
      </dgm:t>
    </dgm:pt>
    <dgm:pt modelId="{F1EF59A9-28E4-43CC-AAD5-A8EEBED19DFA}" type="sibTrans" cxnId="{8DBA5D9A-789A-4A3C-BA46-DE5F2BC0FF72}">
      <dgm:prSet/>
      <dgm:spPr/>
      <dgm:t>
        <a:bodyPr/>
        <a:lstStyle/>
        <a:p>
          <a:endParaRPr lang="en-US"/>
        </a:p>
      </dgm:t>
    </dgm:pt>
    <dgm:pt modelId="{8455A731-A8DB-4CF5-BC0A-1076DEB85466}">
      <dgm:prSet/>
      <dgm:spPr/>
      <dgm:t>
        <a:bodyPr/>
        <a:lstStyle/>
        <a:p>
          <a:r>
            <a:rPr lang="en-GB" b="1"/>
            <a:t>Idioms </a:t>
          </a:r>
          <a:r>
            <a:rPr lang="en-GB"/>
            <a:t>– a group of words that should be regarded as a single unit as their meaning cannot be worked out from the constituent parts e.g. </a:t>
          </a:r>
          <a:r>
            <a:rPr lang="en-GB" i="1"/>
            <a:t>go bananas. </a:t>
          </a:r>
          <a:r>
            <a:rPr lang="en-GB"/>
            <a:t>There is ambiguity if the group of words can be interpreted both as an idiom and as individual words e.g. </a:t>
          </a:r>
          <a:r>
            <a:rPr lang="en-GB" i="1"/>
            <a:t>When </a:t>
          </a:r>
          <a:r>
            <a:rPr lang="en-GB" b="1" i="1"/>
            <a:t>down in the mouth</a:t>
          </a:r>
          <a:r>
            <a:rPr lang="en-GB" i="1"/>
            <a:t>, remember Jonah. </a:t>
          </a:r>
          <a:r>
            <a:rPr lang="en-GB"/>
            <a:t>(meanings of </a:t>
          </a:r>
          <a:r>
            <a:rPr lang="en-GB" i="1"/>
            <a:t>miserable </a:t>
          </a:r>
          <a:r>
            <a:rPr lang="en-GB"/>
            <a:t>and </a:t>
          </a:r>
          <a:r>
            <a:rPr lang="en-GB" i="1"/>
            <a:t>in the mouth of a whale</a:t>
          </a:r>
          <a:r>
            <a:rPr lang="en-GB"/>
            <a:t>). </a:t>
          </a:r>
          <a:endParaRPr lang="en-US"/>
        </a:p>
      </dgm:t>
    </dgm:pt>
    <dgm:pt modelId="{9092A091-FE1D-4E63-9A85-A9BDD1AA13F9}" type="parTrans" cxnId="{44D6716C-F8FA-4397-9393-0F2146592578}">
      <dgm:prSet/>
      <dgm:spPr/>
      <dgm:t>
        <a:bodyPr/>
        <a:lstStyle/>
        <a:p>
          <a:endParaRPr lang="en-US"/>
        </a:p>
      </dgm:t>
    </dgm:pt>
    <dgm:pt modelId="{9F492A00-47B3-4F05-BC25-45FF03C83ECC}" type="sibTrans" cxnId="{44D6716C-F8FA-4397-9393-0F2146592578}">
      <dgm:prSet/>
      <dgm:spPr/>
      <dgm:t>
        <a:bodyPr/>
        <a:lstStyle/>
        <a:p>
          <a:endParaRPr lang="en-US"/>
        </a:p>
      </dgm:t>
    </dgm:pt>
    <dgm:pt modelId="{86E7C2A6-67DC-4B4A-9249-2F9C0C202AD8}">
      <dgm:prSet/>
      <dgm:spPr/>
      <dgm:t>
        <a:bodyPr/>
        <a:lstStyle/>
        <a:p>
          <a:r>
            <a:rPr lang="en-GB" b="1"/>
            <a:t>Connotations/collocations </a:t>
          </a:r>
          <a:r>
            <a:rPr lang="en-GB"/>
            <a:t>– words can be grouped as belonging to a field of meaning but have different connotations. E.g. ‘</a:t>
          </a:r>
          <a:r>
            <a:rPr lang="en-GB" i="1"/>
            <a:t>snow</a:t>
          </a:r>
          <a:r>
            <a:rPr lang="en-GB"/>
            <a:t>’ is similar to ‘</a:t>
          </a:r>
          <a:r>
            <a:rPr lang="en-GB" i="1"/>
            <a:t>slush</a:t>
          </a:r>
          <a:r>
            <a:rPr lang="en-GB"/>
            <a:t>’ but the former has connotations of purity and the latter has connotations of unpleasantness and dirt: ‘</a:t>
          </a:r>
          <a:r>
            <a:rPr lang="en-GB" i="1"/>
            <a:t>I’m as pure as the driven slush.’ </a:t>
          </a:r>
          <a:r>
            <a:rPr lang="en-GB"/>
            <a:t>(Tallulah Bankhead)</a:t>
          </a:r>
          <a:endParaRPr lang="en-US"/>
        </a:p>
      </dgm:t>
    </dgm:pt>
    <dgm:pt modelId="{4A571748-2C56-4A80-A467-7F566567D5E5}" type="parTrans" cxnId="{B36633E1-671E-4E8A-99D3-EB208C7C3FF0}">
      <dgm:prSet/>
      <dgm:spPr/>
      <dgm:t>
        <a:bodyPr/>
        <a:lstStyle/>
        <a:p>
          <a:endParaRPr lang="en-US"/>
        </a:p>
      </dgm:t>
    </dgm:pt>
    <dgm:pt modelId="{EC6914E5-ED50-4D45-8BA3-7F17090C9332}" type="sibTrans" cxnId="{B36633E1-671E-4E8A-99D3-EB208C7C3FF0}">
      <dgm:prSet/>
      <dgm:spPr/>
      <dgm:t>
        <a:bodyPr/>
        <a:lstStyle/>
        <a:p>
          <a:endParaRPr lang="en-US"/>
        </a:p>
      </dgm:t>
    </dgm:pt>
    <dgm:pt modelId="{CE94A188-2965-4CA8-A936-7B6CB60ACD24}" type="pres">
      <dgm:prSet presAssocID="{288D1B56-7171-40A5-A4B7-4EB5C014BF89}" presName="hierChild1" presStyleCnt="0">
        <dgm:presLayoutVars>
          <dgm:chPref val="1"/>
          <dgm:dir/>
          <dgm:animOne val="branch"/>
          <dgm:animLvl val="lvl"/>
          <dgm:resizeHandles/>
        </dgm:presLayoutVars>
      </dgm:prSet>
      <dgm:spPr/>
    </dgm:pt>
    <dgm:pt modelId="{CF3980D3-0F9C-4512-9446-652623BE0551}" type="pres">
      <dgm:prSet presAssocID="{438A879B-259F-41FF-987A-EF138B026100}" presName="hierRoot1" presStyleCnt="0"/>
      <dgm:spPr/>
    </dgm:pt>
    <dgm:pt modelId="{56BEEEA5-9775-4AC7-86D1-04361D557C30}" type="pres">
      <dgm:prSet presAssocID="{438A879B-259F-41FF-987A-EF138B026100}" presName="composite" presStyleCnt="0"/>
      <dgm:spPr/>
    </dgm:pt>
    <dgm:pt modelId="{E753225E-FDF9-457D-AC14-56A8F883B8CB}" type="pres">
      <dgm:prSet presAssocID="{438A879B-259F-41FF-987A-EF138B026100}" presName="background" presStyleLbl="node0" presStyleIdx="0" presStyleCnt="3"/>
      <dgm:spPr/>
    </dgm:pt>
    <dgm:pt modelId="{08EAAA54-D1D4-4206-94D9-7CCA02BA3305}" type="pres">
      <dgm:prSet presAssocID="{438A879B-259F-41FF-987A-EF138B026100}" presName="text" presStyleLbl="fgAcc0" presStyleIdx="0" presStyleCnt="3">
        <dgm:presLayoutVars>
          <dgm:chPref val="3"/>
        </dgm:presLayoutVars>
      </dgm:prSet>
      <dgm:spPr/>
    </dgm:pt>
    <dgm:pt modelId="{C6FB2BF8-3C70-4706-891A-E8AA563084BD}" type="pres">
      <dgm:prSet presAssocID="{438A879B-259F-41FF-987A-EF138B026100}" presName="hierChild2" presStyleCnt="0"/>
      <dgm:spPr/>
    </dgm:pt>
    <dgm:pt modelId="{54A3C796-9CE2-40EF-A8C7-B2E65BB26DAE}" type="pres">
      <dgm:prSet presAssocID="{8455A731-A8DB-4CF5-BC0A-1076DEB85466}" presName="hierRoot1" presStyleCnt="0"/>
      <dgm:spPr/>
    </dgm:pt>
    <dgm:pt modelId="{EBD25AAB-2D42-4FAB-A3D6-0FB25C619E23}" type="pres">
      <dgm:prSet presAssocID="{8455A731-A8DB-4CF5-BC0A-1076DEB85466}" presName="composite" presStyleCnt="0"/>
      <dgm:spPr/>
    </dgm:pt>
    <dgm:pt modelId="{7707CC3B-96D4-4304-9E1C-44666BF3329C}" type="pres">
      <dgm:prSet presAssocID="{8455A731-A8DB-4CF5-BC0A-1076DEB85466}" presName="background" presStyleLbl="node0" presStyleIdx="1" presStyleCnt="3"/>
      <dgm:spPr/>
    </dgm:pt>
    <dgm:pt modelId="{8EECC219-C020-40D7-99D1-8D5AE4DEC29B}" type="pres">
      <dgm:prSet presAssocID="{8455A731-A8DB-4CF5-BC0A-1076DEB85466}" presName="text" presStyleLbl="fgAcc0" presStyleIdx="1" presStyleCnt="3">
        <dgm:presLayoutVars>
          <dgm:chPref val="3"/>
        </dgm:presLayoutVars>
      </dgm:prSet>
      <dgm:spPr/>
    </dgm:pt>
    <dgm:pt modelId="{C77CE020-396C-42FE-82F9-F92290ADBD90}" type="pres">
      <dgm:prSet presAssocID="{8455A731-A8DB-4CF5-BC0A-1076DEB85466}" presName="hierChild2" presStyleCnt="0"/>
      <dgm:spPr/>
    </dgm:pt>
    <dgm:pt modelId="{FC8D96EC-E277-44D6-BFBF-EA1369549F21}" type="pres">
      <dgm:prSet presAssocID="{86E7C2A6-67DC-4B4A-9249-2F9C0C202AD8}" presName="hierRoot1" presStyleCnt="0"/>
      <dgm:spPr/>
    </dgm:pt>
    <dgm:pt modelId="{AC68F678-60C7-4A9A-8019-A99DC62118D9}" type="pres">
      <dgm:prSet presAssocID="{86E7C2A6-67DC-4B4A-9249-2F9C0C202AD8}" presName="composite" presStyleCnt="0"/>
      <dgm:spPr/>
    </dgm:pt>
    <dgm:pt modelId="{0B6C0697-2776-4C1D-AE18-E49EA4E47F58}" type="pres">
      <dgm:prSet presAssocID="{86E7C2A6-67DC-4B4A-9249-2F9C0C202AD8}" presName="background" presStyleLbl="node0" presStyleIdx="2" presStyleCnt="3"/>
      <dgm:spPr/>
    </dgm:pt>
    <dgm:pt modelId="{0EC6CE54-09B8-4B73-9919-AFC00B394B62}" type="pres">
      <dgm:prSet presAssocID="{86E7C2A6-67DC-4B4A-9249-2F9C0C202AD8}" presName="text" presStyleLbl="fgAcc0" presStyleIdx="2" presStyleCnt="3">
        <dgm:presLayoutVars>
          <dgm:chPref val="3"/>
        </dgm:presLayoutVars>
      </dgm:prSet>
      <dgm:spPr/>
    </dgm:pt>
    <dgm:pt modelId="{3FE993E2-0B06-4AA6-8195-BEC3D6E2C521}" type="pres">
      <dgm:prSet presAssocID="{86E7C2A6-67DC-4B4A-9249-2F9C0C202AD8}" presName="hierChild2" presStyleCnt="0"/>
      <dgm:spPr/>
    </dgm:pt>
  </dgm:ptLst>
  <dgm:cxnLst>
    <dgm:cxn modelId="{39394A07-3C32-40A3-B898-A077D5467B7C}" type="presOf" srcId="{8455A731-A8DB-4CF5-BC0A-1076DEB85466}" destId="{8EECC219-C020-40D7-99D1-8D5AE4DEC29B}" srcOrd="0" destOrd="0" presId="urn:microsoft.com/office/officeart/2005/8/layout/hierarchy1"/>
    <dgm:cxn modelId="{B028E01E-E43E-4A39-948C-204DE2595E00}" type="presOf" srcId="{438A879B-259F-41FF-987A-EF138B026100}" destId="{08EAAA54-D1D4-4206-94D9-7CCA02BA3305}" srcOrd="0" destOrd="0" presId="urn:microsoft.com/office/officeart/2005/8/layout/hierarchy1"/>
    <dgm:cxn modelId="{44D6716C-F8FA-4397-9393-0F2146592578}" srcId="{288D1B56-7171-40A5-A4B7-4EB5C014BF89}" destId="{8455A731-A8DB-4CF5-BC0A-1076DEB85466}" srcOrd="1" destOrd="0" parTransId="{9092A091-FE1D-4E63-9A85-A9BDD1AA13F9}" sibTransId="{9F492A00-47B3-4F05-BC25-45FF03C83ECC}"/>
    <dgm:cxn modelId="{8DBA5D9A-789A-4A3C-BA46-DE5F2BC0FF72}" srcId="{288D1B56-7171-40A5-A4B7-4EB5C014BF89}" destId="{438A879B-259F-41FF-987A-EF138B026100}" srcOrd="0" destOrd="0" parTransId="{185F6D82-9AF4-42DC-A57D-352D29742267}" sibTransId="{F1EF59A9-28E4-43CC-AAD5-A8EEBED19DFA}"/>
    <dgm:cxn modelId="{FA4DE1C7-3DCF-4DFF-8013-ABF120937198}" type="presOf" srcId="{86E7C2A6-67DC-4B4A-9249-2F9C0C202AD8}" destId="{0EC6CE54-09B8-4B73-9919-AFC00B394B62}" srcOrd="0" destOrd="0" presId="urn:microsoft.com/office/officeart/2005/8/layout/hierarchy1"/>
    <dgm:cxn modelId="{B36633E1-671E-4E8A-99D3-EB208C7C3FF0}" srcId="{288D1B56-7171-40A5-A4B7-4EB5C014BF89}" destId="{86E7C2A6-67DC-4B4A-9249-2F9C0C202AD8}" srcOrd="2" destOrd="0" parTransId="{4A571748-2C56-4A80-A467-7F566567D5E5}" sibTransId="{EC6914E5-ED50-4D45-8BA3-7F17090C9332}"/>
    <dgm:cxn modelId="{020089F9-3675-4171-AAAE-E17FEA7C7189}" type="presOf" srcId="{288D1B56-7171-40A5-A4B7-4EB5C014BF89}" destId="{CE94A188-2965-4CA8-A936-7B6CB60ACD24}" srcOrd="0" destOrd="0" presId="urn:microsoft.com/office/officeart/2005/8/layout/hierarchy1"/>
    <dgm:cxn modelId="{DB3D51E0-481B-4EE7-B6FE-41C0B65C4A88}" type="presParOf" srcId="{CE94A188-2965-4CA8-A936-7B6CB60ACD24}" destId="{CF3980D3-0F9C-4512-9446-652623BE0551}" srcOrd="0" destOrd="0" presId="urn:microsoft.com/office/officeart/2005/8/layout/hierarchy1"/>
    <dgm:cxn modelId="{96FA36BA-3750-4D6B-B184-8BE93884C6B0}" type="presParOf" srcId="{CF3980D3-0F9C-4512-9446-652623BE0551}" destId="{56BEEEA5-9775-4AC7-86D1-04361D557C30}" srcOrd="0" destOrd="0" presId="urn:microsoft.com/office/officeart/2005/8/layout/hierarchy1"/>
    <dgm:cxn modelId="{42981418-19E1-4E65-9B4F-A7ED96E98D19}" type="presParOf" srcId="{56BEEEA5-9775-4AC7-86D1-04361D557C30}" destId="{E753225E-FDF9-457D-AC14-56A8F883B8CB}" srcOrd="0" destOrd="0" presId="urn:microsoft.com/office/officeart/2005/8/layout/hierarchy1"/>
    <dgm:cxn modelId="{2B558A85-0E82-41BA-A474-3C09671C01CA}" type="presParOf" srcId="{56BEEEA5-9775-4AC7-86D1-04361D557C30}" destId="{08EAAA54-D1D4-4206-94D9-7CCA02BA3305}" srcOrd="1" destOrd="0" presId="urn:microsoft.com/office/officeart/2005/8/layout/hierarchy1"/>
    <dgm:cxn modelId="{C0AB53F4-CC07-49FE-81C5-0BC392597504}" type="presParOf" srcId="{CF3980D3-0F9C-4512-9446-652623BE0551}" destId="{C6FB2BF8-3C70-4706-891A-E8AA563084BD}" srcOrd="1" destOrd="0" presId="urn:microsoft.com/office/officeart/2005/8/layout/hierarchy1"/>
    <dgm:cxn modelId="{BA35C309-A9FC-4BE7-84C2-9B06E2FA7868}" type="presParOf" srcId="{CE94A188-2965-4CA8-A936-7B6CB60ACD24}" destId="{54A3C796-9CE2-40EF-A8C7-B2E65BB26DAE}" srcOrd="1" destOrd="0" presId="urn:microsoft.com/office/officeart/2005/8/layout/hierarchy1"/>
    <dgm:cxn modelId="{817F8DCD-35B5-41E3-B737-F43641BFDF88}" type="presParOf" srcId="{54A3C796-9CE2-40EF-A8C7-B2E65BB26DAE}" destId="{EBD25AAB-2D42-4FAB-A3D6-0FB25C619E23}" srcOrd="0" destOrd="0" presId="urn:microsoft.com/office/officeart/2005/8/layout/hierarchy1"/>
    <dgm:cxn modelId="{1B7E4191-9849-4552-98DD-AF73127ACAD3}" type="presParOf" srcId="{EBD25AAB-2D42-4FAB-A3D6-0FB25C619E23}" destId="{7707CC3B-96D4-4304-9E1C-44666BF3329C}" srcOrd="0" destOrd="0" presId="urn:microsoft.com/office/officeart/2005/8/layout/hierarchy1"/>
    <dgm:cxn modelId="{82AB9C9E-51C2-4694-9426-BBBAC532600E}" type="presParOf" srcId="{EBD25AAB-2D42-4FAB-A3D6-0FB25C619E23}" destId="{8EECC219-C020-40D7-99D1-8D5AE4DEC29B}" srcOrd="1" destOrd="0" presId="urn:microsoft.com/office/officeart/2005/8/layout/hierarchy1"/>
    <dgm:cxn modelId="{3522E0D2-EA95-4495-BAFA-BA6612C5C66C}" type="presParOf" srcId="{54A3C796-9CE2-40EF-A8C7-B2E65BB26DAE}" destId="{C77CE020-396C-42FE-82F9-F92290ADBD90}" srcOrd="1" destOrd="0" presId="urn:microsoft.com/office/officeart/2005/8/layout/hierarchy1"/>
    <dgm:cxn modelId="{4DE129BA-8485-490A-98DF-6C12C054B3D9}" type="presParOf" srcId="{CE94A188-2965-4CA8-A936-7B6CB60ACD24}" destId="{FC8D96EC-E277-44D6-BFBF-EA1369549F21}" srcOrd="2" destOrd="0" presId="urn:microsoft.com/office/officeart/2005/8/layout/hierarchy1"/>
    <dgm:cxn modelId="{EFE10636-EE0E-464F-97A0-DE07DFDA3882}" type="presParOf" srcId="{FC8D96EC-E277-44D6-BFBF-EA1369549F21}" destId="{AC68F678-60C7-4A9A-8019-A99DC62118D9}" srcOrd="0" destOrd="0" presId="urn:microsoft.com/office/officeart/2005/8/layout/hierarchy1"/>
    <dgm:cxn modelId="{A414A000-2598-4183-93BE-AF0290CEBA8F}" type="presParOf" srcId="{AC68F678-60C7-4A9A-8019-A99DC62118D9}" destId="{0B6C0697-2776-4C1D-AE18-E49EA4E47F58}" srcOrd="0" destOrd="0" presId="urn:microsoft.com/office/officeart/2005/8/layout/hierarchy1"/>
    <dgm:cxn modelId="{39F969FF-4AC7-4192-AEE3-3E8D7AE10ADC}" type="presParOf" srcId="{AC68F678-60C7-4A9A-8019-A99DC62118D9}" destId="{0EC6CE54-09B8-4B73-9919-AFC00B394B62}" srcOrd="1" destOrd="0" presId="urn:microsoft.com/office/officeart/2005/8/layout/hierarchy1"/>
    <dgm:cxn modelId="{3D87E223-73F7-42C0-8E26-12AC115F0282}" type="presParOf" srcId="{FC8D96EC-E277-44D6-BFBF-EA1369549F21}" destId="{3FE993E2-0B06-4AA6-8195-BEC3D6E2C52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94297D-5F0C-4D08-8BBC-B385119E1B5B}">
      <dsp:nvSpPr>
        <dsp:cNvPr id="0" name=""/>
        <dsp:cNvSpPr/>
      </dsp:nvSpPr>
      <dsp:spPr>
        <a:xfrm>
          <a:off x="188941" y="1295754"/>
          <a:ext cx="909729" cy="90972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ED74B0-548B-41A3-9C6E-F5AFE87AACC3}">
      <dsp:nvSpPr>
        <dsp:cNvPr id="0" name=""/>
        <dsp:cNvSpPr/>
      </dsp:nvSpPr>
      <dsp:spPr>
        <a:xfrm>
          <a:off x="379985" y="1486797"/>
          <a:ext cx="527642" cy="52764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44B4CDA-10BF-4840-AD6E-ABBA22D7C301}">
      <dsp:nvSpPr>
        <dsp:cNvPr id="0" name=""/>
        <dsp:cNvSpPr/>
      </dsp:nvSpPr>
      <dsp:spPr>
        <a:xfrm>
          <a:off x="1293612" y="1295754"/>
          <a:ext cx="2144361" cy="9097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GB" sz="2400" kern="1200"/>
            <a:t>1) </a:t>
          </a:r>
          <a:r>
            <a:rPr lang="en-GB" sz="2400" b="1" kern="1200"/>
            <a:t>Social functions</a:t>
          </a:r>
          <a:endParaRPr lang="en-US" sz="2400" kern="1200"/>
        </a:p>
      </dsp:txBody>
      <dsp:txXfrm>
        <a:off x="1293612" y="1295754"/>
        <a:ext cx="2144361" cy="909729"/>
      </dsp:txXfrm>
    </dsp:sp>
    <dsp:sp modelId="{13899F27-CF6E-4440-90F1-B2F5D92A20DB}">
      <dsp:nvSpPr>
        <dsp:cNvPr id="0" name=""/>
        <dsp:cNvSpPr/>
      </dsp:nvSpPr>
      <dsp:spPr>
        <a:xfrm>
          <a:off x="3811612" y="1295754"/>
          <a:ext cx="909729" cy="90972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B63536-3C36-417C-8FFF-D3C177F731DE}">
      <dsp:nvSpPr>
        <dsp:cNvPr id="0" name=""/>
        <dsp:cNvSpPr/>
      </dsp:nvSpPr>
      <dsp:spPr>
        <a:xfrm>
          <a:off x="4002655" y="1486797"/>
          <a:ext cx="527642" cy="52764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7E12510-D286-4899-9C66-253C402F976D}">
      <dsp:nvSpPr>
        <dsp:cNvPr id="0" name=""/>
        <dsp:cNvSpPr/>
      </dsp:nvSpPr>
      <dsp:spPr>
        <a:xfrm>
          <a:off x="4916283" y="1295754"/>
          <a:ext cx="2144361" cy="9097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GB" sz="2400" kern="1200"/>
            <a:t>2) </a:t>
          </a:r>
          <a:r>
            <a:rPr lang="en-GB" sz="2400" b="1" kern="1200"/>
            <a:t>Cognitive structures</a:t>
          </a:r>
          <a:endParaRPr lang="en-US" sz="2400" kern="1200"/>
        </a:p>
      </dsp:txBody>
      <dsp:txXfrm>
        <a:off x="4916283" y="1295754"/>
        <a:ext cx="2144361" cy="909729"/>
      </dsp:txXfrm>
    </dsp:sp>
    <dsp:sp modelId="{9F0BC534-3BD3-48F6-8640-A91FD6AF386A}">
      <dsp:nvSpPr>
        <dsp:cNvPr id="0" name=""/>
        <dsp:cNvSpPr/>
      </dsp:nvSpPr>
      <dsp:spPr>
        <a:xfrm>
          <a:off x="7434283" y="1295754"/>
          <a:ext cx="909729" cy="90972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D0314D-2467-4455-8EBB-37AB5CB36BA8}">
      <dsp:nvSpPr>
        <dsp:cNvPr id="0" name=""/>
        <dsp:cNvSpPr/>
      </dsp:nvSpPr>
      <dsp:spPr>
        <a:xfrm>
          <a:off x="7625326" y="1486797"/>
          <a:ext cx="527642" cy="52764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BBC47A8-6FD4-4237-843F-138C4529BC74}">
      <dsp:nvSpPr>
        <dsp:cNvPr id="0" name=""/>
        <dsp:cNvSpPr/>
      </dsp:nvSpPr>
      <dsp:spPr>
        <a:xfrm>
          <a:off x="8538954" y="1295754"/>
          <a:ext cx="2144361" cy="9097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GB" sz="2400" kern="1200"/>
            <a:t>3) </a:t>
          </a:r>
          <a:r>
            <a:rPr lang="en-GB" sz="2400" b="1" kern="1200"/>
            <a:t>Discursive expression</a:t>
          </a:r>
          <a:endParaRPr lang="en-US" sz="2400" kern="1200"/>
        </a:p>
      </dsp:txBody>
      <dsp:txXfrm>
        <a:off x="8538954" y="1295754"/>
        <a:ext cx="2144361" cy="90972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EEBF78-1660-4BA6-B402-51D0C55E56C7}">
      <dsp:nvSpPr>
        <dsp:cNvPr id="0" name=""/>
        <dsp:cNvSpPr/>
      </dsp:nvSpPr>
      <dsp:spPr>
        <a:xfrm>
          <a:off x="1312" y="93519"/>
          <a:ext cx="4607614" cy="292583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8ADF91-D7F8-4CDA-A585-962330F4A15D}">
      <dsp:nvSpPr>
        <dsp:cNvPr id="0" name=""/>
        <dsp:cNvSpPr/>
      </dsp:nvSpPr>
      <dsp:spPr>
        <a:xfrm>
          <a:off x="513269" y="579879"/>
          <a:ext cx="4607614" cy="292583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b="1" kern="1200"/>
            <a:t>Modification </a:t>
          </a:r>
          <a:r>
            <a:rPr lang="en-GB" sz="1500" kern="1200"/>
            <a:t>– ambiguities can often occur in headlines because they are abbreviated and occur before the context. Although such puns are often deliberately used to catch attention, they are sometimes unintentional. E.g. </a:t>
          </a:r>
          <a:r>
            <a:rPr lang="en-GB" sz="1500" i="1" kern="1200"/>
            <a:t>Squad Helps Dog Bite Victim</a:t>
          </a:r>
          <a:r>
            <a:rPr lang="en-GB" sz="1500" kern="1200"/>
            <a:t>. Such examples are not simply a case of individual words having double meanings (</a:t>
          </a:r>
          <a:r>
            <a:rPr lang="en-GB" sz="1500" b="1" kern="1200"/>
            <a:t>polysemy</a:t>
          </a:r>
          <a:r>
            <a:rPr lang="en-GB" sz="1500" kern="1200"/>
            <a:t>) but the fact that there are two possible ways to group the words in relation to each other. Often, there can be multiple interpretations based on which </a:t>
          </a:r>
          <a:r>
            <a:rPr lang="en-GB" sz="1500" b="1" kern="1200"/>
            <a:t>modifier </a:t>
          </a:r>
          <a:r>
            <a:rPr lang="en-GB" sz="1500" kern="1200"/>
            <a:t>goes with which </a:t>
          </a:r>
          <a:r>
            <a:rPr lang="en-GB" sz="1500" b="1" kern="1200"/>
            <a:t>head noun </a:t>
          </a:r>
          <a:r>
            <a:rPr lang="en-GB" sz="1500" kern="1200"/>
            <a:t>e.g. </a:t>
          </a:r>
          <a:r>
            <a:rPr lang="en-GB" sz="1500" i="1" kern="1200"/>
            <a:t>For sale: Mixing bowl set designed to please a cook with round bottom for efficient beating.</a:t>
          </a:r>
          <a:endParaRPr lang="en-US" sz="1500" kern="1200"/>
        </a:p>
      </dsp:txBody>
      <dsp:txXfrm>
        <a:off x="598964" y="665574"/>
        <a:ext cx="4436224" cy="2754444"/>
      </dsp:txXfrm>
    </dsp:sp>
    <dsp:sp modelId="{FF4F3CD4-BDF8-482B-9E08-124DDC2113BB}">
      <dsp:nvSpPr>
        <dsp:cNvPr id="0" name=""/>
        <dsp:cNvSpPr/>
      </dsp:nvSpPr>
      <dsp:spPr>
        <a:xfrm>
          <a:off x="5632841" y="93519"/>
          <a:ext cx="4607614" cy="292583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E9188D-B754-4107-9E08-E690E5E7C0CD}">
      <dsp:nvSpPr>
        <dsp:cNvPr id="0" name=""/>
        <dsp:cNvSpPr/>
      </dsp:nvSpPr>
      <dsp:spPr>
        <a:xfrm>
          <a:off x="6144798" y="579879"/>
          <a:ext cx="4607614" cy="292583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b="1" kern="1200"/>
            <a:t>Phrasal verbs </a:t>
          </a:r>
          <a:r>
            <a:rPr lang="en-GB" sz="1500" kern="1200"/>
            <a:t>– some verbs in English are not single words but include a following preposition (or particle) as the unit of sense e.g. Note the difference between </a:t>
          </a:r>
          <a:r>
            <a:rPr lang="en-GB" sz="1500" i="1" kern="1200"/>
            <a:t>I </a:t>
          </a:r>
          <a:r>
            <a:rPr lang="en-GB" sz="1500" b="1" i="1" kern="1200"/>
            <a:t>ran </a:t>
          </a:r>
          <a:r>
            <a:rPr lang="en-GB" sz="1500" i="1" kern="1200"/>
            <a:t>up a hill </a:t>
          </a:r>
          <a:r>
            <a:rPr lang="en-GB" sz="1500" kern="1200"/>
            <a:t>vs. </a:t>
          </a:r>
          <a:r>
            <a:rPr lang="en-GB" sz="1500" i="1" kern="1200"/>
            <a:t>I </a:t>
          </a:r>
          <a:r>
            <a:rPr lang="en-GB" sz="1500" b="1" i="1" kern="1200"/>
            <a:t>ran up </a:t>
          </a:r>
          <a:r>
            <a:rPr lang="en-GB" sz="1500" i="1" kern="1200"/>
            <a:t>a bill. </a:t>
          </a:r>
          <a:r>
            <a:rPr lang="en-GB" sz="1500" kern="1200"/>
            <a:t>These can be manipulated to form ambiguities in jokes: </a:t>
          </a:r>
          <a:r>
            <a:rPr lang="en-GB" sz="1500" i="1" kern="1200"/>
            <a:t>When is a car not a car? When it </a:t>
          </a:r>
          <a:r>
            <a:rPr lang="en-GB" sz="1500" b="1" i="1" kern="1200"/>
            <a:t>turns into </a:t>
          </a:r>
          <a:r>
            <a:rPr lang="en-GB" sz="1500" i="1" kern="1200"/>
            <a:t>a garage. </a:t>
          </a:r>
          <a:endParaRPr lang="en-US" sz="1500" kern="1200"/>
        </a:p>
      </dsp:txBody>
      <dsp:txXfrm>
        <a:off x="6230493" y="665574"/>
        <a:ext cx="4436224" cy="27544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087368-C8B4-4822-BD8C-E83B4B7F52E6}">
      <dsp:nvSpPr>
        <dsp:cNvPr id="0" name=""/>
        <dsp:cNvSpPr/>
      </dsp:nvSpPr>
      <dsp:spPr>
        <a:xfrm>
          <a:off x="0" y="585886"/>
          <a:ext cx="2160488" cy="1296292"/>
        </a:xfrm>
        <a:prstGeom prst="rect">
          <a:avLst/>
        </a:prstGeom>
        <a:gradFill rotWithShape="0">
          <a:gsLst>
            <a:gs pos="0">
              <a:schemeClr val="accent5">
                <a:hueOff val="0"/>
                <a:satOff val="0"/>
                <a:lumOff val="0"/>
                <a:alphaOff val="0"/>
                <a:tint val="97000"/>
                <a:satMod val="100000"/>
                <a:lumMod val="102000"/>
              </a:schemeClr>
            </a:gs>
            <a:gs pos="50000">
              <a:schemeClr val="accent5">
                <a:hueOff val="0"/>
                <a:satOff val="0"/>
                <a:lumOff val="0"/>
                <a:alphaOff val="0"/>
                <a:shade val="100000"/>
                <a:satMod val="100000"/>
                <a:lumMod val="100000"/>
              </a:schemeClr>
            </a:gs>
            <a:gs pos="100000">
              <a:schemeClr val="accent5">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a:t>Anaphora </a:t>
          </a:r>
          <a:r>
            <a:rPr lang="en-GB" sz="1200" kern="1200"/>
            <a:t>– repetition of words at the beginning of phrases/sentences e.g. I have a dream</a:t>
          </a:r>
          <a:endParaRPr lang="en-US" sz="1200" kern="1200"/>
        </a:p>
      </dsp:txBody>
      <dsp:txXfrm>
        <a:off x="0" y="585886"/>
        <a:ext cx="2160488" cy="1296292"/>
      </dsp:txXfrm>
    </dsp:sp>
    <dsp:sp modelId="{423B0A4F-A241-4936-8813-C30CC944593B}">
      <dsp:nvSpPr>
        <dsp:cNvPr id="0" name=""/>
        <dsp:cNvSpPr/>
      </dsp:nvSpPr>
      <dsp:spPr>
        <a:xfrm>
          <a:off x="2376536" y="585886"/>
          <a:ext cx="2160488" cy="1296292"/>
        </a:xfrm>
        <a:prstGeom prst="rect">
          <a:avLst/>
        </a:prstGeom>
        <a:gradFill rotWithShape="0">
          <a:gsLst>
            <a:gs pos="0">
              <a:schemeClr val="accent5">
                <a:hueOff val="694292"/>
                <a:satOff val="245"/>
                <a:lumOff val="2185"/>
                <a:alphaOff val="0"/>
                <a:tint val="97000"/>
                <a:satMod val="100000"/>
                <a:lumMod val="102000"/>
              </a:schemeClr>
            </a:gs>
            <a:gs pos="50000">
              <a:schemeClr val="accent5">
                <a:hueOff val="694292"/>
                <a:satOff val="245"/>
                <a:lumOff val="2185"/>
                <a:alphaOff val="0"/>
                <a:shade val="100000"/>
                <a:satMod val="100000"/>
                <a:lumMod val="100000"/>
              </a:schemeClr>
            </a:gs>
            <a:gs pos="100000">
              <a:schemeClr val="accent5">
                <a:hueOff val="694292"/>
                <a:satOff val="245"/>
                <a:lumOff val="2185"/>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a:t>Antistrophe </a:t>
          </a:r>
          <a:r>
            <a:rPr lang="en-GB" sz="1200" kern="1200"/>
            <a:t>– repetition of words at the end of phrases/sentences e.g. Selfishness is not living as one wishes to live. It is asking others to live as one wishes to live. </a:t>
          </a:r>
          <a:endParaRPr lang="en-US" sz="1200" kern="1200"/>
        </a:p>
      </dsp:txBody>
      <dsp:txXfrm>
        <a:off x="2376536" y="585886"/>
        <a:ext cx="2160488" cy="1296292"/>
      </dsp:txXfrm>
    </dsp:sp>
    <dsp:sp modelId="{ED74ADE0-53B9-4B0C-B6B7-43582B574E3B}">
      <dsp:nvSpPr>
        <dsp:cNvPr id="0" name=""/>
        <dsp:cNvSpPr/>
      </dsp:nvSpPr>
      <dsp:spPr>
        <a:xfrm>
          <a:off x="4753073" y="585886"/>
          <a:ext cx="2160488" cy="1296292"/>
        </a:xfrm>
        <a:prstGeom prst="rect">
          <a:avLst/>
        </a:prstGeom>
        <a:gradFill rotWithShape="0">
          <a:gsLst>
            <a:gs pos="0">
              <a:schemeClr val="accent5">
                <a:hueOff val="1388584"/>
                <a:satOff val="491"/>
                <a:lumOff val="4370"/>
                <a:alphaOff val="0"/>
                <a:tint val="97000"/>
                <a:satMod val="100000"/>
                <a:lumMod val="102000"/>
              </a:schemeClr>
            </a:gs>
            <a:gs pos="50000">
              <a:schemeClr val="accent5">
                <a:hueOff val="1388584"/>
                <a:satOff val="491"/>
                <a:lumOff val="4370"/>
                <a:alphaOff val="0"/>
                <a:shade val="100000"/>
                <a:satMod val="100000"/>
                <a:lumMod val="100000"/>
              </a:schemeClr>
            </a:gs>
            <a:gs pos="100000">
              <a:schemeClr val="accent5">
                <a:hueOff val="1388584"/>
                <a:satOff val="491"/>
                <a:lumOff val="437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a:t>Antimetabole </a:t>
          </a:r>
          <a:r>
            <a:rPr lang="en-GB" sz="1200" kern="1200"/>
            <a:t>– repetition in reverse order e.g. Terrorism is the war of the poor; war is the terrorism of the rich.</a:t>
          </a:r>
          <a:endParaRPr lang="en-US" sz="1200" kern="1200"/>
        </a:p>
      </dsp:txBody>
      <dsp:txXfrm>
        <a:off x="4753073" y="585886"/>
        <a:ext cx="2160488" cy="1296292"/>
      </dsp:txXfrm>
    </dsp:sp>
    <dsp:sp modelId="{69D13203-62E9-4BBA-9DD5-AF8E7A4BAF4B}">
      <dsp:nvSpPr>
        <dsp:cNvPr id="0" name=""/>
        <dsp:cNvSpPr/>
      </dsp:nvSpPr>
      <dsp:spPr>
        <a:xfrm>
          <a:off x="0" y="2098228"/>
          <a:ext cx="2160488" cy="1296292"/>
        </a:xfrm>
        <a:prstGeom prst="rect">
          <a:avLst/>
        </a:prstGeom>
        <a:gradFill rotWithShape="0">
          <a:gsLst>
            <a:gs pos="0">
              <a:schemeClr val="accent5">
                <a:hueOff val="2082876"/>
                <a:satOff val="736"/>
                <a:lumOff val="6555"/>
                <a:alphaOff val="0"/>
                <a:tint val="97000"/>
                <a:satMod val="100000"/>
                <a:lumMod val="102000"/>
              </a:schemeClr>
            </a:gs>
            <a:gs pos="50000">
              <a:schemeClr val="accent5">
                <a:hueOff val="2082876"/>
                <a:satOff val="736"/>
                <a:lumOff val="6555"/>
                <a:alphaOff val="0"/>
                <a:shade val="100000"/>
                <a:satMod val="100000"/>
                <a:lumMod val="100000"/>
              </a:schemeClr>
            </a:gs>
            <a:gs pos="100000">
              <a:schemeClr val="accent5">
                <a:hueOff val="2082876"/>
                <a:satOff val="736"/>
                <a:lumOff val="6555"/>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a:t>Antithesis </a:t>
          </a:r>
          <a:r>
            <a:rPr lang="en-GB" sz="1200" kern="1200"/>
            <a:t>– parallel phrases; one positive, one negative e.g. To err is human; to forgive divine </a:t>
          </a:r>
          <a:endParaRPr lang="en-US" sz="1200" kern="1200"/>
        </a:p>
      </dsp:txBody>
      <dsp:txXfrm>
        <a:off x="0" y="2098228"/>
        <a:ext cx="2160488" cy="1296292"/>
      </dsp:txXfrm>
    </dsp:sp>
    <dsp:sp modelId="{512B1A6E-4B22-47BD-A2B8-7E5251842886}">
      <dsp:nvSpPr>
        <dsp:cNvPr id="0" name=""/>
        <dsp:cNvSpPr/>
      </dsp:nvSpPr>
      <dsp:spPr>
        <a:xfrm>
          <a:off x="2376536" y="2098228"/>
          <a:ext cx="2160488" cy="1296292"/>
        </a:xfrm>
        <a:prstGeom prst="rect">
          <a:avLst/>
        </a:prstGeom>
        <a:gradFill rotWithShape="0">
          <a:gsLst>
            <a:gs pos="0">
              <a:schemeClr val="accent5">
                <a:hueOff val="2777169"/>
                <a:satOff val="982"/>
                <a:lumOff val="8739"/>
                <a:alphaOff val="0"/>
                <a:tint val="97000"/>
                <a:satMod val="100000"/>
                <a:lumMod val="102000"/>
              </a:schemeClr>
            </a:gs>
            <a:gs pos="50000">
              <a:schemeClr val="accent5">
                <a:hueOff val="2777169"/>
                <a:satOff val="982"/>
                <a:lumOff val="8739"/>
                <a:alphaOff val="0"/>
                <a:shade val="100000"/>
                <a:satMod val="100000"/>
                <a:lumMod val="100000"/>
              </a:schemeClr>
            </a:gs>
            <a:gs pos="100000">
              <a:schemeClr val="accent5">
                <a:hueOff val="2777169"/>
                <a:satOff val="982"/>
                <a:lumOff val="8739"/>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a:t>Asyndeton (asyndetic listing) </a:t>
          </a:r>
          <a:r>
            <a:rPr lang="en-GB" sz="1200" kern="1200"/>
            <a:t>– avoidance of a conjunction when listing e.g. I came, I saw, I conquered </a:t>
          </a:r>
          <a:endParaRPr lang="en-US" sz="1200" kern="1200"/>
        </a:p>
      </dsp:txBody>
      <dsp:txXfrm>
        <a:off x="2376536" y="2098228"/>
        <a:ext cx="2160488" cy="1296292"/>
      </dsp:txXfrm>
    </dsp:sp>
    <dsp:sp modelId="{D172CE8D-3315-42B7-AC52-59BBB72D3350}">
      <dsp:nvSpPr>
        <dsp:cNvPr id="0" name=""/>
        <dsp:cNvSpPr/>
      </dsp:nvSpPr>
      <dsp:spPr>
        <a:xfrm>
          <a:off x="4753073" y="2098228"/>
          <a:ext cx="2160488" cy="1296292"/>
        </a:xfrm>
        <a:prstGeom prst="rect">
          <a:avLst/>
        </a:prstGeom>
        <a:gradFill rotWithShape="0">
          <a:gsLst>
            <a:gs pos="0">
              <a:schemeClr val="accent5">
                <a:hueOff val="3471461"/>
                <a:satOff val="1227"/>
                <a:lumOff val="10924"/>
                <a:alphaOff val="0"/>
                <a:tint val="97000"/>
                <a:satMod val="100000"/>
                <a:lumMod val="102000"/>
              </a:schemeClr>
            </a:gs>
            <a:gs pos="50000">
              <a:schemeClr val="accent5">
                <a:hueOff val="3471461"/>
                <a:satOff val="1227"/>
                <a:lumOff val="10924"/>
                <a:alphaOff val="0"/>
                <a:shade val="100000"/>
                <a:satMod val="100000"/>
                <a:lumMod val="100000"/>
              </a:schemeClr>
            </a:gs>
            <a:gs pos="100000">
              <a:schemeClr val="accent5">
                <a:hueOff val="3471461"/>
                <a:satOff val="1227"/>
                <a:lumOff val="10924"/>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a:t>Parallelism </a:t>
          </a:r>
          <a:r>
            <a:rPr lang="en-GB" sz="1200" kern="1200"/>
            <a:t>– a repeated structure of phrases/clauses e.g. Like father, like son </a:t>
          </a:r>
          <a:endParaRPr lang="en-US" sz="1200" kern="1200"/>
        </a:p>
      </dsp:txBody>
      <dsp:txXfrm>
        <a:off x="4753073" y="2098228"/>
        <a:ext cx="2160488" cy="1296292"/>
      </dsp:txXfrm>
    </dsp:sp>
    <dsp:sp modelId="{2B4C7001-13D4-490A-80AC-D4286DFDBA14}">
      <dsp:nvSpPr>
        <dsp:cNvPr id="0" name=""/>
        <dsp:cNvSpPr/>
      </dsp:nvSpPr>
      <dsp:spPr>
        <a:xfrm>
          <a:off x="1188268" y="3610570"/>
          <a:ext cx="2160488" cy="1296292"/>
        </a:xfrm>
        <a:prstGeom prst="rect">
          <a:avLst/>
        </a:prstGeom>
        <a:gradFill rotWithShape="0">
          <a:gsLst>
            <a:gs pos="0">
              <a:schemeClr val="accent5">
                <a:hueOff val="4165753"/>
                <a:satOff val="1473"/>
                <a:lumOff val="13109"/>
                <a:alphaOff val="0"/>
                <a:tint val="97000"/>
                <a:satMod val="100000"/>
                <a:lumMod val="102000"/>
              </a:schemeClr>
            </a:gs>
            <a:gs pos="50000">
              <a:schemeClr val="accent5">
                <a:hueOff val="4165753"/>
                <a:satOff val="1473"/>
                <a:lumOff val="13109"/>
                <a:alphaOff val="0"/>
                <a:shade val="100000"/>
                <a:satMod val="100000"/>
                <a:lumMod val="100000"/>
              </a:schemeClr>
            </a:gs>
            <a:gs pos="100000">
              <a:schemeClr val="accent5">
                <a:hueOff val="4165753"/>
                <a:satOff val="1473"/>
                <a:lumOff val="13109"/>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a:t>Polysyndeton (syndetic listing) </a:t>
          </a:r>
          <a:r>
            <a:rPr lang="en-GB" sz="1200" kern="1200"/>
            <a:t>– excessive use of conjunctions when listing e.g. Let the whitefolks have their money </a:t>
          </a:r>
          <a:r>
            <a:rPr lang="en-GB" sz="1200" b="1" kern="1200"/>
            <a:t>and </a:t>
          </a:r>
          <a:r>
            <a:rPr lang="en-GB" sz="1200" kern="1200"/>
            <a:t>power </a:t>
          </a:r>
          <a:r>
            <a:rPr lang="en-GB" sz="1200" b="1" kern="1200"/>
            <a:t>and </a:t>
          </a:r>
          <a:r>
            <a:rPr lang="en-GB" sz="1200" kern="1200"/>
            <a:t>segregation </a:t>
          </a:r>
          <a:r>
            <a:rPr lang="en-GB" sz="1200" b="1" kern="1200"/>
            <a:t>and </a:t>
          </a:r>
          <a:r>
            <a:rPr lang="en-GB" sz="1200" kern="1200"/>
            <a:t>sarcasm </a:t>
          </a:r>
          <a:r>
            <a:rPr lang="en-GB" sz="1200" b="1" kern="1200"/>
            <a:t>and </a:t>
          </a:r>
          <a:r>
            <a:rPr lang="en-GB" sz="1200" kern="1200"/>
            <a:t>big houses </a:t>
          </a:r>
          <a:r>
            <a:rPr lang="en-GB" sz="1200" b="1" kern="1200"/>
            <a:t>and </a:t>
          </a:r>
          <a:r>
            <a:rPr lang="en-GB" sz="1200" kern="1200"/>
            <a:t>schools </a:t>
          </a:r>
          <a:r>
            <a:rPr lang="en-GB" sz="1200" b="1" kern="1200"/>
            <a:t>and </a:t>
          </a:r>
          <a:r>
            <a:rPr lang="en-GB" sz="1200" kern="1200"/>
            <a:t>lawns like carpets</a:t>
          </a:r>
          <a:endParaRPr lang="en-US" sz="1200" kern="1200"/>
        </a:p>
      </dsp:txBody>
      <dsp:txXfrm>
        <a:off x="1188268" y="3610570"/>
        <a:ext cx="2160488" cy="1296292"/>
      </dsp:txXfrm>
    </dsp:sp>
    <dsp:sp modelId="{168B67BB-9532-4ABC-B278-2BEB57E1AF47}">
      <dsp:nvSpPr>
        <dsp:cNvPr id="0" name=""/>
        <dsp:cNvSpPr/>
      </dsp:nvSpPr>
      <dsp:spPr>
        <a:xfrm>
          <a:off x="3564805" y="3610570"/>
          <a:ext cx="2160488" cy="1296292"/>
        </a:xfrm>
        <a:prstGeom prst="rect">
          <a:avLst/>
        </a:prstGeom>
        <a:gradFill rotWithShape="0">
          <a:gsLst>
            <a:gs pos="0">
              <a:schemeClr val="accent5">
                <a:hueOff val="4860045"/>
                <a:satOff val="1718"/>
                <a:lumOff val="15294"/>
                <a:alphaOff val="0"/>
                <a:tint val="97000"/>
                <a:satMod val="100000"/>
                <a:lumMod val="102000"/>
              </a:schemeClr>
            </a:gs>
            <a:gs pos="50000">
              <a:schemeClr val="accent5">
                <a:hueOff val="4860045"/>
                <a:satOff val="1718"/>
                <a:lumOff val="15294"/>
                <a:alphaOff val="0"/>
                <a:shade val="100000"/>
                <a:satMod val="100000"/>
                <a:lumMod val="100000"/>
              </a:schemeClr>
            </a:gs>
            <a:gs pos="100000">
              <a:schemeClr val="accent5">
                <a:hueOff val="4860045"/>
                <a:satOff val="1718"/>
                <a:lumOff val="15294"/>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a:t>Quaestitio </a:t>
          </a:r>
          <a:r>
            <a:rPr lang="en-GB" sz="1200" kern="1200"/>
            <a:t>– a run of questions in succession e.g. When will they learn? When will they change?</a:t>
          </a:r>
          <a:endParaRPr lang="en-US" sz="1200" kern="1200"/>
        </a:p>
      </dsp:txBody>
      <dsp:txXfrm>
        <a:off x="3564805" y="3610570"/>
        <a:ext cx="2160488" cy="12962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D62E06-A7E1-42E1-BA28-E659FDCF3102}">
      <dsp:nvSpPr>
        <dsp:cNvPr id="0" name=""/>
        <dsp:cNvSpPr/>
      </dsp:nvSpPr>
      <dsp:spPr>
        <a:xfrm>
          <a:off x="0" y="4330"/>
          <a:ext cx="6278562" cy="92248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0DA350-6AE1-4921-94EB-CD1EC6DA08F7}">
      <dsp:nvSpPr>
        <dsp:cNvPr id="0" name=""/>
        <dsp:cNvSpPr/>
      </dsp:nvSpPr>
      <dsp:spPr>
        <a:xfrm>
          <a:off x="279050" y="211889"/>
          <a:ext cx="507364" cy="50736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75A4C45-305D-4A0A-A415-AC4808E6E1F8}">
      <dsp:nvSpPr>
        <dsp:cNvPr id="0" name=""/>
        <dsp:cNvSpPr/>
      </dsp:nvSpPr>
      <dsp:spPr>
        <a:xfrm>
          <a:off x="1065465" y="4330"/>
          <a:ext cx="5213096" cy="922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629" tIns="97629" rIns="97629" bIns="97629" numCol="1" spcCol="1270" anchor="ctr" anchorCtr="0">
          <a:noAutofit/>
        </a:bodyPr>
        <a:lstStyle/>
        <a:p>
          <a:pPr marL="0" lvl="0" indent="0" algn="l" defTabSz="755650">
            <a:lnSpc>
              <a:spcPct val="90000"/>
            </a:lnSpc>
            <a:spcBef>
              <a:spcPct val="0"/>
            </a:spcBef>
            <a:spcAft>
              <a:spcPct val="35000"/>
            </a:spcAft>
            <a:buNone/>
          </a:pPr>
          <a:r>
            <a:rPr lang="en-GB" sz="1700" b="1" kern="1200"/>
            <a:t>Antiphrasis </a:t>
          </a:r>
          <a:r>
            <a:rPr lang="en-GB" sz="1700" kern="1200"/>
            <a:t>– using a word with an opposite meaning e.g. The Chihuahua was named Goliath</a:t>
          </a:r>
          <a:endParaRPr lang="en-US" sz="1700" kern="1200"/>
        </a:p>
      </dsp:txBody>
      <dsp:txXfrm>
        <a:off x="1065465" y="4330"/>
        <a:ext cx="5213096" cy="922481"/>
      </dsp:txXfrm>
    </dsp:sp>
    <dsp:sp modelId="{911319C2-66E7-4175-9C9E-890F465C9E36}">
      <dsp:nvSpPr>
        <dsp:cNvPr id="0" name=""/>
        <dsp:cNvSpPr/>
      </dsp:nvSpPr>
      <dsp:spPr>
        <a:xfrm>
          <a:off x="0" y="1157432"/>
          <a:ext cx="6278562" cy="92248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1AB648-120D-46BE-97CB-21AA5DC90830}">
      <dsp:nvSpPr>
        <dsp:cNvPr id="0" name=""/>
        <dsp:cNvSpPr/>
      </dsp:nvSpPr>
      <dsp:spPr>
        <a:xfrm>
          <a:off x="279050" y="1364990"/>
          <a:ext cx="507364" cy="50736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E448B18-972D-476F-BACD-CE2C24D7D986}">
      <dsp:nvSpPr>
        <dsp:cNvPr id="0" name=""/>
        <dsp:cNvSpPr/>
      </dsp:nvSpPr>
      <dsp:spPr>
        <a:xfrm>
          <a:off x="1065465" y="1157432"/>
          <a:ext cx="5213096" cy="922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629" tIns="97629" rIns="97629" bIns="97629" numCol="1" spcCol="1270" anchor="ctr" anchorCtr="0">
          <a:noAutofit/>
        </a:bodyPr>
        <a:lstStyle/>
        <a:p>
          <a:pPr marL="0" lvl="0" indent="0" algn="l" defTabSz="755650">
            <a:lnSpc>
              <a:spcPct val="90000"/>
            </a:lnSpc>
            <a:spcBef>
              <a:spcPct val="0"/>
            </a:spcBef>
            <a:spcAft>
              <a:spcPct val="35000"/>
            </a:spcAft>
            <a:buNone/>
          </a:pPr>
          <a:r>
            <a:rPr lang="en-GB" sz="1700" b="1" kern="1200"/>
            <a:t>Antithesis – </a:t>
          </a:r>
          <a:r>
            <a:rPr lang="en-GB" sz="1700" kern="1200"/>
            <a:t>two opposing ideas but with a connection e.g. That’s one small step for a man, one giant leap for mankind’</a:t>
          </a:r>
          <a:endParaRPr lang="en-US" sz="1700" kern="1200"/>
        </a:p>
      </dsp:txBody>
      <dsp:txXfrm>
        <a:off x="1065465" y="1157432"/>
        <a:ext cx="5213096" cy="922481"/>
      </dsp:txXfrm>
    </dsp:sp>
    <dsp:sp modelId="{5C088E6B-6593-45DC-A9D4-846CF26508E6}">
      <dsp:nvSpPr>
        <dsp:cNvPr id="0" name=""/>
        <dsp:cNvSpPr/>
      </dsp:nvSpPr>
      <dsp:spPr>
        <a:xfrm>
          <a:off x="0" y="2310534"/>
          <a:ext cx="6278562" cy="92248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605500-413E-4AFC-8BFA-CCA2E62CB55D}">
      <dsp:nvSpPr>
        <dsp:cNvPr id="0" name=""/>
        <dsp:cNvSpPr/>
      </dsp:nvSpPr>
      <dsp:spPr>
        <a:xfrm>
          <a:off x="279050" y="2518092"/>
          <a:ext cx="507364" cy="50736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5097756-14E5-465F-809B-CA896D12C28E}">
      <dsp:nvSpPr>
        <dsp:cNvPr id="0" name=""/>
        <dsp:cNvSpPr/>
      </dsp:nvSpPr>
      <dsp:spPr>
        <a:xfrm>
          <a:off x="1065465" y="2310534"/>
          <a:ext cx="5213096" cy="922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629" tIns="97629" rIns="97629" bIns="97629" numCol="1" spcCol="1270" anchor="ctr" anchorCtr="0">
          <a:noAutofit/>
        </a:bodyPr>
        <a:lstStyle/>
        <a:p>
          <a:pPr marL="0" lvl="0" indent="0" algn="l" defTabSz="755650">
            <a:lnSpc>
              <a:spcPct val="90000"/>
            </a:lnSpc>
            <a:spcBef>
              <a:spcPct val="0"/>
            </a:spcBef>
            <a:spcAft>
              <a:spcPct val="35000"/>
            </a:spcAft>
            <a:buNone/>
          </a:pPr>
          <a:r>
            <a:rPr lang="en-GB" sz="1700" b="1" kern="1200"/>
            <a:t>Hyperbole </a:t>
          </a:r>
          <a:r>
            <a:rPr lang="en-GB" sz="1700" kern="1200"/>
            <a:t>– an exaggeration e.g. I have done this a thousand times</a:t>
          </a:r>
          <a:endParaRPr lang="en-US" sz="1700" kern="1200"/>
        </a:p>
      </dsp:txBody>
      <dsp:txXfrm>
        <a:off x="1065465" y="2310534"/>
        <a:ext cx="5213096" cy="922481"/>
      </dsp:txXfrm>
    </dsp:sp>
    <dsp:sp modelId="{8D5B1404-6D3F-4CCF-AE64-5B590B998B95}">
      <dsp:nvSpPr>
        <dsp:cNvPr id="0" name=""/>
        <dsp:cNvSpPr/>
      </dsp:nvSpPr>
      <dsp:spPr>
        <a:xfrm>
          <a:off x="0" y="3463636"/>
          <a:ext cx="6278562" cy="92248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950B03-5BF8-4767-B2AD-31E2AF94A35A}">
      <dsp:nvSpPr>
        <dsp:cNvPr id="0" name=""/>
        <dsp:cNvSpPr/>
      </dsp:nvSpPr>
      <dsp:spPr>
        <a:xfrm>
          <a:off x="279050" y="3671194"/>
          <a:ext cx="507364" cy="50736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6534D83-5747-4778-9567-767CDF8232A4}">
      <dsp:nvSpPr>
        <dsp:cNvPr id="0" name=""/>
        <dsp:cNvSpPr/>
      </dsp:nvSpPr>
      <dsp:spPr>
        <a:xfrm>
          <a:off x="1065465" y="3463636"/>
          <a:ext cx="5213096" cy="922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629" tIns="97629" rIns="97629" bIns="97629" numCol="1" spcCol="1270" anchor="ctr" anchorCtr="0">
          <a:noAutofit/>
        </a:bodyPr>
        <a:lstStyle/>
        <a:p>
          <a:pPr marL="0" lvl="0" indent="0" algn="l" defTabSz="755650">
            <a:lnSpc>
              <a:spcPct val="90000"/>
            </a:lnSpc>
            <a:spcBef>
              <a:spcPct val="0"/>
            </a:spcBef>
            <a:spcAft>
              <a:spcPct val="35000"/>
            </a:spcAft>
            <a:buNone/>
          </a:pPr>
          <a:r>
            <a:rPr lang="en-GB" sz="1700" b="1" kern="1200"/>
            <a:t>Litotes </a:t>
          </a:r>
          <a:r>
            <a:rPr lang="en-GB" sz="1700" kern="1200"/>
            <a:t>– an understatement e.g. The terms are not disagreeable to me</a:t>
          </a:r>
          <a:endParaRPr lang="en-US" sz="1700" kern="1200"/>
        </a:p>
      </dsp:txBody>
      <dsp:txXfrm>
        <a:off x="1065465" y="3463636"/>
        <a:ext cx="5213096" cy="922481"/>
      </dsp:txXfrm>
    </dsp:sp>
    <dsp:sp modelId="{088A42B4-EFAC-4D2A-9608-9768638E0BA4}">
      <dsp:nvSpPr>
        <dsp:cNvPr id="0" name=""/>
        <dsp:cNvSpPr/>
      </dsp:nvSpPr>
      <dsp:spPr>
        <a:xfrm>
          <a:off x="0" y="4616737"/>
          <a:ext cx="6278562" cy="922481"/>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D12CE5-B477-499A-A5C1-74048CFFCCDC}">
      <dsp:nvSpPr>
        <dsp:cNvPr id="0" name=""/>
        <dsp:cNvSpPr/>
      </dsp:nvSpPr>
      <dsp:spPr>
        <a:xfrm>
          <a:off x="279050" y="4824296"/>
          <a:ext cx="507364" cy="50736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9257E34-8DFC-4012-8B5F-344162309063}">
      <dsp:nvSpPr>
        <dsp:cNvPr id="0" name=""/>
        <dsp:cNvSpPr/>
      </dsp:nvSpPr>
      <dsp:spPr>
        <a:xfrm>
          <a:off x="1065465" y="4616737"/>
          <a:ext cx="5213096" cy="922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629" tIns="97629" rIns="97629" bIns="97629" numCol="1" spcCol="1270" anchor="ctr" anchorCtr="0">
          <a:noAutofit/>
        </a:bodyPr>
        <a:lstStyle/>
        <a:p>
          <a:pPr marL="0" lvl="0" indent="0" algn="l" defTabSz="755650">
            <a:lnSpc>
              <a:spcPct val="90000"/>
            </a:lnSpc>
            <a:spcBef>
              <a:spcPct val="0"/>
            </a:spcBef>
            <a:spcAft>
              <a:spcPct val="35000"/>
            </a:spcAft>
            <a:buNone/>
          </a:pPr>
          <a:r>
            <a:rPr lang="en-GB" sz="1700" b="1" kern="1200"/>
            <a:t>Oxymoron </a:t>
          </a:r>
          <a:r>
            <a:rPr lang="en-GB" sz="1700" kern="1200"/>
            <a:t>– a two-word paradox e.g. beautiful nightmare</a:t>
          </a:r>
          <a:endParaRPr lang="en-US" sz="1700" kern="1200"/>
        </a:p>
      </dsp:txBody>
      <dsp:txXfrm>
        <a:off x="1065465" y="4616737"/>
        <a:ext cx="5213096" cy="9224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2991F0-800D-41EE-865A-68879B1C2FEC}">
      <dsp:nvSpPr>
        <dsp:cNvPr id="0" name=""/>
        <dsp:cNvSpPr/>
      </dsp:nvSpPr>
      <dsp:spPr>
        <a:xfrm>
          <a:off x="1181359" y="22556"/>
          <a:ext cx="1338187" cy="1338187"/>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6CA6C7-4D9A-4BD4-A508-FFD2B5895E1D}">
      <dsp:nvSpPr>
        <dsp:cNvPr id="0" name=""/>
        <dsp:cNvSpPr/>
      </dsp:nvSpPr>
      <dsp:spPr>
        <a:xfrm>
          <a:off x="1466546" y="307743"/>
          <a:ext cx="767812" cy="7678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F131399-88B7-4FB2-AF4D-0426A24D7E14}">
      <dsp:nvSpPr>
        <dsp:cNvPr id="0" name=""/>
        <dsp:cNvSpPr/>
      </dsp:nvSpPr>
      <dsp:spPr>
        <a:xfrm>
          <a:off x="753577" y="1777556"/>
          <a:ext cx="2193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GB" sz="1900" b="1" kern="1200"/>
            <a:t>1. Logos: </a:t>
          </a:r>
          <a:r>
            <a:rPr lang="en-GB" sz="1900" kern="1200"/>
            <a:t>rational argument </a:t>
          </a:r>
          <a:endParaRPr lang="en-US" sz="1900" kern="1200"/>
        </a:p>
      </dsp:txBody>
      <dsp:txXfrm>
        <a:off x="753577" y="1777556"/>
        <a:ext cx="2193750" cy="720000"/>
      </dsp:txXfrm>
    </dsp:sp>
    <dsp:sp modelId="{DDA19FF7-31A0-4D59-A61F-7C89B218DEF3}">
      <dsp:nvSpPr>
        <dsp:cNvPr id="0" name=""/>
        <dsp:cNvSpPr/>
      </dsp:nvSpPr>
      <dsp:spPr>
        <a:xfrm>
          <a:off x="3759015" y="22556"/>
          <a:ext cx="1338187" cy="1338187"/>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17500E1-A729-410D-B807-AA45CD2DFDC1}">
      <dsp:nvSpPr>
        <dsp:cNvPr id="0" name=""/>
        <dsp:cNvSpPr/>
      </dsp:nvSpPr>
      <dsp:spPr>
        <a:xfrm>
          <a:off x="4044202" y="307743"/>
          <a:ext cx="767812" cy="7678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BF108DC-B17B-43A3-B90E-F559E2EE926E}">
      <dsp:nvSpPr>
        <dsp:cNvPr id="0" name=""/>
        <dsp:cNvSpPr/>
      </dsp:nvSpPr>
      <dsp:spPr>
        <a:xfrm>
          <a:off x="3331234" y="1777556"/>
          <a:ext cx="2193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GB" sz="1900" b="1" kern="1200"/>
            <a:t>2. Ethos: </a:t>
          </a:r>
          <a:r>
            <a:rPr lang="en-GB" sz="1900" kern="1200"/>
            <a:t>appeals to character/status</a:t>
          </a:r>
          <a:endParaRPr lang="en-US" sz="1900" kern="1200"/>
        </a:p>
      </dsp:txBody>
      <dsp:txXfrm>
        <a:off x="3331234" y="1777556"/>
        <a:ext cx="2193750" cy="720000"/>
      </dsp:txXfrm>
    </dsp:sp>
    <dsp:sp modelId="{E1729B7D-1F33-4FC7-A549-7608756522CE}">
      <dsp:nvSpPr>
        <dsp:cNvPr id="0" name=""/>
        <dsp:cNvSpPr/>
      </dsp:nvSpPr>
      <dsp:spPr>
        <a:xfrm>
          <a:off x="2470187" y="3045993"/>
          <a:ext cx="1338187" cy="1338187"/>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FF28E4-7D68-479D-A7A7-2BC083963D10}">
      <dsp:nvSpPr>
        <dsp:cNvPr id="0" name=""/>
        <dsp:cNvSpPr/>
      </dsp:nvSpPr>
      <dsp:spPr>
        <a:xfrm>
          <a:off x="2755374" y="3331181"/>
          <a:ext cx="767812" cy="7678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E6F258F-330F-4D5B-A246-0275B923E22B}">
      <dsp:nvSpPr>
        <dsp:cNvPr id="0" name=""/>
        <dsp:cNvSpPr/>
      </dsp:nvSpPr>
      <dsp:spPr>
        <a:xfrm>
          <a:off x="2042406" y="4800993"/>
          <a:ext cx="2193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GB" sz="1900" b="1" kern="1200"/>
            <a:t>3. Pathos: </a:t>
          </a:r>
          <a:r>
            <a:rPr lang="en-GB" sz="1900" kern="1200"/>
            <a:t>appeals to emotions </a:t>
          </a:r>
          <a:endParaRPr lang="en-US" sz="1900" kern="1200"/>
        </a:p>
      </dsp:txBody>
      <dsp:txXfrm>
        <a:off x="2042406" y="4800993"/>
        <a:ext cx="2193750"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7D3CF9-8418-4350-84FF-F103C19D01E2}">
      <dsp:nvSpPr>
        <dsp:cNvPr id="0" name=""/>
        <dsp:cNvSpPr/>
      </dsp:nvSpPr>
      <dsp:spPr>
        <a:xfrm>
          <a:off x="380987" y="0"/>
          <a:ext cx="5492750" cy="5492750"/>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D6F1E9-C4B8-42FD-BCD2-22311E1968D6}">
      <dsp:nvSpPr>
        <dsp:cNvPr id="0" name=""/>
        <dsp:cNvSpPr/>
      </dsp:nvSpPr>
      <dsp:spPr>
        <a:xfrm>
          <a:off x="902798" y="521811"/>
          <a:ext cx="2142172" cy="2142172"/>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Ascribing negative identities; a deliberately face-threatening act. </a:t>
          </a:r>
          <a:endParaRPr lang="en-US" sz="1800" kern="1200"/>
        </a:p>
      </dsp:txBody>
      <dsp:txXfrm>
        <a:off x="1007370" y="626383"/>
        <a:ext cx="1933028" cy="1933028"/>
      </dsp:txXfrm>
    </dsp:sp>
    <dsp:sp modelId="{D819F3C0-BEE3-4728-A6EF-EB8AB50DEA98}">
      <dsp:nvSpPr>
        <dsp:cNvPr id="0" name=""/>
        <dsp:cNvSpPr/>
      </dsp:nvSpPr>
      <dsp:spPr>
        <a:xfrm>
          <a:off x="3209753" y="521811"/>
          <a:ext cx="2142172" cy="2142172"/>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Rhetors can target people’s identities as </a:t>
          </a:r>
          <a:r>
            <a:rPr lang="en-GB" sz="1800" b="1" kern="1200"/>
            <a:t>individuals </a:t>
          </a:r>
          <a:r>
            <a:rPr lang="en-GB" sz="1800" kern="1200"/>
            <a:t>(e.g. </a:t>
          </a:r>
          <a:r>
            <a:rPr lang="en-GB" sz="1800" i="1" kern="1200"/>
            <a:t>liar</a:t>
          </a:r>
          <a:r>
            <a:rPr lang="en-GB" sz="1800" kern="1200"/>
            <a:t>), and identities as </a:t>
          </a:r>
          <a:r>
            <a:rPr lang="en-GB" sz="1800" b="1" kern="1200"/>
            <a:t>members of social groups </a:t>
          </a:r>
          <a:r>
            <a:rPr lang="en-GB" sz="1800" kern="1200"/>
            <a:t>(e.g. </a:t>
          </a:r>
          <a:r>
            <a:rPr lang="en-GB" sz="1800" i="1" kern="1200"/>
            <a:t>criminal</a:t>
          </a:r>
          <a:r>
            <a:rPr lang="en-GB" sz="1800" kern="1200"/>
            <a:t>). </a:t>
          </a:r>
          <a:endParaRPr lang="en-US" sz="1800" kern="1200"/>
        </a:p>
      </dsp:txBody>
      <dsp:txXfrm>
        <a:off x="3314325" y="626383"/>
        <a:ext cx="1933028" cy="1933028"/>
      </dsp:txXfrm>
    </dsp:sp>
    <dsp:sp modelId="{6395E615-8B90-426C-B89D-D858C237E2C9}">
      <dsp:nvSpPr>
        <dsp:cNvPr id="0" name=""/>
        <dsp:cNvSpPr/>
      </dsp:nvSpPr>
      <dsp:spPr>
        <a:xfrm>
          <a:off x="902798" y="2828766"/>
          <a:ext cx="2142172" cy="2142172"/>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a:t>Depersonalisation </a:t>
          </a:r>
          <a:r>
            <a:rPr lang="en-GB" sz="1800" kern="1200"/>
            <a:t>through </a:t>
          </a:r>
          <a:r>
            <a:rPr lang="en-GB" sz="1800" b="1" kern="1200"/>
            <a:t>address terms </a:t>
          </a:r>
          <a:r>
            <a:rPr lang="en-GB" sz="1800" kern="1200"/>
            <a:t>(e.g. </a:t>
          </a:r>
          <a:r>
            <a:rPr lang="en-GB" sz="1800" i="1" kern="1200"/>
            <a:t>the mother</a:t>
          </a:r>
          <a:r>
            <a:rPr lang="en-GB" sz="1800" kern="1200"/>
            <a:t>) and </a:t>
          </a:r>
          <a:r>
            <a:rPr lang="en-GB" sz="1800" b="1" kern="1200"/>
            <a:t>deixis </a:t>
          </a:r>
          <a:r>
            <a:rPr lang="en-GB" sz="1800" kern="1200"/>
            <a:t>(e.g. </a:t>
          </a:r>
          <a:r>
            <a:rPr lang="en-GB" sz="1800" i="1" kern="1200"/>
            <a:t>that thing).</a:t>
          </a:r>
          <a:endParaRPr lang="en-US" sz="1800" kern="1200"/>
        </a:p>
      </dsp:txBody>
      <dsp:txXfrm>
        <a:off x="1007370" y="2933338"/>
        <a:ext cx="1933028" cy="1933028"/>
      </dsp:txXfrm>
    </dsp:sp>
    <dsp:sp modelId="{10A9E701-4CB7-46E9-8365-47215C3997C6}">
      <dsp:nvSpPr>
        <dsp:cNvPr id="0" name=""/>
        <dsp:cNvSpPr/>
      </dsp:nvSpPr>
      <dsp:spPr>
        <a:xfrm>
          <a:off x="3209753" y="2828766"/>
          <a:ext cx="2142172" cy="2142172"/>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a:t>Distancing </a:t>
          </a:r>
          <a:r>
            <a:rPr lang="en-GB" sz="1800" kern="1200"/>
            <a:t>through </a:t>
          </a:r>
          <a:r>
            <a:rPr lang="en-GB" sz="1800" b="1" kern="1200"/>
            <a:t>address terms </a:t>
          </a:r>
          <a:r>
            <a:rPr lang="en-GB" sz="1800" kern="1200"/>
            <a:t>(e.g. </a:t>
          </a:r>
          <a:r>
            <a:rPr lang="en-GB" sz="1800" i="1" kern="1200"/>
            <a:t>Miss Wood</a:t>
          </a:r>
          <a:r>
            <a:rPr lang="en-GB" sz="1800" kern="1200"/>
            <a:t>) and </a:t>
          </a:r>
          <a:r>
            <a:rPr lang="en-GB" sz="1800" b="1" kern="1200"/>
            <a:t>irony </a:t>
          </a:r>
          <a:r>
            <a:rPr lang="en-GB" sz="1800" kern="1200"/>
            <a:t>(e.g. </a:t>
          </a:r>
          <a:r>
            <a:rPr lang="en-GB" sz="1800" i="1" kern="1200"/>
            <a:t>was that not the case?</a:t>
          </a:r>
          <a:r>
            <a:rPr lang="en-GB" sz="1800" kern="1200"/>
            <a:t>)</a:t>
          </a:r>
          <a:endParaRPr lang="en-US" sz="1800" kern="1200"/>
        </a:p>
      </dsp:txBody>
      <dsp:txXfrm>
        <a:off x="3314325" y="2933338"/>
        <a:ext cx="1933028" cy="19330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7420DD-9275-4CC9-9D1E-6361E7A02558}">
      <dsp:nvSpPr>
        <dsp:cNvPr id="0" name=""/>
        <dsp:cNvSpPr/>
      </dsp:nvSpPr>
      <dsp:spPr>
        <a:xfrm>
          <a:off x="0" y="4330"/>
          <a:ext cx="6278562" cy="92248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AA05E2-5016-419C-8DB8-2E4944AA6D64}">
      <dsp:nvSpPr>
        <dsp:cNvPr id="0" name=""/>
        <dsp:cNvSpPr/>
      </dsp:nvSpPr>
      <dsp:spPr>
        <a:xfrm>
          <a:off x="279050" y="211889"/>
          <a:ext cx="507364" cy="50736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5D8743F-13E2-4AB7-8185-58B2FCB0A85D}">
      <dsp:nvSpPr>
        <dsp:cNvPr id="0" name=""/>
        <dsp:cNvSpPr/>
      </dsp:nvSpPr>
      <dsp:spPr>
        <a:xfrm>
          <a:off x="1065465" y="4330"/>
          <a:ext cx="5213096" cy="922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629" tIns="97629" rIns="97629" bIns="97629" numCol="1" spcCol="1270" anchor="ctr" anchorCtr="0">
          <a:noAutofit/>
        </a:bodyPr>
        <a:lstStyle/>
        <a:p>
          <a:pPr marL="0" lvl="0" indent="0" algn="l" defTabSz="755650">
            <a:lnSpc>
              <a:spcPct val="90000"/>
            </a:lnSpc>
            <a:spcBef>
              <a:spcPct val="0"/>
            </a:spcBef>
            <a:spcAft>
              <a:spcPct val="35000"/>
            </a:spcAft>
            <a:buNone/>
          </a:pPr>
          <a:r>
            <a:rPr lang="en-GB" sz="1700" kern="1200"/>
            <a:t>Shapes the interpretation of discourse by providing a contextual scheme for understanding that can guide both the speaker and the hearer:</a:t>
          </a:r>
          <a:endParaRPr lang="en-US" sz="1700" kern="1200"/>
        </a:p>
      </dsp:txBody>
      <dsp:txXfrm>
        <a:off x="1065465" y="4330"/>
        <a:ext cx="5213096" cy="922481"/>
      </dsp:txXfrm>
    </dsp:sp>
    <dsp:sp modelId="{F5897117-C5CF-46DE-B2CA-9A00564A7F67}">
      <dsp:nvSpPr>
        <dsp:cNvPr id="0" name=""/>
        <dsp:cNvSpPr/>
      </dsp:nvSpPr>
      <dsp:spPr>
        <a:xfrm>
          <a:off x="0" y="1157432"/>
          <a:ext cx="6278562" cy="92248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6B84D5-C6C2-45E2-BF31-BF3B91031126}">
      <dsp:nvSpPr>
        <dsp:cNvPr id="0" name=""/>
        <dsp:cNvSpPr/>
      </dsp:nvSpPr>
      <dsp:spPr>
        <a:xfrm>
          <a:off x="279050" y="1364990"/>
          <a:ext cx="507364" cy="50736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E3C2073-F02A-4984-B429-383BABCA7803}">
      <dsp:nvSpPr>
        <dsp:cNvPr id="0" name=""/>
        <dsp:cNvSpPr/>
      </dsp:nvSpPr>
      <dsp:spPr>
        <a:xfrm>
          <a:off x="1065465" y="1157432"/>
          <a:ext cx="5213096" cy="922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629" tIns="97629" rIns="97629" bIns="97629" numCol="1" spcCol="1270" anchor="ctr" anchorCtr="0">
          <a:noAutofit/>
        </a:bodyPr>
        <a:lstStyle/>
        <a:p>
          <a:pPr marL="0" lvl="0" indent="0" algn="l" defTabSz="755650">
            <a:lnSpc>
              <a:spcPct val="90000"/>
            </a:lnSpc>
            <a:spcBef>
              <a:spcPct val="0"/>
            </a:spcBef>
            <a:spcAft>
              <a:spcPct val="35000"/>
            </a:spcAft>
            <a:buNone/>
          </a:pPr>
          <a:r>
            <a:rPr lang="en-GB" sz="1700" b="1" kern="1200"/>
            <a:t>Loaded questions </a:t>
          </a:r>
          <a:r>
            <a:rPr lang="en-GB" sz="1700" kern="1200"/>
            <a:t>through </a:t>
          </a:r>
          <a:r>
            <a:rPr lang="en-GB" sz="1700" b="1" kern="1200"/>
            <a:t>presupposition </a:t>
          </a:r>
          <a:r>
            <a:rPr lang="en-GB" sz="1700" kern="1200"/>
            <a:t>e.g. </a:t>
          </a:r>
          <a:r>
            <a:rPr lang="en-GB" sz="1700" i="1" kern="1200"/>
            <a:t>Did you see </a:t>
          </a:r>
          <a:r>
            <a:rPr lang="en-GB" sz="1700" b="1" i="1" kern="1200"/>
            <a:t>the</a:t>
          </a:r>
          <a:r>
            <a:rPr lang="en-GB" sz="1700" i="1" kern="1200"/>
            <a:t> broken glass? </a:t>
          </a:r>
          <a:r>
            <a:rPr lang="en-GB" sz="1700" kern="1200"/>
            <a:t>and </a:t>
          </a:r>
          <a:r>
            <a:rPr lang="en-GB" sz="1700" b="1" kern="1200"/>
            <a:t>vocabulary choice </a:t>
          </a:r>
          <a:r>
            <a:rPr lang="en-GB" sz="1700" kern="1200"/>
            <a:t>e.g. </a:t>
          </a:r>
          <a:r>
            <a:rPr lang="en-GB" sz="1700" i="1" kern="1200"/>
            <a:t>How fast were the cars going when they </a:t>
          </a:r>
          <a:r>
            <a:rPr lang="en-GB" sz="1700" b="1" i="1" kern="1200"/>
            <a:t>smashed </a:t>
          </a:r>
          <a:r>
            <a:rPr lang="en-GB" sz="1700" i="1" kern="1200"/>
            <a:t>into each other?</a:t>
          </a:r>
          <a:endParaRPr lang="en-US" sz="1700" kern="1200"/>
        </a:p>
      </dsp:txBody>
      <dsp:txXfrm>
        <a:off x="1065465" y="1157432"/>
        <a:ext cx="5213096" cy="922481"/>
      </dsp:txXfrm>
    </dsp:sp>
    <dsp:sp modelId="{6EF1F26A-5A9A-4D2F-A532-9F646EB7CBB5}">
      <dsp:nvSpPr>
        <dsp:cNvPr id="0" name=""/>
        <dsp:cNvSpPr/>
      </dsp:nvSpPr>
      <dsp:spPr>
        <a:xfrm>
          <a:off x="0" y="2310534"/>
          <a:ext cx="6278562" cy="92248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260D3B-0C18-4148-A558-F185D52DFE12}">
      <dsp:nvSpPr>
        <dsp:cNvPr id="0" name=""/>
        <dsp:cNvSpPr/>
      </dsp:nvSpPr>
      <dsp:spPr>
        <a:xfrm>
          <a:off x="279050" y="2518092"/>
          <a:ext cx="507364" cy="50736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32D8042-F253-420F-B467-4424152ED7EB}">
      <dsp:nvSpPr>
        <dsp:cNvPr id="0" name=""/>
        <dsp:cNvSpPr/>
      </dsp:nvSpPr>
      <dsp:spPr>
        <a:xfrm>
          <a:off x="1065465" y="2310534"/>
          <a:ext cx="5213096" cy="922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629" tIns="97629" rIns="97629" bIns="97629" numCol="1" spcCol="1270" anchor="ctr" anchorCtr="0">
          <a:noAutofit/>
        </a:bodyPr>
        <a:lstStyle/>
        <a:p>
          <a:pPr marL="0" lvl="0" indent="0" algn="l" defTabSz="755650">
            <a:lnSpc>
              <a:spcPct val="90000"/>
            </a:lnSpc>
            <a:spcBef>
              <a:spcPct val="0"/>
            </a:spcBef>
            <a:spcAft>
              <a:spcPct val="35000"/>
            </a:spcAft>
            <a:buNone/>
          </a:pPr>
          <a:r>
            <a:rPr lang="en-GB" sz="1700" b="1" kern="1200"/>
            <a:t>Reformulation </a:t>
          </a:r>
          <a:r>
            <a:rPr lang="en-GB" sz="1700" kern="1200"/>
            <a:t>through </a:t>
          </a:r>
          <a:r>
            <a:rPr lang="en-GB" sz="1700" b="1" kern="1200"/>
            <a:t>rhetorical schemes </a:t>
          </a:r>
          <a:r>
            <a:rPr lang="en-GB" sz="1700" kern="1200"/>
            <a:t>(manipulation of syntax to reinforce a point)</a:t>
          </a:r>
          <a:endParaRPr lang="en-US" sz="1700" kern="1200"/>
        </a:p>
      </dsp:txBody>
      <dsp:txXfrm>
        <a:off x="1065465" y="2310534"/>
        <a:ext cx="5213096" cy="922481"/>
      </dsp:txXfrm>
    </dsp:sp>
    <dsp:sp modelId="{DA3F8447-4630-4F60-B845-C741AB7689E5}">
      <dsp:nvSpPr>
        <dsp:cNvPr id="0" name=""/>
        <dsp:cNvSpPr/>
      </dsp:nvSpPr>
      <dsp:spPr>
        <a:xfrm>
          <a:off x="0" y="3463636"/>
          <a:ext cx="6278562" cy="92248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AF8258-0D0C-401A-A167-7BCE86000E66}">
      <dsp:nvSpPr>
        <dsp:cNvPr id="0" name=""/>
        <dsp:cNvSpPr/>
      </dsp:nvSpPr>
      <dsp:spPr>
        <a:xfrm>
          <a:off x="279050" y="3671194"/>
          <a:ext cx="507364" cy="50736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4391F31-65D9-41D1-90C8-C9BCD7A80608}">
      <dsp:nvSpPr>
        <dsp:cNvPr id="0" name=""/>
        <dsp:cNvSpPr/>
      </dsp:nvSpPr>
      <dsp:spPr>
        <a:xfrm>
          <a:off x="1065465" y="3463636"/>
          <a:ext cx="5213096" cy="922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629" tIns="97629" rIns="97629" bIns="97629" numCol="1" spcCol="1270" anchor="ctr" anchorCtr="0">
          <a:noAutofit/>
        </a:bodyPr>
        <a:lstStyle/>
        <a:p>
          <a:pPr marL="0" lvl="0" indent="0" algn="l" defTabSz="755650">
            <a:lnSpc>
              <a:spcPct val="90000"/>
            </a:lnSpc>
            <a:spcBef>
              <a:spcPct val="0"/>
            </a:spcBef>
            <a:spcAft>
              <a:spcPct val="35000"/>
            </a:spcAft>
            <a:buNone/>
          </a:pPr>
          <a:r>
            <a:rPr lang="en-GB" sz="1700" b="1" kern="1200"/>
            <a:t>Antagonistic narration </a:t>
          </a:r>
          <a:r>
            <a:rPr lang="en-GB" sz="1700" kern="1200"/>
            <a:t>through the use of </a:t>
          </a:r>
          <a:r>
            <a:rPr lang="en-GB" sz="1700" b="1" kern="1200"/>
            <a:t>tag questions, modal adverbs </a:t>
          </a:r>
          <a:r>
            <a:rPr lang="en-GB" sz="1700" kern="1200"/>
            <a:t>(e.g. presumably), </a:t>
          </a:r>
          <a:r>
            <a:rPr lang="en-GB" sz="1700" b="1" kern="1200"/>
            <a:t>second person pronouns</a:t>
          </a:r>
          <a:r>
            <a:rPr lang="en-GB" sz="1700" kern="1200"/>
            <a:t>, etc. </a:t>
          </a:r>
          <a:endParaRPr lang="en-US" sz="1700" kern="1200"/>
        </a:p>
      </dsp:txBody>
      <dsp:txXfrm>
        <a:off x="1065465" y="3463636"/>
        <a:ext cx="5213096" cy="922481"/>
      </dsp:txXfrm>
    </dsp:sp>
    <dsp:sp modelId="{A370C2CA-2509-47B6-82C8-B2402C09D1B3}">
      <dsp:nvSpPr>
        <dsp:cNvPr id="0" name=""/>
        <dsp:cNvSpPr/>
      </dsp:nvSpPr>
      <dsp:spPr>
        <a:xfrm>
          <a:off x="0" y="4616737"/>
          <a:ext cx="6278562" cy="922481"/>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89A435F-86B1-4C1D-87F7-D64281148F1D}">
      <dsp:nvSpPr>
        <dsp:cNvPr id="0" name=""/>
        <dsp:cNvSpPr/>
      </dsp:nvSpPr>
      <dsp:spPr>
        <a:xfrm>
          <a:off x="279050" y="4824296"/>
          <a:ext cx="507364" cy="50736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CC94E32-B814-499F-82F4-C73666E6CABF}">
      <dsp:nvSpPr>
        <dsp:cNvPr id="0" name=""/>
        <dsp:cNvSpPr/>
      </dsp:nvSpPr>
      <dsp:spPr>
        <a:xfrm>
          <a:off x="1065465" y="4616737"/>
          <a:ext cx="5213096" cy="922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629" tIns="97629" rIns="97629" bIns="97629" numCol="1" spcCol="1270" anchor="ctr" anchorCtr="0">
          <a:noAutofit/>
        </a:bodyPr>
        <a:lstStyle/>
        <a:p>
          <a:pPr marL="0" lvl="0" indent="0" algn="l" defTabSz="755650">
            <a:lnSpc>
              <a:spcPct val="90000"/>
            </a:lnSpc>
            <a:spcBef>
              <a:spcPct val="0"/>
            </a:spcBef>
            <a:spcAft>
              <a:spcPct val="35000"/>
            </a:spcAft>
            <a:buNone/>
          </a:pPr>
          <a:r>
            <a:rPr lang="en-GB" sz="1700" b="1" kern="1200"/>
            <a:t>Repetition </a:t>
          </a:r>
          <a:r>
            <a:rPr lang="en-GB" sz="1700" kern="1200"/>
            <a:t>highlighting certain features over others</a:t>
          </a:r>
          <a:endParaRPr lang="en-US" sz="1700" kern="1200"/>
        </a:p>
      </dsp:txBody>
      <dsp:txXfrm>
        <a:off x="1065465" y="4616737"/>
        <a:ext cx="5213096" cy="92248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ECE1A6-83A2-4C88-9A88-94DF8B695167}">
      <dsp:nvSpPr>
        <dsp:cNvPr id="0" name=""/>
        <dsp:cNvSpPr/>
      </dsp:nvSpPr>
      <dsp:spPr>
        <a:xfrm>
          <a:off x="0" y="900826"/>
          <a:ext cx="6278562" cy="166306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F2B961-E865-4D95-8FAD-FE7759F75EEA}">
      <dsp:nvSpPr>
        <dsp:cNvPr id="0" name=""/>
        <dsp:cNvSpPr/>
      </dsp:nvSpPr>
      <dsp:spPr>
        <a:xfrm>
          <a:off x="503077" y="1275016"/>
          <a:ext cx="914685" cy="9146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0D53C76-6020-4D09-848D-672890D20368}">
      <dsp:nvSpPr>
        <dsp:cNvPr id="0" name=""/>
        <dsp:cNvSpPr/>
      </dsp:nvSpPr>
      <dsp:spPr>
        <a:xfrm>
          <a:off x="1920840" y="900826"/>
          <a:ext cx="4357721" cy="1663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6008" tIns="176008" rIns="176008" bIns="176008" numCol="1" spcCol="1270" anchor="ctr" anchorCtr="0">
          <a:noAutofit/>
        </a:bodyPr>
        <a:lstStyle/>
        <a:p>
          <a:pPr marL="0" lvl="0" indent="0" algn="l" defTabSz="889000">
            <a:lnSpc>
              <a:spcPct val="90000"/>
            </a:lnSpc>
            <a:spcBef>
              <a:spcPct val="0"/>
            </a:spcBef>
            <a:spcAft>
              <a:spcPct val="35000"/>
            </a:spcAft>
            <a:buNone/>
          </a:pPr>
          <a:r>
            <a:rPr lang="en-GB" sz="2000" kern="1200" dirty="0">
              <a:latin typeface="Calibri Light" panose="020F0302020204030204"/>
            </a:rPr>
            <a:t>Inflecting</a:t>
          </a:r>
          <a:r>
            <a:rPr lang="en-GB" sz="2000" kern="1200" dirty="0"/>
            <a:t> ‘source voices’ in various ways giving them particular identity traits and qualities:</a:t>
          </a:r>
          <a:endParaRPr lang="en-US" sz="2000" kern="1200" dirty="0"/>
        </a:p>
      </dsp:txBody>
      <dsp:txXfrm>
        <a:off x="1920840" y="900826"/>
        <a:ext cx="4357721" cy="1663065"/>
      </dsp:txXfrm>
    </dsp:sp>
    <dsp:sp modelId="{6D81E535-6F64-49FD-AB69-C6172FE1D37F}">
      <dsp:nvSpPr>
        <dsp:cNvPr id="0" name=""/>
        <dsp:cNvSpPr/>
      </dsp:nvSpPr>
      <dsp:spPr>
        <a:xfrm>
          <a:off x="0" y="2979658"/>
          <a:ext cx="6278562" cy="166306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850497-F2A0-4EF3-98B6-76EF354349AD}">
      <dsp:nvSpPr>
        <dsp:cNvPr id="0" name=""/>
        <dsp:cNvSpPr/>
      </dsp:nvSpPr>
      <dsp:spPr>
        <a:xfrm>
          <a:off x="503077" y="3353847"/>
          <a:ext cx="914685" cy="9146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DB8B220-7875-4F72-822E-AE9E8D341204}">
      <dsp:nvSpPr>
        <dsp:cNvPr id="0" name=""/>
        <dsp:cNvSpPr/>
      </dsp:nvSpPr>
      <dsp:spPr>
        <a:xfrm>
          <a:off x="1920840" y="2979658"/>
          <a:ext cx="4357721" cy="1663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6008" tIns="176008" rIns="176008" bIns="176008" numCol="1" spcCol="1270" anchor="ctr" anchorCtr="0">
          <a:noAutofit/>
        </a:bodyPr>
        <a:lstStyle/>
        <a:p>
          <a:pPr marL="0" lvl="0" indent="0" algn="l" defTabSz="889000">
            <a:lnSpc>
              <a:spcPct val="90000"/>
            </a:lnSpc>
            <a:spcBef>
              <a:spcPct val="0"/>
            </a:spcBef>
            <a:spcAft>
              <a:spcPct val="35000"/>
            </a:spcAft>
            <a:buNone/>
          </a:pPr>
          <a:r>
            <a:rPr lang="en-GB" sz="2000" b="1" kern="1200" dirty="0"/>
            <a:t>Reported speech </a:t>
          </a:r>
          <a:r>
            <a:rPr lang="en-GB" sz="2000" kern="1200" dirty="0"/>
            <a:t>– linking the historical text with the contemporary communicational context projecting one’s own identity and targeting others</a:t>
          </a:r>
          <a:endParaRPr lang="en-US" sz="2000" kern="1200" dirty="0"/>
        </a:p>
      </dsp:txBody>
      <dsp:txXfrm>
        <a:off x="1920840" y="2979658"/>
        <a:ext cx="4357721" cy="166306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4F0C59-5134-4BC9-B701-ACD57DE0A7DC}">
      <dsp:nvSpPr>
        <dsp:cNvPr id="0" name=""/>
        <dsp:cNvSpPr/>
      </dsp:nvSpPr>
      <dsp:spPr>
        <a:xfrm>
          <a:off x="931572" y="475369"/>
          <a:ext cx="1447893" cy="144789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FD355D2-A4F9-4732-AE38-3796FDD11B17}">
      <dsp:nvSpPr>
        <dsp:cNvPr id="0" name=""/>
        <dsp:cNvSpPr/>
      </dsp:nvSpPr>
      <dsp:spPr>
        <a:xfrm>
          <a:off x="46748" y="2305868"/>
          <a:ext cx="321754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pPr>
          <a:r>
            <a:rPr lang="en-GB" sz="1200" b="1" kern="1200"/>
            <a:t>Humour:  </a:t>
          </a:r>
          <a:r>
            <a:rPr lang="en-GB" sz="1200" kern="1200"/>
            <a:t>the quality of being amusing or comic, especially as expressed in literature or speech</a:t>
          </a:r>
          <a:endParaRPr lang="en-US" sz="1200" kern="1200"/>
        </a:p>
      </dsp:txBody>
      <dsp:txXfrm>
        <a:off x="46748" y="2305868"/>
        <a:ext cx="3217540" cy="720000"/>
      </dsp:txXfrm>
    </dsp:sp>
    <dsp:sp modelId="{26A7C0E8-37D5-44CA-84FD-D15620DDE717}">
      <dsp:nvSpPr>
        <dsp:cNvPr id="0" name=""/>
        <dsp:cNvSpPr/>
      </dsp:nvSpPr>
      <dsp:spPr>
        <a:xfrm>
          <a:off x="4712182" y="475369"/>
          <a:ext cx="1447893" cy="144789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EA9301E-52ED-4040-9A7F-6A67A9DE6184}">
      <dsp:nvSpPr>
        <dsp:cNvPr id="0" name=""/>
        <dsp:cNvSpPr/>
      </dsp:nvSpPr>
      <dsp:spPr>
        <a:xfrm>
          <a:off x="3827358" y="2305868"/>
          <a:ext cx="321754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pPr>
          <a:r>
            <a:rPr lang="en-GB" sz="1200" b="1" kern="1200"/>
            <a:t>Satire: </a:t>
          </a:r>
          <a:r>
            <a:rPr lang="en-GB" sz="1200" kern="1200"/>
            <a:t>the use of humour, irony, exaggeration, or ridicule to expose and criticize people's stupidity or vices, particularly in the context of contemporary politics and other topical issues</a:t>
          </a:r>
          <a:endParaRPr lang="en-US" sz="1200" kern="1200"/>
        </a:p>
      </dsp:txBody>
      <dsp:txXfrm>
        <a:off x="3827358" y="2305868"/>
        <a:ext cx="3217540" cy="720000"/>
      </dsp:txXfrm>
    </dsp:sp>
    <dsp:sp modelId="{97E1E8A5-CBA6-4EB1-A34F-C89D2F900951}">
      <dsp:nvSpPr>
        <dsp:cNvPr id="0" name=""/>
        <dsp:cNvSpPr/>
      </dsp:nvSpPr>
      <dsp:spPr>
        <a:xfrm>
          <a:off x="8492792" y="475369"/>
          <a:ext cx="1447893" cy="144789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A056540-FFB4-47C3-A719-62677059A475}">
      <dsp:nvSpPr>
        <dsp:cNvPr id="0" name=""/>
        <dsp:cNvSpPr/>
      </dsp:nvSpPr>
      <dsp:spPr>
        <a:xfrm>
          <a:off x="7607968" y="2305868"/>
          <a:ext cx="321754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pPr>
          <a:r>
            <a:rPr lang="en-GB" sz="1200" b="1" kern="1200"/>
            <a:t>Parody: </a:t>
          </a:r>
          <a:r>
            <a:rPr lang="en-GB" sz="1200" kern="1200"/>
            <a:t>an imitation of the style of a particular writer, artist, or genre with deliberate exaggeration for comic effect</a:t>
          </a:r>
          <a:endParaRPr lang="en-US" sz="1200" kern="1200"/>
        </a:p>
      </dsp:txBody>
      <dsp:txXfrm>
        <a:off x="7607968" y="2305868"/>
        <a:ext cx="3217540" cy="7200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53225E-FDF9-457D-AC14-56A8F883B8CB}">
      <dsp:nvSpPr>
        <dsp:cNvPr id="0" name=""/>
        <dsp:cNvSpPr/>
      </dsp:nvSpPr>
      <dsp:spPr>
        <a:xfrm>
          <a:off x="0" y="679717"/>
          <a:ext cx="3024485" cy="19205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EAAA54-D1D4-4206-94D9-7CCA02BA3305}">
      <dsp:nvSpPr>
        <dsp:cNvPr id="0" name=""/>
        <dsp:cNvSpPr/>
      </dsp:nvSpPr>
      <dsp:spPr>
        <a:xfrm>
          <a:off x="336053" y="998968"/>
          <a:ext cx="3024485" cy="19205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b="1" kern="1200"/>
            <a:t>Polysemy </a:t>
          </a:r>
          <a:r>
            <a:rPr lang="en-GB" sz="1100" kern="1200"/>
            <a:t>– refers to the phenomenon of words having various, related meanings. Unintentional humour can occur in translations e.g. a notice in the toilet of an Italian train gave instructions for its use: </a:t>
          </a:r>
          <a:r>
            <a:rPr lang="en-GB" sz="1100" i="1" kern="1200"/>
            <a:t>Deeply depress the stud</a:t>
          </a:r>
          <a:r>
            <a:rPr lang="en-GB" sz="1100" kern="1200"/>
            <a:t>. English speakers rarely use the literal meaning of ‘depress’ (to press down) so the metaphorical sense is the first to be understood, particularly as it occurs before ‘stud’, which can mean both a ‘knob’ or ‘a young man noted for his sexual prowess’.</a:t>
          </a:r>
          <a:endParaRPr lang="en-US" sz="1100" kern="1200"/>
        </a:p>
      </dsp:txBody>
      <dsp:txXfrm>
        <a:off x="392304" y="1055219"/>
        <a:ext cx="2911983" cy="1808046"/>
      </dsp:txXfrm>
    </dsp:sp>
    <dsp:sp modelId="{7707CC3B-96D4-4304-9E1C-44666BF3329C}">
      <dsp:nvSpPr>
        <dsp:cNvPr id="0" name=""/>
        <dsp:cNvSpPr/>
      </dsp:nvSpPr>
      <dsp:spPr>
        <a:xfrm>
          <a:off x="3696592" y="679717"/>
          <a:ext cx="3024485" cy="19205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ECC219-C020-40D7-99D1-8D5AE4DEC29B}">
      <dsp:nvSpPr>
        <dsp:cNvPr id="0" name=""/>
        <dsp:cNvSpPr/>
      </dsp:nvSpPr>
      <dsp:spPr>
        <a:xfrm>
          <a:off x="4032646" y="998968"/>
          <a:ext cx="3024485" cy="19205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b="1" kern="1200"/>
            <a:t>Idioms </a:t>
          </a:r>
          <a:r>
            <a:rPr lang="en-GB" sz="1100" kern="1200"/>
            <a:t>– a group of words that should be regarded as a single unit as their meaning cannot be worked out from the constituent parts e.g. </a:t>
          </a:r>
          <a:r>
            <a:rPr lang="en-GB" sz="1100" i="1" kern="1200"/>
            <a:t>go bananas. </a:t>
          </a:r>
          <a:r>
            <a:rPr lang="en-GB" sz="1100" kern="1200"/>
            <a:t>There is ambiguity if the group of words can be interpreted both as an idiom and as individual words e.g. </a:t>
          </a:r>
          <a:r>
            <a:rPr lang="en-GB" sz="1100" i="1" kern="1200"/>
            <a:t>When </a:t>
          </a:r>
          <a:r>
            <a:rPr lang="en-GB" sz="1100" b="1" i="1" kern="1200"/>
            <a:t>down in the mouth</a:t>
          </a:r>
          <a:r>
            <a:rPr lang="en-GB" sz="1100" i="1" kern="1200"/>
            <a:t>, remember Jonah. </a:t>
          </a:r>
          <a:r>
            <a:rPr lang="en-GB" sz="1100" kern="1200"/>
            <a:t>(meanings of </a:t>
          </a:r>
          <a:r>
            <a:rPr lang="en-GB" sz="1100" i="1" kern="1200"/>
            <a:t>miserable </a:t>
          </a:r>
          <a:r>
            <a:rPr lang="en-GB" sz="1100" kern="1200"/>
            <a:t>and </a:t>
          </a:r>
          <a:r>
            <a:rPr lang="en-GB" sz="1100" i="1" kern="1200"/>
            <a:t>in the mouth of a whale</a:t>
          </a:r>
          <a:r>
            <a:rPr lang="en-GB" sz="1100" kern="1200"/>
            <a:t>). </a:t>
          </a:r>
          <a:endParaRPr lang="en-US" sz="1100" kern="1200"/>
        </a:p>
      </dsp:txBody>
      <dsp:txXfrm>
        <a:off x="4088897" y="1055219"/>
        <a:ext cx="2911983" cy="1808046"/>
      </dsp:txXfrm>
    </dsp:sp>
    <dsp:sp modelId="{0B6C0697-2776-4C1D-AE18-E49EA4E47F58}">
      <dsp:nvSpPr>
        <dsp:cNvPr id="0" name=""/>
        <dsp:cNvSpPr/>
      </dsp:nvSpPr>
      <dsp:spPr>
        <a:xfrm>
          <a:off x="7393185" y="679717"/>
          <a:ext cx="3024485" cy="19205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C6CE54-09B8-4B73-9919-AFC00B394B62}">
      <dsp:nvSpPr>
        <dsp:cNvPr id="0" name=""/>
        <dsp:cNvSpPr/>
      </dsp:nvSpPr>
      <dsp:spPr>
        <a:xfrm>
          <a:off x="7729239" y="998968"/>
          <a:ext cx="3024485" cy="19205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b="1" kern="1200"/>
            <a:t>Connotations/collocations </a:t>
          </a:r>
          <a:r>
            <a:rPr lang="en-GB" sz="1100" kern="1200"/>
            <a:t>– words can be grouped as belonging to a field of meaning but have different connotations. E.g. ‘</a:t>
          </a:r>
          <a:r>
            <a:rPr lang="en-GB" sz="1100" i="1" kern="1200"/>
            <a:t>snow</a:t>
          </a:r>
          <a:r>
            <a:rPr lang="en-GB" sz="1100" kern="1200"/>
            <a:t>’ is similar to ‘</a:t>
          </a:r>
          <a:r>
            <a:rPr lang="en-GB" sz="1100" i="1" kern="1200"/>
            <a:t>slush</a:t>
          </a:r>
          <a:r>
            <a:rPr lang="en-GB" sz="1100" kern="1200"/>
            <a:t>’ but the former has connotations of purity and the latter has connotations of unpleasantness and dirt: ‘</a:t>
          </a:r>
          <a:r>
            <a:rPr lang="en-GB" sz="1100" i="1" kern="1200"/>
            <a:t>I’m as pure as the driven slush.’ </a:t>
          </a:r>
          <a:r>
            <a:rPr lang="en-GB" sz="1100" kern="1200"/>
            <a:t>(Tallulah Bankhead)</a:t>
          </a:r>
          <a:endParaRPr lang="en-US" sz="1100" kern="1200"/>
        </a:p>
      </dsp:txBody>
      <dsp:txXfrm>
        <a:off x="7785490" y="1055219"/>
        <a:ext cx="2911983" cy="1808046"/>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1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5/19/2020</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4E5243-F52A-4D37-9694-EB26C6C31910}" type="datetimeFigureOut">
              <a:rPr lang="en-US" dirty="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77B6E1-634A-48DC-9E8B-D894023267EF}" type="datetimeFigureOut">
              <a:rPr lang="en-US" dirty="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2D3E9E-A95C-48F2-B4BF-A71542E0BE9A}" type="datetimeFigureOut">
              <a:rPr lang="en-US" dirty="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2952B5-7A2F-4CC8-B7CE-9234E21C2837}" type="datetimeFigureOut">
              <a:rPr lang="en-US" dirty="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1DA07A-9201-4B4B-BAF2-015AFA30F520}" type="datetimeFigureOut">
              <a:rPr lang="en-US" dirty="0"/>
              <a:t>5/19/2020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D7E00A-486F-4252-8B1D-E32645521F49}" type="datetimeFigureOut">
              <a:rPr lang="en-US" dirty="0"/>
              <a:t>5/19/2020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dirty="0"/>
              <a:t>5/19/2020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AF6E2C9B-5FA2-460D-9BE7-B0812FC2A6FF}" type="datetimeFigureOut">
              <a:rPr lang="en-US" dirty="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5/19/2020</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586B75A-687E-405C-8A0B-8D00578BA2C3}" type="datetimeFigureOut">
              <a:rPr lang="en-US" dirty="0"/>
              <a:pPr/>
              <a:t>5/19/2020</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FAB73BC-B049-4115-A692-8D63A059BFB8}"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5.xml.rels><?xml version="1.0" encoding="UTF-8" standalone="yes"?>
<Relationships xmlns="http://schemas.openxmlformats.org/package/2006/relationships"><Relationship Id="rId3" Type="http://schemas.openxmlformats.org/officeDocument/2006/relationships/hyperlink" Target="https://www.theguardian.com/us-news/2020/may/19/hydroxychloroquine-trump-and-covid-19-what-you-need-to-know" TargetMode="External"/><Relationship Id="rId2" Type="http://schemas.openxmlformats.org/officeDocument/2006/relationships/hyperlink" Target="https://www.bbc.co.uk/news/world-us-canada-52717161" TargetMode="External"/><Relationship Id="rId1" Type="http://schemas.openxmlformats.org/officeDocument/2006/relationships/slideLayout" Target="../slideLayouts/slideLayout2.xml"/><Relationship Id="rId4" Type="http://schemas.openxmlformats.org/officeDocument/2006/relationships/hyperlink" Target="https://www.dailymail.co.uk/news/article-8332999/Donald-Trump-says-taking-hydroxychloroquine.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F97E041-634B-4B3E-8669-42583D956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825ADD-F95C-4747-9B41-5DB21C28E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5" cy="5571066"/>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791A8E-B2BA-467D-BB87-8CFBFB13AF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5" y="809244"/>
            <a:ext cx="10579608" cy="5239512"/>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286503" y="4064626"/>
            <a:ext cx="9607159" cy="1476235"/>
          </a:xfrm>
        </p:spPr>
        <p:txBody>
          <a:bodyPr>
            <a:normAutofit/>
          </a:bodyPr>
          <a:lstStyle/>
          <a:p>
            <a:pPr algn="ctr"/>
            <a:r>
              <a:rPr lang="en-GB" sz="2800">
                <a:solidFill>
                  <a:srgbClr val="FFFFFF"/>
                </a:solidFill>
              </a:rPr>
              <a:t>Power through Discourse</a:t>
            </a:r>
          </a:p>
        </p:txBody>
      </p:sp>
      <p:sp>
        <p:nvSpPr>
          <p:cNvPr id="2" name="Title 1"/>
          <p:cNvSpPr>
            <a:spLocks noGrp="1"/>
          </p:cNvSpPr>
          <p:nvPr>
            <p:ph type="ctrTitle"/>
          </p:nvPr>
        </p:nvSpPr>
        <p:spPr>
          <a:xfrm>
            <a:off x="1286503" y="1285196"/>
            <a:ext cx="9607160" cy="2779429"/>
          </a:xfrm>
        </p:spPr>
        <p:txBody>
          <a:bodyPr>
            <a:normAutofit/>
          </a:bodyPr>
          <a:lstStyle/>
          <a:p>
            <a:pPr algn="ctr"/>
            <a:r>
              <a:rPr lang="en-GB" sz="8000"/>
              <a:t>Language and the Media</a:t>
            </a:r>
            <a:endParaRPr lang="en-US" sz="8000"/>
          </a:p>
        </p:txBody>
      </p:sp>
    </p:spTree>
    <p:extLst>
      <p:ext uri="{BB962C8B-B14F-4D97-AF65-F5344CB8AC3E}">
        <p14:creationId xmlns:p14="http://schemas.microsoft.com/office/powerpoint/2010/main" val="3975334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D976C13-68E6-4E25-B13E-FC3A2D3F66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E2FE3A7B-DDFF-4F81-8AAE-11D96D138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9825ADD-F95C-4747-9B41-5DB21C28E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5" cy="5571066"/>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6791A8E-B2BA-467D-BB87-8CFBFB13AF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6948"/>
            <a:ext cx="10744200" cy="5404104"/>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2EB2DD-B86D-4424-ABC8-DC51676BD4A0}"/>
              </a:ext>
            </a:extLst>
          </p:cNvPr>
          <p:cNvSpPr>
            <a:spLocks noGrp="1"/>
          </p:cNvSpPr>
          <p:nvPr>
            <p:ph type="title"/>
          </p:nvPr>
        </p:nvSpPr>
        <p:spPr>
          <a:xfrm>
            <a:off x="1286503" y="1285196"/>
            <a:ext cx="9607160" cy="2779429"/>
          </a:xfrm>
        </p:spPr>
        <p:txBody>
          <a:bodyPr vert="horz" lIns="91440" tIns="45720" rIns="91440" bIns="45720" rtlCol="0" anchor="b">
            <a:normAutofit/>
          </a:bodyPr>
          <a:lstStyle/>
          <a:p>
            <a:pPr algn="ctr">
              <a:lnSpc>
                <a:spcPct val="80000"/>
              </a:lnSpc>
            </a:pPr>
            <a:r>
              <a:rPr lang="en-US" sz="7200">
                <a:solidFill>
                  <a:srgbClr val="FFFFFF"/>
                </a:solidFill>
              </a:rPr>
              <a:t>How is ideology conveyed?</a:t>
            </a:r>
          </a:p>
        </p:txBody>
      </p:sp>
    </p:spTree>
    <p:extLst>
      <p:ext uri="{BB962C8B-B14F-4D97-AF65-F5344CB8AC3E}">
        <p14:creationId xmlns:p14="http://schemas.microsoft.com/office/powerpoint/2010/main" val="2277582316"/>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5"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5" y="806204"/>
            <a:ext cx="10579608"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85ABDD-AED1-49E0-9647-921BF1DDBE04}"/>
              </a:ext>
            </a:extLst>
          </p:cNvPr>
          <p:cNvSpPr>
            <a:spLocks noGrp="1"/>
          </p:cNvSpPr>
          <p:nvPr>
            <p:ph type="title"/>
          </p:nvPr>
        </p:nvSpPr>
        <p:spPr>
          <a:xfrm>
            <a:off x="1071846" y="1059736"/>
            <a:ext cx="10040233" cy="1228130"/>
          </a:xfrm>
        </p:spPr>
        <p:txBody>
          <a:bodyPr>
            <a:normAutofit/>
          </a:bodyPr>
          <a:lstStyle/>
          <a:p>
            <a:r>
              <a:rPr lang="en-GB">
                <a:solidFill>
                  <a:srgbClr val="FFFFFF"/>
                </a:solidFill>
                <a:cs typeface="Calibri Light"/>
              </a:rPr>
              <a:t>How is ideology conveyed?</a:t>
            </a:r>
            <a:endParaRPr lang="en-GB">
              <a:solidFill>
                <a:srgbClr val="FFFFFF"/>
              </a:solidFill>
            </a:endParaRPr>
          </a:p>
        </p:txBody>
      </p:sp>
      <p:sp>
        <p:nvSpPr>
          <p:cNvPr id="3" name="Content Placeholder 2">
            <a:extLst>
              <a:ext uri="{FF2B5EF4-FFF2-40B4-BE49-F238E27FC236}">
                <a16:creationId xmlns:a16="http://schemas.microsoft.com/office/drawing/2014/main" id="{B933A2C6-DC5C-4269-A7F3-FA9120902771}"/>
              </a:ext>
            </a:extLst>
          </p:cNvPr>
          <p:cNvSpPr>
            <a:spLocks noGrp="1"/>
          </p:cNvSpPr>
          <p:nvPr>
            <p:ph idx="1"/>
          </p:nvPr>
        </p:nvSpPr>
        <p:spPr>
          <a:xfrm>
            <a:off x="1071846" y="2973313"/>
            <a:ext cx="10040233" cy="2903099"/>
          </a:xfrm>
        </p:spPr>
        <p:txBody>
          <a:bodyPr vert="horz" lIns="91440" tIns="45720" rIns="91440" bIns="45720" rtlCol="0">
            <a:normAutofit/>
          </a:bodyPr>
          <a:lstStyle/>
          <a:p>
            <a:r>
              <a:rPr lang="en-GB" b="1">
                <a:ea typeface="+mn-lt"/>
                <a:cs typeface="+mn-lt"/>
              </a:rPr>
              <a:t>Bias</a:t>
            </a:r>
            <a:r>
              <a:rPr lang="en-GB">
                <a:ea typeface="+mn-lt"/>
                <a:cs typeface="+mn-lt"/>
              </a:rPr>
              <a:t> - an inclination or outlook to present or hold a </a:t>
            </a:r>
            <a:r>
              <a:rPr lang="en-GB" b="1">
                <a:ea typeface="+mn-lt"/>
                <a:cs typeface="+mn-lt"/>
              </a:rPr>
              <a:t>partial perspective</a:t>
            </a:r>
            <a:r>
              <a:rPr lang="en-GB">
                <a:ea typeface="+mn-lt"/>
                <a:cs typeface="+mn-lt"/>
              </a:rPr>
              <a:t>, often accompanied by a </a:t>
            </a:r>
            <a:r>
              <a:rPr lang="en-GB" b="1">
                <a:ea typeface="+mn-lt"/>
                <a:cs typeface="+mn-lt"/>
              </a:rPr>
              <a:t>refusal to consider the possible merits of alternative points of view</a:t>
            </a:r>
            <a:r>
              <a:rPr lang="en-GB">
                <a:ea typeface="+mn-lt"/>
                <a:cs typeface="+mn-lt"/>
              </a:rPr>
              <a:t>. Biases can be learned implicitly within cultural contexts. People may develop biases toward or against an individual, an ethnic group, a nation, a religion, a social class, a political party, theoretical paradigms and ideologies within academic domains, or a species. Biased means </a:t>
            </a:r>
            <a:r>
              <a:rPr lang="en-GB" b="1">
                <a:ea typeface="+mn-lt"/>
                <a:cs typeface="+mn-lt"/>
              </a:rPr>
              <a:t>one-sided, lacking a neutral viewpoint</a:t>
            </a:r>
            <a:r>
              <a:rPr lang="en-GB">
                <a:ea typeface="+mn-lt"/>
                <a:cs typeface="+mn-lt"/>
              </a:rPr>
              <a:t>, or not having an open mind. Bias can come in many forms and is related to prejudice and intuition.</a:t>
            </a:r>
          </a:p>
        </p:txBody>
      </p:sp>
    </p:spTree>
    <p:extLst>
      <p:ext uri="{BB962C8B-B14F-4D97-AF65-F5344CB8AC3E}">
        <p14:creationId xmlns:p14="http://schemas.microsoft.com/office/powerpoint/2010/main" val="3144688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D976C13-68E6-4E25-B13E-FC3A2D3F66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E2FE3A7B-DDFF-4F81-8AAE-11D96D138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9825ADD-F95C-4747-9B41-5DB21C28E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5" cy="5571066"/>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6791A8E-B2BA-467D-BB87-8CFBFB13AF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6948"/>
            <a:ext cx="10744200" cy="5404104"/>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64828E-B898-4774-B3D9-755E5FDD590B}"/>
              </a:ext>
            </a:extLst>
          </p:cNvPr>
          <p:cNvSpPr>
            <a:spLocks noGrp="1"/>
          </p:cNvSpPr>
          <p:nvPr>
            <p:ph type="title"/>
          </p:nvPr>
        </p:nvSpPr>
        <p:spPr>
          <a:xfrm>
            <a:off x="1286503" y="1285196"/>
            <a:ext cx="9607160" cy="2779429"/>
          </a:xfrm>
        </p:spPr>
        <p:txBody>
          <a:bodyPr vert="horz" lIns="91440" tIns="45720" rIns="91440" bIns="45720" rtlCol="0" anchor="b">
            <a:normAutofit/>
          </a:bodyPr>
          <a:lstStyle/>
          <a:p>
            <a:pPr algn="ctr">
              <a:lnSpc>
                <a:spcPct val="80000"/>
              </a:lnSpc>
            </a:pPr>
            <a:r>
              <a:rPr lang="en-US" sz="7200">
                <a:solidFill>
                  <a:srgbClr val="FFFFFF"/>
                </a:solidFill>
              </a:rPr>
              <a:t>How is bias conveyed?</a:t>
            </a:r>
          </a:p>
        </p:txBody>
      </p:sp>
    </p:spTree>
    <p:extLst>
      <p:ext uri="{BB962C8B-B14F-4D97-AF65-F5344CB8AC3E}">
        <p14:creationId xmlns:p14="http://schemas.microsoft.com/office/powerpoint/2010/main" val="3878218967"/>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E7CFAA6-1DBB-43B0-BD82-2FB83CF4E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EBDEF5-2C54-4982-B373-E036DC1602AA}"/>
              </a:ext>
            </a:extLst>
          </p:cNvPr>
          <p:cNvSpPr>
            <a:spLocks noGrp="1"/>
          </p:cNvSpPr>
          <p:nvPr>
            <p:ph type="title"/>
          </p:nvPr>
        </p:nvSpPr>
        <p:spPr>
          <a:xfrm>
            <a:off x="706299" y="639763"/>
            <a:ext cx="3947998" cy="5492750"/>
          </a:xfrm>
        </p:spPr>
        <p:txBody>
          <a:bodyPr>
            <a:normAutofit/>
          </a:bodyPr>
          <a:lstStyle/>
          <a:p>
            <a:r>
              <a:rPr lang="en-GB" sz="6000">
                <a:solidFill>
                  <a:srgbClr val="FFFFFF"/>
                </a:solidFill>
                <a:cs typeface="Calibri Light"/>
              </a:rPr>
              <a:t>How is bias conveyed?</a:t>
            </a:r>
            <a:endParaRPr lang="en-GB" sz="6000">
              <a:solidFill>
                <a:srgbClr val="FFFFFF"/>
              </a:solidFill>
            </a:endParaRPr>
          </a:p>
        </p:txBody>
      </p:sp>
      <p:cxnSp>
        <p:nvCxnSpPr>
          <p:cNvPr id="10" name="Straight Connector 9">
            <a:extLst>
              <a:ext uri="{FF2B5EF4-FFF2-40B4-BE49-F238E27FC236}">
                <a16:creationId xmlns:a16="http://schemas.microsoft.com/office/drawing/2014/main" id="{9E13708B-D2E3-41E3-BD49-F910056473E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1323" y="2211346"/>
            <a:ext cx="0" cy="2349584"/>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37BE8D2-A27F-4726-AA58-9423952E9796}"/>
              </a:ext>
            </a:extLst>
          </p:cNvPr>
          <p:cNvSpPr>
            <a:spLocks noGrp="1"/>
          </p:cNvSpPr>
          <p:nvPr>
            <p:ph idx="1"/>
          </p:nvPr>
        </p:nvSpPr>
        <p:spPr>
          <a:xfrm>
            <a:off x="5288349" y="639764"/>
            <a:ext cx="6142032" cy="5492749"/>
          </a:xfrm>
        </p:spPr>
        <p:txBody>
          <a:bodyPr vert="horz" lIns="91440" tIns="45720" rIns="91440" bIns="45720" rtlCol="0" anchor="ctr">
            <a:normAutofit/>
          </a:bodyPr>
          <a:lstStyle/>
          <a:p>
            <a:r>
              <a:rPr lang="en-GB" b="1">
                <a:ea typeface="+mn-lt"/>
                <a:cs typeface="+mn-lt"/>
              </a:rPr>
              <a:t>Q. How are ideologies expressed in and reproduced by the structures of socially situated text and talk?</a:t>
            </a:r>
            <a:endParaRPr lang="en-GB">
              <a:cs typeface="Calibri Light" panose="020F0302020204030204"/>
            </a:endParaRPr>
          </a:p>
          <a:p>
            <a:r>
              <a:rPr lang="en-GB" b="1">
                <a:ea typeface="+mn-lt"/>
                <a:cs typeface="+mn-lt"/>
              </a:rPr>
              <a:t>Lexis </a:t>
            </a:r>
            <a:r>
              <a:rPr lang="en-GB">
                <a:ea typeface="+mn-lt"/>
                <a:cs typeface="+mn-lt"/>
              </a:rPr>
              <a:t>– labelling of news actors e.g. </a:t>
            </a:r>
            <a:r>
              <a:rPr lang="en-GB" i="1">
                <a:ea typeface="+mn-lt"/>
                <a:cs typeface="+mn-lt"/>
              </a:rPr>
              <a:t>crooks, gangsters, undesirables</a:t>
            </a:r>
            <a:r>
              <a:rPr lang="en-GB">
                <a:ea typeface="+mn-lt"/>
                <a:cs typeface="+mn-lt"/>
              </a:rPr>
              <a:t>; figures e.g. </a:t>
            </a:r>
            <a:r>
              <a:rPr lang="en-GB" i="1">
                <a:ea typeface="+mn-lt"/>
                <a:cs typeface="+mn-lt"/>
              </a:rPr>
              <a:t>10,000 foreign prisoners</a:t>
            </a:r>
            <a:endParaRPr lang="en-GB"/>
          </a:p>
          <a:p>
            <a:r>
              <a:rPr lang="en-GB" b="1">
                <a:ea typeface="+mn-lt"/>
                <a:cs typeface="+mn-lt"/>
              </a:rPr>
              <a:t>Grammar </a:t>
            </a:r>
            <a:r>
              <a:rPr lang="en-GB">
                <a:ea typeface="+mn-lt"/>
                <a:cs typeface="+mn-lt"/>
              </a:rPr>
              <a:t>– adjective choices e.g. </a:t>
            </a:r>
            <a:r>
              <a:rPr lang="en-GB" i="1">
                <a:ea typeface="+mn-lt"/>
                <a:cs typeface="+mn-lt"/>
              </a:rPr>
              <a:t>shambolic</a:t>
            </a:r>
            <a:r>
              <a:rPr lang="en-GB">
                <a:ea typeface="+mn-lt"/>
                <a:cs typeface="+mn-lt"/>
              </a:rPr>
              <a:t>; verb choices e.g. </a:t>
            </a:r>
            <a:r>
              <a:rPr lang="en-GB" i="1">
                <a:ea typeface="+mn-lt"/>
                <a:cs typeface="+mn-lt"/>
              </a:rPr>
              <a:t>flails</a:t>
            </a:r>
            <a:r>
              <a:rPr lang="en-GB">
                <a:ea typeface="+mn-lt"/>
                <a:cs typeface="+mn-lt"/>
              </a:rPr>
              <a:t>; modal auxiliaries e.g. </a:t>
            </a:r>
            <a:r>
              <a:rPr lang="en-GB" i="1">
                <a:ea typeface="+mn-lt"/>
                <a:cs typeface="+mn-lt"/>
              </a:rPr>
              <a:t>can, might</a:t>
            </a:r>
            <a:r>
              <a:rPr lang="en-GB">
                <a:ea typeface="+mn-lt"/>
                <a:cs typeface="+mn-lt"/>
              </a:rPr>
              <a:t>; modal adverbials e.g. </a:t>
            </a:r>
            <a:r>
              <a:rPr lang="en-GB" i="1">
                <a:ea typeface="+mn-lt"/>
                <a:cs typeface="+mn-lt"/>
              </a:rPr>
              <a:t>perhaps, certainly</a:t>
            </a:r>
            <a:r>
              <a:rPr lang="en-GB">
                <a:ea typeface="+mn-lt"/>
                <a:cs typeface="+mn-lt"/>
              </a:rPr>
              <a:t>; pronouns e.g. </a:t>
            </a:r>
            <a:r>
              <a:rPr lang="en-GB" i="1">
                <a:ea typeface="+mn-lt"/>
                <a:cs typeface="+mn-lt"/>
              </a:rPr>
              <a:t>the rest of us</a:t>
            </a:r>
            <a:r>
              <a:rPr lang="en-GB">
                <a:ea typeface="+mn-lt"/>
                <a:cs typeface="+mn-lt"/>
              </a:rPr>
              <a:t>, </a:t>
            </a:r>
            <a:r>
              <a:rPr lang="en-GB" i="1">
                <a:ea typeface="+mn-lt"/>
                <a:cs typeface="+mn-lt"/>
              </a:rPr>
              <a:t>they will face</a:t>
            </a:r>
            <a:endParaRPr lang="en-GB"/>
          </a:p>
          <a:p>
            <a:r>
              <a:rPr lang="en-GB" b="1">
                <a:ea typeface="+mn-lt"/>
                <a:cs typeface="+mn-lt"/>
              </a:rPr>
              <a:t>Conceptual metaphors </a:t>
            </a:r>
            <a:r>
              <a:rPr lang="en-GB">
                <a:ea typeface="+mn-lt"/>
                <a:cs typeface="+mn-lt"/>
              </a:rPr>
              <a:t>e.g. </a:t>
            </a:r>
            <a:r>
              <a:rPr lang="en-GB" i="1">
                <a:ea typeface="+mn-lt"/>
                <a:cs typeface="+mn-lt"/>
              </a:rPr>
              <a:t>flood of immigrants</a:t>
            </a:r>
            <a:endParaRPr lang="en-GB"/>
          </a:p>
          <a:p>
            <a:r>
              <a:rPr lang="en-GB" b="1">
                <a:ea typeface="+mn-lt"/>
                <a:cs typeface="+mn-lt"/>
              </a:rPr>
              <a:t>Discourse</a:t>
            </a:r>
            <a:endParaRPr lang="en-GB"/>
          </a:p>
          <a:p>
            <a:endParaRPr lang="en-GB">
              <a:cs typeface="Calibri Light"/>
            </a:endParaRPr>
          </a:p>
        </p:txBody>
      </p:sp>
    </p:spTree>
    <p:extLst>
      <p:ext uri="{BB962C8B-B14F-4D97-AF65-F5344CB8AC3E}">
        <p14:creationId xmlns:p14="http://schemas.microsoft.com/office/powerpoint/2010/main" val="158072132"/>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E7CFAA6-1DBB-43B0-BD82-2FB83CF4E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EBF3C5-9DEC-4DF5-9B83-CF3B893D7C67}"/>
              </a:ext>
            </a:extLst>
          </p:cNvPr>
          <p:cNvSpPr>
            <a:spLocks noGrp="1"/>
          </p:cNvSpPr>
          <p:nvPr>
            <p:ph type="title"/>
          </p:nvPr>
        </p:nvSpPr>
        <p:spPr>
          <a:xfrm>
            <a:off x="706299" y="639763"/>
            <a:ext cx="3947998" cy="5492750"/>
          </a:xfrm>
        </p:spPr>
        <p:txBody>
          <a:bodyPr>
            <a:normAutofit/>
          </a:bodyPr>
          <a:lstStyle/>
          <a:p>
            <a:endParaRPr lang="en-GB" sz="6000">
              <a:solidFill>
                <a:srgbClr val="FFFFFF"/>
              </a:solidFill>
            </a:endParaRPr>
          </a:p>
        </p:txBody>
      </p:sp>
      <p:cxnSp>
        <p:nvCxnSpPr>
          <p:cNvPr id="10" name="Straight Connector 9">
            <a:extLst>
              <a:ext uri="{FF2B5EF4-FFF2-40B4-BE49-F238E27FC236}">
                <a16:creationId xmlns:a16="http://schemas.microsoft.com/office/drawing/2014/main" id="{9E13708B-D2E3-41E3-BD49-F910056473E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1323" y="2211346"/>
            <a:ext cx="0" cy="2349584"/>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D16E314-2F45-4F22-A95A-0B4F83D8C27F}"/>
              </a:ext>
            </a:extLst>
          </p:cNvPr>
          <p:cNvSpPr>
            <a:spLocks noGrp="1"/>
          </p:cNvSpPr>
          <p:nvPr>
            <p:ph idx="1"/>
          </p:nvPr>
        </p:nvSpPr>
        <p:spPr>
          <a:xfrm>
            <a:off x="5288349" y="639764"/>
            <a:ext cx="6142032" cy="5492749"/>
          </a:xfrm>
        </p:spPr>
        <p:txBody>
          <a:bodyPr vert="horz" lIns="91440" tIns="45720" rIns="91440" bIns="45720" rtlCol="0" anchor="ctr">
            <a:normAutofit/>
          </a:bodyPr>
          <a:lstStyle/>
          <a:p>
            <a:r>
              <a:rPr lang="en-GB" b="1">
                <a:ea typeface="+mn-lt"/>
                <a:cs typeface="+mn-lt"/>
              </a:rPr>
              <a:t>Naming forms </a:t>
            </a:r>
            <a:r>
              <a:rPr lang="en-GB">
                <a:ea typeface="+mn-lt"/>
                <a:cs typeface="+mn-lt"/>
              </a:rPr>
              <a:t>– first name only, short form of first name, nickname, title and last name, formal title, formal title and name</a:t>
            </a:r>
            <a:endParaRPr lang="en-GB">
              <a:cs typeface="Calibri Light" panose="020F0302020204030204"/>
            </a:endParaRPr>
          </a:p>
          <a:p>
            <a:r>
              <a:rPr lang="en-GB" b="1">
                <a:ea typeface="+mn-lt"/>
                <a:cs typeface="+mn-lt"/>
              </a:rPr>
              <a:t>Syntax (verb types) </a:t>
            </a:r>
            <a:r>
              <a:rPr lang="en-GB">
                <a:ea typeface="+mn-lt"/>
                <a:cs typeface="+mn-lt"/>
              </a:rPr>
              <a:t>– </a:t>
            </a:r>
            <a:r>
              <a:rPr lang="en-GB" b="1">
                <a:ea typeface="+mn-lt"/>
                <a:cs typeface="+mn-lt"/>
              </a:rPr>
              <a:t>transactive </a:t>
            </a:r>
            <a:r>
              <a:rPr lang="en-GB" b="1" err="1">
                <a:ea typeface="+mn-lt"/>
                <a:cs typeface="+mn-lt"/>
              </a:rPr>
              <a:t>actionals</a:t>
            </a:r>
            <a:r>
              <a:rPr lang="en-GB" b="1">
                <a:ea typeface="+mn-lt"/>
                <a:cs typeface="+mn-lt"/>
              </a:rPr>
              <a:t> </a:t>
            </a:r>
            <a:r>
              <a:rPr lang="en-GB">
                <a:ea typeface="+mn-lt"/>
                <a:cs typeface="+mn-lt"/>
              </a:rPr>
              <a:t>(John hit the policeman); </a:t>
            </a:r>
            <a:r>
              <a:rPr lang="en-GB" b="1">
                <a:ea typeface="+mn-lt"/>
                <a:cs typeface="+mn-lt"/>
              </a:rPr>
              <a:t>non-transactive </a:t>
            </a:r>
            <a:r>
              <a:rPr lang="en-GB" b="1" err="1">
                <a:ea typeface="+mn-lt"/>
                <a:cs typeface="+mn-lt"/>
              </a:rPr>
              <a:t>actionals</a:t>
            </a:r>
            <a:r>
              <a:rPr lang="en-GB" b="1">
                <a:ea typeface="+mn-lt"/>
                <a:cs typeface="+mn-lt"/>
              </a:rPr>
              <a:t> </a:t>
            </a:r>
            <a:r>
              <a:rPr lang="en-GB">
                <a:ea typeface="+mn-lt"/>
                <a:cs typeface="+mn-lt"/>
              </a:rPr>
              <a:t>(John went on holiday); </a:t>
            </a:r>
            <a:r>
              <a:rPr lang="en-GB" b="1">
                <a:ea typeface="+mn-lt"/>
                <a:cs typeface="+mn-lt"/>
              </a:rPr>
              <a:t>quality </a:t>
            </a:r>
            <a:r>
              <a:rPr lang="en-GB" b="1" err="1">
                <a:ea typeface="+mn-lt"/>
                <a:cs typeface="+mn-lt"/>
              </a:rPr>
              <a:t>relationals</a:t>
            </a:r>
            <a:r>
              <a:rPr lang="en-GB" b="1">
                <a:ea typeface="+mn-lt"/>
                <a:cs typeface="+mn-lt"/>
              </a:rPr>
              <a:t> </a:t>
            </a:r>
            <a:r>
              <a:rPr lang="en-GB">
                <a:ea typeface="+mn-lt"/>
                <a:cs typeface="+mn-lt"/>
              </a:rPr>
              <a:t>(John is relaxed); </a:t>
            </a:r>
            <a:r>
              <a:rPr lang="en-GB" b="1">
                <a:ea typeface="+mn-lt"/>
                <a:cs typeface="+mn-lt"/>
              </a:rPr>
              <a:t>equal state </a:t>
            </a:r>
            <a:r>
              <a:rPr lang="en-GB" b="1" err="1">
                <a:ea typeface="+mn-lt"/>
                <a:cs typeface="+mn-lt"/>
              </a:rPr>
              <a:t>relationals</a:t>
            </a:r>
            <a:r>
              <a:rPr lang="en-GB" b="1">
                <a:ea typeface="+mn-lt"/>
                <a:cs typeface="+mn-lt"/>
              </a:rPr>
              <a:t> </a:t>
            </a:r>
            <a:r>
              <a:rPr lang="en-GB">
                <a:ea typeface="+mn-lt"/>
                <a:cs typeface="+mn-lt"/>
              </a:rPr>
              <a:t>(John thought the warning silly)</a:t>
            </a:r>
            <a:endParaRPr lang="en-GB"/>
          </a:p>
          <a:p>
            <a:endParaRPr lang="en-GB">
              <a:cs typeface="Calibri Light"/>
            </a:endParaRPr>
          </a:p>
        </p:txBody>
      </p:sp>
    </p:spTree>
    <p:extLst>
      <p:ext uri="{BB962C8B-B14F-4D97-AF65-F5344CB8AC3E}">
        <p14:creationId xmlns:p14="http://schemas.microsoft.com/office/powerpoint/2010/main" val="2444708103"/>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57D52-C57A-4D46-8766-5D02F0F97ADC}"/>
              </a:ext>
            </a:extLst>
          </p:cNvPr>
          <p:cNvSpPr>
            <a:spLocks noGrp="1"/>
          </p:cNvSpPr>
          <p:nvPr>
            <p:ph type="title"/>
          </p:nvPr>
        </p:nvSpPr>
        <p:spPr>
          <a:xfrm>
            <a:off x="7836310" y="499533"/>
            <a:ext cx="3706761" cy="5632980"/>
          </a:xfrm>
        </p:spPr>
        <p:txBody>
          <a:bodyPr>
            <a:normAutofit/>
          </a:bodyPr>
          <a:lstStyle/>
          <a:p>
            <a:r>
              <a:rPr lang="en-GB" sz="4400">
                <a:cs typeface="Calibri Light"/>
              </a:rPr>
              <a:t>Rhetorical Schemes</a:t>
            </a:r>
            <a:endParaRPr lang="en-GB" sz="4400"/>
          </a:p>
        </p:txBody>
      </p:sp>
      <p:graphicFrame>
        <p:nvGraphicFramePr>
          <p:cNvPr id="7" name="Content Placeholder 2">
            <a:extLst>
              <a:ext uri="{FF2B5EF4-FFF2-40B4-BE49-F238E27FC236}">
                <a16:creationId xmlns:a16="http://schemas.microsoft.com/office/drawing/2014/main" id="{531093E4-3280-41EF-8FD9-21A4142AF245}"/>
              </a:ext>
            </a:extLst>
          </p:cNvPr>
          <p:cNvGraphicFramePr>
            <a:graphicFrameLocks noGrp="1"/>
          </p:cNvGraphicFramePr>
          <p:nvPr>
            <p:ph idx="1"/>
            <p:extLst>
              <p:ext uri="{D42A27DB-BD31-4B8C-83A1-F6EECF244321}">
                <p14:modId xmlns:p14="http://schemas.microsoft.com/office/powerpoint/2010/main" val="2012950884"/>
              </p:ext>
            </p:extLst>
          </p:nvPr>
        </p:nvGraphicFramePr>
        <p:xfrm>
          <a:off x="633413" y="639763"/>
          <a:ext cx="6913562" cy="5492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6812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218665-EA77-40EC-8172-4F17E2DEDB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8973C5-4130-4112-9573-80AF81214945}"/>
              </a:ext>
            </a:extLst>
          </p:cNvPr>
          <p:cNvSpPr>
            <a:spLocks noGrp="1"/>
          </p:cNvSpPr>
          <p:nvPr>
            <p:ph type="title"/>
          </p:nvPr>
        </p:nvSpPr>
        <p:spPr>
          <a:xfrm>
            <a:off x="8199458" y="643467"/>
            <a:ext cx="3349075" cy="5584296"/>
          </a:xfrm>
        </p:spPr>
        <p:txBody>
          <a:bodyPr anchor="ctr">
            <a:normAutofit/>
          </a:bodyPr>
          <a:lstStyle/>
          <a:p>
            <a:r>
              <a:rPr lang="en-GB" sz="4000">
                <a:solidFill>
                  <a:srgbClr val="FFFFFF"/>
                </a:solidFill>
                <a:cs typeface="Calibri Light"/>
              </a:rPr>
              <a:t>Rhetorical Tropes</a:t>
            </a:r>
            <a:endParaRPr lang="en-GB" sz="4000">
              <a:solidFill>
                <a:srgbClr val="FFFFFF"/>
              </a:solidFill>
            </a:endParaRPr>
          </a:p>
        </p:txBody>
      </p:sp>
      <p:graphicFrame>
        <p:nvGraphicFramePr>
          <p:cNvPr id="5" name="Content Placeholder 2">
            <a:extLst>
              <a:ext uri="{FF2B5EF4-FFF2-40B4-BE49-F238E27FC236}">
                <a16:creationId xmlns:a16="http://schemas.microsoft.com/office/drawing/2014/main" id="{72FBF843-942B-4EDD-BFA6-166109ED3C11}"/>
              </a:ext>
            </a:extLst>
          </p:cNvPr>
          <p:cNvGraphicFramePr>
            <a:graphicFrameLocks noGrp="1"/>
          </p:cNvGraphicFramePr>
          <p:nvPr>
            <p:ph idx="1"/>
            <p:extLst>
              <p:ext uri="{D42A27DB-BD31-4B8C-83A1-F6EECF244321}">
                <p14:modId xmlns:p14="http://schemas.microsoft.com/office/powerpoint/2010/main" val="359592305"/>
              </p:ext>
            </p:extLst>
          </p:nvPr>
        </p:nvGraphicFramePr>
        <p:xfrm>
          <a:off x="633413" y="684213"/>
          <a:ext cx="6278562" cy="5543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57439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218665-EA77-40EC-8172-4F17E2DEDB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F9E615-53C4-4D6D-82DC-0868CDF5C375}"/>
              </a:ext>
            </a:extLst>
          </p:cNvPr>
          <p:cNvSpPr>
            <a:spLocks noGrp="1"/>
          </p:cNvSpPr>
          <p:nvPr>
            <p:ph type="title"/>
          </p:nvPr>
        </p:nvSpPr>
        <p:spPr>
          <a:xfrm>
            <a:off x="8199458" y="643467"/>
            <a:ext cx="3349075" cy="5584296"/>
          </a:xfrm>
        </p:spPr>
        <p:txBody>
          <a:bodyPr anchor="ctr">
            <a:normAutofit/>
          </a:bodyPr>
          <a:lstStyle/>
          <a:p>
            <a:r>
              <a:rPr lang="en-GB" sz="4000">
                <a:solidFill>
                  <a:srgbClr val="FFFFFF"/>
                </a:solidFill>
                <a:cs typeface="Calibri Light"/>
              </a:rPr>
              <a:t>Aristotelian Rhetoric</a:t>
            </a:r>
            <a:endParaRPr lang="en-GB" sz="4000">
              <a:solidFill>
                <a:srgbClr val="FFFFFF"/>
              </a:solidFill>
            </a:endParaRPr>
          </a:p>
        </p:txBody>
      </p:sp>
      <p:graphicFrame>
        <p:nvGraphicFramePr>
          <p:cNvPr id="5" name="Content Placeholder 2">
            <a:extLst>
              <a:ext uri="{FF2B5EF4-FFF2-40B4-BE49-F238E27FC236}">
                <a16:creationId xmlns:a16="http://schemas.microsoft.com/office/drawing/2014/main" id="{27C95BCB-5A68-4723-8E0D-83A8E863DB5C}"/>
              </a:ext>
            </a:extLst>
          </p:cNvPr>
          <p:cNvGraphicFramePr>
            <a:graphicFrameLocks noGrp="1"/>
          </p:cNvGraphicFramePr>
          <p:nvPr>
            <p:ph idx="1"/>
            <p:extLst>
              <p:ext uri="{D42A27DB-BD31-4B8C-83A1-F6EECF244321}">
                <p14:modId xmlns:p14="http://schemas.microsoft.com/office/powerpoint/2010/main" val="1345282663"/>
              </p:ext>
            </p:extLst>
          </p:nvPr>
        </p:nvGraphicFramePr>
        <p:xfrm>
          <a:off x="633413" y="684213"/>
          <a:ext cx="6278562" cy="5543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9315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E7CFAA6-1DBB-43B0-BD82-2FB83CF4E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06862D-317C-419E-BD0A-EBF5C148823F}"/>
              </a:ext>
            </a:extLst>
          </p:cNvPr>
          <p:cNvSpPr>
            <a:spLocks noGrp="1"/>
          </p:cNvSpPr>
          <p:nvPr>
            <p:ph type="title"/>
          </p:nvPr>
        </p:nvSpPr>
        <p:spPr>
          <a:xfrm>
            <a:off x="706298" y="639763"/>
            <a:ext cx="3997693" cy="5492750"/>
          </a:xfrm>
        </p:spPr>
        <p:txBody>
          <a:bodyPr>
            <a:normAutofit/>
          </a:bodyPr>
          <a:lstStyle/>
          <a:p>
            <a:r>
              <a:rPr lang="en-GB" sz="6000">
                <a:solidFill>
                  <a:srgbClr val="FFFFFF"/>
                </a:solidFill>
                <a:cs typeface="Calibri Light"/>
              </a:rPr>
              <a:t>Rhetorical Strategies: Targeting</a:t>
            </a:r>
            <a:endParaRPr lang="en-GB" sz="6000">
              <a:solidFill>
                <a:srgbClr val="FFFFFF"/>
              </a:solidFill>
            </a:endParaRPr>
          </a:p>
        </p:txBody>
      </p:sp>
      <p:graphicFrame>
        <p:nvGraphicFramePr>
          <p:cNvPr id="5" name="Content Placeholder 2">
            <a:extLst>
              <a:ext uri="{FF2B5EF4-FFF2-40B4-BE49-F238E27FC236}">
                <a16:creationId xmlns:a16="http://schemas.microsoft.com/office/drawing/2014/main" id="{D38B2682-B114-41A2-8229-936A17A33F7A}"/>
              </a:ext>
            </a:extLst>
          </p:cNvPr>
          <p:cNvGraphicFramePr>
            <a:graphicFrameLocks noGrp="1"/>
          </p:cNvGraphicFramePr>
          <p:nvPr>
            <p:ph idx="1"/>
            <p:extLst>
              <p:ext uri="{D42A27DB-BD31-4B8C-83A1-F6EECF244321}">
                <p14:modId xmlns:p14="http://schemas.microsoft.com/office/powerpoint/2010/main" val="3810221838"/>
              </p:ext>
            </p:extLst>
          </p:nvPr>
        </p:nvGraphicFramePr>
        <p:xfrm>
          <a:off x="5288347" y="639763"/>
          <a:ext cx="6254724" cy="5492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8107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218665-EA77-40EC-8172-4F17E2DEDB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CE682A-33FD-4B1E-A37F-5ABCC5AABD35}"/>
              </a:ext>
            </a:extLst>
          </p:cNvPr>
          <p:cNvSpPr>
            <a:spLocks noGrp="1"/>
          </p:cNvSpPr>
          <p:nvPr>
            <p:ph type="title"/>
          </p:nvPr>
        </p:nvSpPr>
        <p:spPr>
          <a:xfrm>
            <a:off x="8199458" y="643467"/>
            <a:ext cx="3349075" cy="5584296"/>
          </a:xfrm>
        </p:spPr>
        <p:txBody>
          <a:bodyPr anchor="ctr">
            <a:normAutofit/>
          </a:bodyPr>
          <a:lstStyle/>
          <a:p>
            <a:r>
              <a:rPr lang="en-GB" sz="4000">
                <a:solidFill>
                  <a:srgbClr val="FFFFFF"/>
                </a:solidFill>
                <a:cs typeface="Calibri Light"/>
              </a:rPr>
              <a:t>Rhetorical Strategies: Framing</a:t>
            </a:r>
            <a:endParaRPr lang="en-GB" sz="4000">
              <a:solidFill>
                <a:srgbClr val="FFFFFF"/>
              </a:solidFill>
            </a:endParaRPr>
          </a:p>
        </p:txBody>
      </p:sp>
      <p:graphicFrame>
        <p:nvGraphicFramePr>
          <p:cNvPr id="5" name="Content Placeholder 2">
            <a:extLst>
              <a:ext uri="{FF2B5EF4-FFF2-40B4-BE49-F238E27FC236}">
                <a16:creationId xmlns:a16="http://schemas.microsoft.com/office/drawing/2014/main" id="{795645B3-92ED-48B2-A2C1-917895581972}"/>
              </a:ext>
            </a:extLst>
          </p:cNvPr>
          <p:cNvGraphicFramePr>
            <a:graphicFrameLocks noGrp="1"/>
          </p:cNvGraphicFramePr>
          <p:nvPr>
            <p:ph idx="1"/>
            <p:extLst>
              <p:ext uri="{D42A27DB-BD31-4B8C-83A1-F6EECF244321}">
                <p14:modId xmlns:p14="http://schemas.microsoft.com/office/powerpoint/2010/main" val="1009791338"/>
              </p:ext>
            </p:extLst>
          </p:nvPr>
        </p:nvGraphicFramePr>
        <p:xfrm>
          <a:off x="633413" y="684213"/>
          <a:ext cx="6278562" cy="5543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1522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85B976C-17EF-415B-B03C-BAF9443B9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70FB2C90-ED23-4A88-A264-6E2E84575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470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1" y="4385066"/>
            <a:ext cx="10923638" cy="1317643"/>
          </a:xfrm>
        </p:spPr>
        <p:txBody>
          <a:bodyPr vert="horz" lIns="91440" tIns="45720" rIns="91440" bIns="45720" rtlCol="0" anchor="b">
            <a:normAutofit/>
          </a:bodyPr>
          <a:lstStyle/>
          <a:p>
            <a:pPr>
              <a:lnSpc>
                <a:spcPct val="80000"/>
              </a:lnSpc>
            </a:pPr>
            <a:r>
              <a:rPr lang="en-US" sz="8800">
                <a:solidFill>
                  <a:srgbClr val="FFFFFF"/>
                </a:solidFill>
              </a:rPr>
              <a:t>Representation</a:t>
            </a:r>
          </a:p>
        </p:txBody>
      </p:sp>
      <p:sp>
        <p:nvSpPr>
          <p:cNvPr id="9" name="Content Placeholder 8">
            <a:extLst>
              <a:ext uri="{FF2B5EF4-FFF2-40B4-BE49-F238E27FC236}">
                <a16:creationId xmlns:a16="http://schemas.microsoft.com/office/drawing/2014/main" id="{876C7798-FD11-44E2-8385-781E59A36B89}"/>
              </a:ext>
            </a:extLst>
          </p:cNvPr>
          <p:cNvSpPr>
            <a:spLocks noGrp="1"/>
          </p:cNvSpPr>
          <p:nvPr>
            <p:ph idx="1"/>
          </p:nvPr>
        </p:nvSpPr>
        <p:spPr>
          <a:xfrm>
            <a:off x="609600" y="5702709"/>
            <a:ext cx="10923638" cy="521109"/>
          </a:xfrm>
        </p:spPr>
        <p:txBody>
          <a:bodyPr vert="horz" lIns="91440" tIns="45720" rIns="91440" bIns="45720" rtlCol="0">
            <a:normAutofit/>
          </a:bodyPr>
          <a:lstStyle/>
          <a:p>
            <a:pPr marL="0" indent="0">
              <a:buNone/>
            </a:pPr>
            <a:r>
              <a:rPr lang="en-US" sz="3200">
                <a:solidFill>
                  <a:schemeClr val="bg1"/>
                </a:solidFill>
                <a:latin typeface="+mj-lt"/>
              </a:rPr>
              <a:t>What is this?</a:t>
            </a:r>
          </a:p>
        </p:txBody>
      </p:sp>
      <p:pic>
        <p:nvPicPr>
          <p:cNvPr id="4" name="Content Placeholder 3"/>
          <p:cNvPicPr>
            <a:picLocks noChangeAspect="1"/>
          </p:cNvPicPr>
          <p:nvPr/>
        </p:nvPicPr>
        <p:blipFill rotWithShape="1">
          <a:blip r:embed="rId2">
            <a:extLst>
              <a:ext uri="{28A0092B-C50C-407E-A947-70E740481C1C}">
                <a14:useLocalDpi xmlns:a14="http://schemas.microsoft.com/office/drawing/2010/main" val="0"/>
              </a:ext>
            </a:extLst>
          </a:blip>
          <a:srcRect t="1757" r="2" b="5091"/>
          <a:stretch/>
        </p:blipFill>
        <p:spPr>
          <a:xfrm>
            <a:off x="-2" y="10"/>
            <a:ext cx="5940770" cy="4242806"/>
          </a:xfrm>
          <a:prstGeom prst="rect">
            <a:avLst/>
          </a:prstGeom>
        </p:spPr>
      </p:pic>
    </p:spTree>
    <p:extLst>
      <p:ext uri="{BB962C8B-B14F-4D97-AF65-F5344CB8AC3E}">
        <p14:creationId xmlns:p14="http://schemas.microsoft.com/office/powerpoint/2010/main" val="3765795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218665-EA77-40EC-8172-4F17E2DEDB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D608DD-EBC6-4A00-9BE5-F284118F53CA}"/>
              </a:ext>
            </a:extLst>
          </p:cNvPr>
          <p:cNvSpPr>
            <a:spLocks noGrp="1"/>
          </p:cNvSpPr>
          <p:nvPr>
            <p:ph type="title"/>
          </p:nvPr>
        </p:nvSpPr>
        <p:spPr>
          <a:xfrm>
            <a:off x="8199458" y="643467"/>
            <a:ext cx="3349075" cy="5584296"/>
          </a:xfrm>
        </p:spPr>
        <p:txBody>
          <a:bodyPr anchor="ctr">
            <a:normAutofit/>
          </a:bodyPr>
          <a:lstStyle/>
          <a:p>
            <a:r>
              <a:rPr lang="en-GB" sz="4000">
                <a:solidFill>
                  <a:srgbClr val="FFFFFF"/>
                </a:solidFill>
                <a:cs typeface="Calibri Light"/>
              </a:rPr>
              <a:t>Rhetorical Strategies: Voicing</a:t>
            </a:r>
            <a:endParaRPr lang="en-GB" sz="4000">
              <a:solidFill>
                <a:srgbClr val="FFFFFF"/>
              </a:solidFill>
            </a:endParaRPr>
          </a:p>
        </p:txBody>
      </p:sp>
      <p:graphicFrame>
        <p:nvGraphicFramePr>
          <p:cNvPr id="5" name="Content Placeholder 2">
            <a:extLst>
              <a:ext uri="{FF2B5EF4-FFF2-40B4-BE49-F238E27FC236}">
                <a16:creationId xmlns:a16="http://schemas.microsoft.com/office/drawing/2014/main" id="{B70C44AE-F8C7-4ABB-9252-92530AAA5F19}"/>
              </a:ext>
            </a:extLst>
          </p:cNvPr>
          <p:cNvGraphicFramePr>
            <a:graphicFrameLocks noGrp="1"/>
          </p:cNvGraphicFramePr>
          <p:nvPr>
            <p:ph idx="1"/>
            <p:extLst>
              <p:ext uri="{D42A27DB-BD31-4B8C-83A1-F6EECF244321}">
                <p14:modId xmlns:p14="http://schemas.microsoft.com/office/powerpoint/2010/main" val="943320470"/>
              </p:ext>
            </p:extLst>
          </p:nvPr>
        </p:nvGraphicFramePr>
        <p:xfrm>
          <a:off x="633413" y="684213"/>
          <a:ext cx="6278562" cy="5543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31219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D976C13-68E6-4E25-B13E-FC3A2D3F66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E2FE3A7B-DDFF-4F81-8AAE-11D96D138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9825ADD-F95C-4747-9B41-5DB21C28E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5" cy="5571066"/>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6791A8E-B2BA-467D-BB87-8CFBFB13AF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6948"/>
            <a:ext cx="10744200" cy="5404104"/>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372F37-F1F9-482D-AF55-214A4FD8FBCD}"/>
              </a:ext>
            </a:extLst>
          </p:cNvPr>
          <p:cNvSpPr>
            <a:spLocks noGrp="1"/>
          </p:cNvSpPr>
          <p:nvPr>
            <p:ph type="title"/>
          </p:nvPr>
        </p:nvSpPr>
        <p:spPr>
          <a:xfrm>
            <a:off x="1286503" y="1285196"/>
            <a:ext cx="9607160" cy="2779429"/>
          </a:xfrm>
        </p:spPr>
        <p:txBody>
          <a:bodyPr vert="horz" lIns="91440" tIns="45720" rIns="91440" bIns="45720" rtlCol="0" anchor="b">
            <a:normAutofit/>
          </a:bodyPr>
          <a:lstStyle/>
          <a:p>
            <a:pPr algn="ctr">
              <a:lnSpc>
                <a:spcPct val="80000"/>
              </a:lnSpc>
            </a:pPr>
            <a:r>
              <a:rPr lang="en-US" sz="7200">
                <a:solidFill>
                  <a:srgbClr val="FFFFFF"/>
                </a:solidFill>
              </a:rPr>
              <a:t>Define humour, satire and parody</a:t>
            </a:r>
          </a:p>
        </p:txBody>
      </p:sp>
    </p:spTree>
    <p:extLst>
      <p:ext uri="{BB962C8B-B14F-4D97-AF65-F5344CB8AC3E}">
        <p14:creationId xmlns:p14="http://schemas.microsoft.com/office/powerpoint/2010/main" val="791342666"/>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88D80A3-503A-400A-9D7F-99EC3CE06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FF2F06-BABD-46AC-BBA8-E49E243B3478}"/>
              </a:ext>
            </a:extLst>
          </p:cNvPr>
          <p:cNvSpPr>
            <a:spLocks noGrp="1"/>
          </p:cNvSpPr>
          <p:nvPr>
            <p:ph type="title"/>
          </p:nvPr>
        </p:nvSpPr>
        <p:spPr>
          <a:xfrm>
            <a:off x="657224" y="4772508"/>
            <a:ext cx="10772775" cy="1658198"/>
          </a:xfrm>
        </p:spPr>
        <p:txBody>
          <a:bodyPr>
            <a:normAutofit/>
          </a:bodyPr>
          <a:lstStyle/>
          <a:p>
            <a:r>
              <a:rPr lang="en-GB">
                <a:solidFill>
                  <a:srgbClr val="FFFFFF"/>
                </a:solidFill>
                <a:ea typeface="+mj-lt"/>
                <a:cs typeface="+mj-lt"/>
              </a:rPr>
              <a:t>Define humour, satire and parody</a:t>
            </a:r>
          </a:p>
          <a:p>
            <a:endParaRPr lang="en-GB">
              <a:solidFill>
                <a:srgbClr val="FFFFFF"/>
              </a:solidFill>
              <a:cs typeface="Calibri Light"/>
            </a:endParaRPr>
          </a:p>
        </p:txBody>
      </p:sp>
      <p:graphicFrame>
        <p:nvGraphicFramePr>
          <p:cNvPr id="5" name="Content Placeholder 2">
            <a:extLst>
              <a:ext uri="{FF2B5EF4-FFF2-40B4-BE49-F238E27FC236}">
                <a16:creationId xmlns:a16="http://schemas.microsoft.com/office/drawing/2014/main" id="{666836B1-49D6-4D37-BFA8-6C57B76D998C}"/>
              </a:ext>
            </a:extLst>
          </p:cNvPr>
          <p:cNvGraphicFramePr>
            <a:graphicFrameLocks noGrp="1"/>
          </p:cNvGraphicFramePr>
          <p:nvPr>
            <p:ph idx="1"/>
            <p:extLst>
              <p:ext uri="{D42A27DB-BD31-4B8C-83A1-F6EECF244321}">
                <p14:modId xmlns:p14="http://schemas.microsoft.com/office/powerpoint/2010/main" val="3901785871"/>
              </p:ext>
            </p:extLst>
          </p:nvPr>
        </p:nvGraphicFramePr>
        <p:xfrm>
          <a:off x="676275" y="643468"/>
          <a:ext cx="10872258" cy="3501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9054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81FBC-DCC4-48E7-A2AD-3BD7C23D1AA3}"/>
              </a:ext>
            </a:extLst>
          </p:cNvPr>
          <p:cNvSpPr>
            <a:spLocks noGrp="1"/>
          </p:cNvSpPr>
          <p:nvPr>
            <p:ph type="title"/>
          </p:nvPr>
        </p:nvSpPr>
        <p:spPr>
          <a:xfrm>
            <a:off x="657224" y="499533"/>
            <a:ext cx="10772775" cy="1658198"/>
          </a:xfrm>
        </p:spPr>
        <p:txBody>
          <a:bodyPr>
            <a:normAutofit/>
          </a:bodyPr>
          <a:lstStyle/>
          <a:p>
            <a:r>
              <a:rPr lang="en-GB" dirty="0">
                <a:cs typeface="Calibri Light"/>
              </a:rPr>
              <a:t>Humour and semantics</a:t>
            </a:r>
            <a:endParaRPr lang="en-GB" dirty="0"/>
          </a:p>
        </p:txBody>
      </p:sp>
      <p:graphicFrame>
        <p:nvGraphicFramePr>
          <p:cNvPr id="5" name="Content Placeholder 2">
            <a:extLst>
              <a:ext uri="{FF2B5EF4-FFF2-40B4-BE49-F238E27FC236}">
                <a16:creationId xmlns:a16="http://schemas.microsoft.com/office/drawing/2014/main" id="{DE81C35F-75FB-426C-BCA5-D56016564BCC}"/>
              </a:ext>
            </a:extLst>
          </p:cNvPr>
          <p:cNvGraphicFramePr>
            <a:graphicFrameLocks noGrp="1"/>
          </p:cNvGraphicFramePr>
          <p:nvPr>
            <p:ph idx="1"/>
            <p:extLst>
              <p:ext uri="{D42A27DB-BD31-4B8C-83A1-F6EECF244321}">
                <p14:modId xmlns:p14="http://schemas.microsoft.com/office/powerpoint/2010/main" val="390182588"/>
              </p:ext>
            </p:extLst>
          </p:nvPr>
        </p:nvGraphicFramePr>
        <p:xfrm>
          <a:off x="676275" y="2373549"/>
          <a:ext cx="10753725" cy="35992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84411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B2D88-6368-4A4E-B973-1C0DB402F685}"/>
              </a:ext>
            </a:extLst>
          </p:cNvPr>
          <p:cNvSpPr>
            <a:spLocks noGrp="1"/>
          </p:cNvSpPr>
          <p:nvPr>
            <p:ph type="title"/>
          </p:nvPr>
        </p:nvSpPr>
        <p:spPr>
          <a:xfrm>
            <a:off x="657224" y="499533"/>
            <a:ext cx="10772775" cy="1658198"/>
          </a:xfrm>
        </p:spPr>
        <p:txBody>
          <a:bodyPr>
            <a:normAutofit/>
          </a:bodyPr>
          <a:lstStyle/>
          <a:p>
            <a:r>
              <a:rPr lang="en-GB" dirty="0">
                <a:cs typeface="Calibri Light"/>
              </a:rPr>
              <a:t>Humour and grammar</a:t>
            </a:r>
            <a:endParaRPr lang="en-GB" dirty="0"/>
          </a:p>
        </p:txBody>
      </p:sp>
      <p:graphicFrame>
        <p:nvGraphicFramePr>
          <p:cNvPr id="5" name="Content Placeholder 2">
            <a:extLst>
              <a:ext uri="{FF2B5EF4-FFF2-40B4-BE49-F238E27FC236}">
                <a16:creationId xmlns:a16="http://schemas.microsoft.com/office/drawing/2014/main" id="{3CACF061-F3F5-4801-B8C4-0E1AAB59EF55}"/>
              </a:ext>
            </a:extLst>
          </p:cNvPr>
          <p:cNvGraphicFramePr>
            <a:graphicFrameLocks noGrp="1"/>
          </p:cNvGraphicFramePr>
          <p:nvPr>
            <p:ph idx="1"/>
            <p:extLst>
              <p:ext uri="{D42A27DB-BD31-4B8C-83A1-F6EECF244321}">
                <p14:modId xmlns:p14="http://schemas.microsoft.com/office/powerpoint/2010/main" val="3350732446"/>
              </p:ext>
            </p:extLst>
          </p:nvPr>
        </p:nvGraphicFramePr>
        <p:xfrm>
          <a:off x="676275" y="2373549"/>
          <a:ext cx="10753725" cy="35992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2775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5"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5" y="806204"/>
            <a:ext cx="10579608"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CBB1C5-DE17-4604-96EF-E82FD1979F5F}"/>
              </a:ext>
            </a:extLst>
          </p:cNvPr>
          <p:cNvSpPr>
            <a:spLocks noGrp="1"/>
          </p:cNvSpPr>
          <p:nvPr>
            <p:ph type="title"/>
          </p:nvPr>
        </p:nvSpPr>
        <p:spPr>
          <a:xfrm>
            <a:off x="1071846" y="1059736"/>
            <a:ext cx="10040233" cy="1228130"/>
          </a:xfrm>
        </p:spPr>
        <p:txBody>
          <a:bodyPr>
            <a:normAutofit/>
          </a:bodyPr>
          <a:lstStyle/>
          <a:p>
            <a:r>
              <a:rPr lang="en-GB">
                <a:solidFill>
                  <a:srgbClr val="FFFFFF"/>
                </a:solidFill>
                <a:cs typeface="Calibri Light"/>
              </a:rPr>
              <a:t>Applying the knowledge</a:t>
            </a:r>
            <a:endParaRPr lang="en-GB">
              <a:solidFill>
                <a:srgbClr val="FFFFFF"/>
              </a:solidFill>
            </a:endParaRPr>
          </a:p>
        </p:txBody>
      </p:sp>
      <p:sp>
        <p:nvSpPr>
          <p:cNvPr id="3" name="Content Placeholder 2">
            <a:extLst>
              <a:ext uri="{FF2B5EF4-FFF2-40B4-BE49-F238E27FC236}">
                <a16:creationId xmlns:a16="http://schemas.microsoft.com/office/drawing/2014/main" id="{1B13F6D3-781B-4F99-A768-FEC126A120A1}"/>
              </a:ext>
            </a:extLst>
          </p:cNvPr>
          <p:cNvSpPr>
            <a:spLocks noGrp="1"/>
          </p:cNvSpPr>
          <p:nvPr>
            <p:ph idx="1"/>
          </p:nvPr>
        </p:nvSpPr>
        <p:spPr>
          <a:xfrm>
            <a:off x="1071846" y="2973313"/>
            <a:ext cx="10040233" cy="2903099"/>
          </a:xfrm>
        </p:spPr>
        <p:txBody>
          <a:bodyPr vert="horz" lIns="91440" tIns="45720" rIns="91440" bIns="45720" rtlCol="0">
            <a:normAutofit/>
          </a:bodyPr>
          <a:lstStyle/>
          <a:p>
            <a:r>
              <a:rPr lang="en-GB" sz="1700">
                <a:cs typeface="Calibri Light"/>
              </a:rPr>
              <a:t>BBC: </a:t>
            </a:r>
            <a:r>
              <a:rPr lang="en-GB" sz="1700">
                <a:ea typeface="+mn-lt"/>
                <a:cs typeface="+mn-lt"/>
                <a:hlinkClick r:id="rId2"/>
              </a:rPr>
              <a:t>https://www.bbc.co.uk/news/world-us-canada-52717161</a:t>
            </a:r>
          </a:p>
          <a:p>
            <a:r>
              <a:rPr lang="en-GB" sz="1700">
                <a:ea typeface="+mn-lt"/>
                <a:cs typeface="+mn-lt"/>
              </a:rPr>
              <a:t>Guardian: </a:t>
            </a:r>
            <a:r>
              <a:rPr lang="en-GB" sz="1700">
                <a:ea typeface="+mn-lt"/>
                <a:cs typeface="+mn-lt"/>
                <a:hlinkClick r:id="rId3"/>
              </a:rPr>
              <a:t>https://www.theguardian.com/us-news/2020/may/19/hydroxychloroquine-trump-and-covid-19-what-you-need-to-know</a:t>
            </a:r>
          </a:p>
          <a:p>
            <a:r>
              <a:rPr lang="en-GB" sz="1700">
                <a:ea typeface="+mn-lt"/>
                <a:cs typeface="+mn-lt"/>
              </a:rPr>
              <a:t>Mail: </a:t>
            </a:r>
            <a:r>
              <a:rPr lang="en-GB" sz="1700">
                <a:ea typeface="+mn-lt"/>
                <a:cs typeface="+mn-lt"/>
                <a:hlinkClick r:id="rId4"/>
              </a:rPr>
              <a:t>https://www.dailymail.co.uk/news/article-8332999/Donald-Trump-says-taking-hydroxychloroquine.html</a:t>
            </a:r>
          </a:p>
          <a:p>
            <a:endParaRPr lang="en-GB" sz="1700">
              <a:ea typeface="+mn-lt"/>
              <a:cs typeface="+mn-lt"/>
            </a:endParaRPr>
          </a:p>
          <a:p>
            <a:r>
              <a:rPr lang="en-GB" sz="1700">
                <a:ea typeface="+mn-lt"/>
                <a:cs typeface="+mn-lt"/>
              </a:rPr>
              <a:t>What's the difference in ideology, agenda and bias here?</a:t>
            </a:r>
          </a:p>
          <a:p>
            <a:r>
              <a:rPr lang="en-GB" sz="1700">
                <a:ea typeface="+mn-lt"/>
                <a:cs typeface="+mn-lt"/>
              </a:rPr>
              <a:t>What theory would you apply?</a:t>
            </a:r>
          </a:p>
          <a:p>
            <a:r>
              <a:rPr lang="en-GB" sz="1700">
                <a:ea typeface="+mn-lt"/>
                <a:cs typeface="+mn-lt"/>
              </a:rPr>
              <a:t>Can you link features to these theories?</a:t>
            </a:r>
          </a:p>
        </p:txBody>
      </p:sp>
    </p:spTree>
    <p:extLst>
      <p:ext uri="{BB962C8B-B14F-4D97-AF65-F5344CB8AC3E}">
        <p14:creationId xmlns:p14="http://schemas.microsoft.com/office/powerpoint/2010/main" val="395914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E4A65-F3E0-49DC-88BC-8900E97FF6B4}"/>
              </a:ext>
            </a:extLst>
          </p:cNvPr>
          <p:cNvSpPr>
            <a:spLocks noGrp="1"/>
          </p:cNvSpPr>
          <p:nvPr>
            <p:ph type="title"/>
          </p:nvPr>
        </p:nvSpPr>
        <p:spPr/>
        <p:txBody>
          <a:bodyPr/>
          <a:lstStyle/>
          <a:p>
            <a:r>
              <a:rPr lang="en-GB">
                <a:cs typeface="Calibri Light"/>
              </a:rPr>
              <a:t>Half Term Homework</a:t>
            </a:r>
            <a:endParaRPr lang="en-GB"/>
          </a:p>
        </p:txBody>
      </p:sp>
      <p:sp>
        <p:nvSpPr>
          <p:cNvPr id="3" name="Content Placeholder 2">
            <a:extLst>
              <a:ext uri="{FF2B5EF4-FFF2-40B4-BE49-F238E27FC236}">
                <a16:creationId xmlns:a16="http://schemas.microsoft.com/office/drawing/2014/main" id="{5BB0BBD9-6050-4876-A737-A613F2F4D633}"/>
              </a:ext>
            </a:extLst>
          </p:cNvPr>
          <p:cNvSpPr>
            <a:spLocks noGrp="1"/>
          </p:cNvSpPr>
          <p:nvPr>
            <p:ph idx="1"/>
          </p:nvPr>
        </p:nvSpPr>
        <p:spPr/>
        <p:txBody>
          <a:bodyPr vert="horz" lIns="91440" tIns="45720" rIns="91440" bIns="45720" rtlCol="0" anchor="t">
            <a:normAutofit/>
          </a:bodyPr>
          <a:lstStyle/>
          <a:p>
            <a:r>
              <a:rPr lang="en-GB">
                <a:cs typeface="Calibri Light"/>
              </a:rPr>
              <a:t>Revise Language and the Media.</a:t>
            </a:r>
          </a:p>
          <a:p>
            <a:endParaRPr lang="en-GB" dirty="0">
              <a:cs typeface="Calibri Light"/>
            </a:endParaRPr>
          </a:p>
          <a:p>
            <a:r>
              <a:rPr lang="en-GB">
                <a:cs typeface="Calibri Light"/>
              </a:rPr>
              <a:t>Write a full answer on the National Trust text. Remember to start with an intro on representation, agenda and context. From there, take a theory at a time or a feature of the representation and try to link theory, linguistic features (with examples) and context the representation. Aim to do this four to five times.</a:t>
            </a:r>
          </a:p>
          <a:p>
            <a:endParaRPr lang="en-GB" dirty="0">
              <a:cs typeface="Calibri Light"/>
            </a:endParaRPr>
          </a:p>
          <a:p>
            <a:r>
              <a:rPr lang="en-GB">
                <a:cs typeface="Calibri Light"/>
              </a:rPr>
              <a:t>Good luck! </a:t>
            </a:r>
            <a:endParaRPr lang="en-GB" dirty="0">
              <a:cs typeface="Calibri Light"/>
            </a:endParaRPr>
          </a:p>
        </p:txBody>
      </p:sp>
    </p:spTree>
    <p:extLst>
      <p:ext uri="{BB962C8B-B14F-4D97-AF65-F5344CB8AC3E}">
        <p14:creationId xmlns:p14="http://schemas.microsoft.com/office/powerpoint/2010/main" val="1180168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D333CBE-B699-4E3B-9F45-C045F77343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FFE50961-0F1B-484C-85BC-4BD16B9FF9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rotWithShape="1">
          <a:blip r:embed="rId2">
            <a:alphaModFix amt="45000"/>
            <a:extLst>
              <a:ext uri="{28A0092B-C50C-407E-A947-70E740481C1C}">
                <a14:useLocalDpi xmlns:a14="http://schemas.microsoft.com/office/drawing/2010/main" val="0"/>
              </a:ext>
            </a:extLst>
          </a:blip>
          <a:srcRect b="7787"/>
          <a:stretch/>
        </p:blipFill>
        <p:spPr>
          <a:xfrm>
            <a:off x="20" y="10"/>
            <a:ext cx="12191980" cy="6857990"/>
          </a:xfrm>
          <a:prstGeom prst="rect">
            <a:avLst/>
          </a:prstGeom>
        </p:spPr>
      </p:pic>
      <p:sp>
        <p:nvSpPr>
          <p:cNvPr id="2" name="Title 1"/>
          <p:cNvSpPr>
            <a:spLocks noGrp="1"/>
          </p:cNvSpPr>
          <p:nvPr>
            <p:ph type="title"/>
          </p:nvPr>
        </p:nvSpPr>
        <p:spPr>
          <a:xfrm>
            <a:off x="603504" y="770467"/>
            <a:ext cx="10782300" cy="3352800"/>
          </a:xfrm>
        </p:spPr>
        <p:txBody>
          <a:bodyPr vert="horz" lIns="91440" tIns="45720" rIns="91440" bIns="45720" rtlCol="0" anchor="b">
            <a:normAutofit/>
          </a:bodyPr>
          <a:lstStyle/>
          <a:p>
            <a:pPr>
              <a:lnSpc>
                <a:spcPct val="80000"/>
              </a:lnSpc>
            </a:pPr>
            <a:r>
              <a:rPr lang="en-US" sz="8800" kern="1200" spc="-120" baseline="0">
                <a:solidFill>
                  <a:schemeClr val="tx1"/>
                </a:solidFill>
                <a:latin typeface="+mj-lt"/>
                <a:ea typeface="+mj-ea"/>
                <a:cs typeface="+mj-cs"/>
              </a:rPr>
              <a:t>The Arbitrary Nature of the sign (Saussure)</a:t>
            </a:r>
          </a:p>
        </p:txBody>
      </p:sp>
      <p:sp>
        <p:nvSpPr>
          <p:cNvPr id="6" name="TextBox 5"/>
          <p:cNvSpPr txBox="1"/>
          <p:nvPr/>
        </p:nvSpPr>
        <p:spPr>
          <a:xfrm>
            <a:off x="1643449" y="2780269"/>
            <a:ext cx="2557848" cy="1723549"/>
          </a:xfrm>
          <a:prstGeom prst="rect">
            <a:avLst/>
          </a:prstGeom>
          <a:noFill/>
        </p:spPr>
        <p:txBody>
          <a:bodyPr wrap="square" rtlCol="0">
            <a:spAutoFit/>
          </a:bodyPr>
          <a:lstStyle/>
          <a:p>
            <a:pPr>
              <a:spcAft>
                <a:spcPts val="600"/>
              </a:spcAft>
            </a:pPr>
            <a:r>
              <a:rPr lang="en-GB" sz="2600"/>
              <a:t>Everything is a representation.</a:t>
            </a:r>
          </a:p>
          <a:p>
            <a:pPr>
              <a:spcAft>
                <a:spcPts val="600"/>
              </a:spcAft>
            </a:pPr>
            <a:endParaRPr lang="en-GB" sz="2600"/>
          </a:p>
          <a:p>
            <a:pPr>
              <a:spcAft>
                <a:spcPts val="600"/>
              </a:spcAft>
            </a:pPr>
            <a:endParaRPr lang="en-GB"/>
          </a:p>
        </p:txBody>
      </p:sp>
    </p:spTree>
    <p:extLst>
      <p:ext uri="{BB962C8B-B14F-4D97-AF65-F5344CB8AC3E}">
        <p14:creationId xmlns:p14="http://schemas.microsoft.com/office/powerpoint/2010/main" val="209463627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6EA1A26-163F-4F15-91F4-F2C51AC9C1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173212" y="499533"/>
            <a:ext cx="3401568" cy="1920240"/>
          </a:xfrm>
        </p:spPr>
        <p:txBody>
          <a:bodyPr vert="horz" lIns="91440" tIns="45720" rIns="91440" bIns="45720" rtlCol="0" anchor="b">
            <a:normAutofit/>
          </a:bodyPr>
          <a:lstStyle/>
          <a:p>
            <a:r>
              <a:rPr lang="en-US" sz="3400">
                <a:solidFill>
                  <a:srgbClr val="FFFFFF"/>
                </a:solidFill>
              </a:rPr>
              <a:t>Fairclough – Discourse as text, Interaction and Context</a:t>
            </a: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t="4912" r="2" b="645"/>
          <a:stretch/>
        </p:blipFill>
        <p:spPr>
          <a:xfrm>
            <a:off x="633999" y="640080"/>
            <a:ext cx="6278529" cy="5588101"/>
          </a:xfrm>
          <a:prstGeom prst="rect">
            <a:avLst/>
          </a:prstGeom>
        </p:spPr>
      </p:pic>
      <p:sp>
        <p:nvSpPr>
          <p:cNvPr id="5" name="TextBox 4"/>
          <p:cNvSpPr txBox="1"/>
          <p:nvPr/>
        </p:nvSpPr>
        <p:spPr>
          <a:xfrm>
            <a:off x="8173212" y="2419773"/>
            <a:ext cx="3401568" cy="3358092"/>
          </a:xfrm>
          <a:prstGeom prst="rect">
            <a:avLst/>
          </a:prstGeom>
        </p:spPr>
        <p:txBody>
          <a:bodyPr vert="horz" lIns="91440" tIns="45720" rIns="91440" bIns="45720" rtlCol="0">
            <a:normAutofit/>
          </a:bodyPr>
          <a:lstStyle/>
          <a:p>
            <a:pPr defTabSz="914400">
              <a:lnSpc>
                <a:spcPct val="85000"/>
              </a:lnSpc>
              <a:spcAft>
                <a:spcPts val="600"/>
              </a:spcAft>
              <a:buFont typeface="Arial" pitchFamily="34" charset="0"/>
              <a:buChar char=" "/>
            </a:pPr>
            <a:r>
              <a:rPr lang="en-US">
                <a:solidFill>
                  <a:schemeClr val="tx1">
                    <a:lumMod val="85000"/>
                    <a:lumOff val="15000"/>
                  </a:schemeClr>
                </a:solidFill>
              </a:rPr>
              <a:t>The language of the media must be viewed in terms of context.</a:t>
            </a:r>
          </a:p>
          <a:p>
            <a:pPr defTabSz="914400">
              <a:lnSpc>
                <a:spcPct val="85000"/>
              </a:lnSpc>
              <a:spcAft>
                <a:spcPts val="600"/>
              </a:spcAft>
              <a:buFont typeface="Arial" pitchFamily="34" charset="0"/>
              <a:buChar char=" "/>
            </a:pPr>
            <a:endParaRPr lang="en-US">
              <a:solidFill>
                <a:schemeClr val="tx1">
                  <a:lumMod val="85000"/>
                  <a:lumOff val="15000"/>
                </a:schemeClr>
              </a:solidFill>
            </a:endParaRPr>
          </a:p>
          <a:p>
            <a:pPr defTabSz="914400">
              <a:lnSpc>
                <a:spcPct val="85000"/>
              </a:lnSpc>
              <a:spcAft>
                <a:spcPts val="600"/>
              </a:spcAft>
              <a:buFont typeface="Arial" pitchFamily="34" charset="0"/>
              <a:buChar char=" "/>
            </a:pPr>
            <a:r>
              <a:rPr lang="en-US">
                <a:solidFill>
                  <a:schemeClr val="tx1">
                    <a:lumMod val="85000"/>
                    <a:lumOff val="15000"/>
                  </a:schemeClr>
                </a:solidFill>
              </a:rPr>
              <a:t>You should always consider bias, agenda and ideology.</a:t>
            </a:r>
          </a:p>
          <a:p>
            <a:pPr defTabSz="914400">
              <a:lnSpc>
                <a:spcPct val="85000"/>
              </a:lnSpc>
              <a:spcAft>
                <a:spcPts val="600"/>
              </a:spcAft>
              <a:buFont typeface="Arial" pitchFamily="34" charset="0"/>
              <a:buChar char=" "/>
            </a:pPr>
            <a:endParaRPr lang="en-US">
              <a:solidFill>
                <a:schemeClr val="tx1">
                  <a:lumMod val="85000"/>
                  <a:lumOff val="15000"/>
                </a:schemeClr>
              </a:solidFill>
            </a:endParaRPr>
          </a:p>
          <a:p>
            <a:pPr defTabSz="914400">
              <a:lnSpc>
                <a:spcPct val="85000"/>
              </a:lnSpc>
              <a:spcAft>
                <a:spcPts val="600"/>
              </a:spcAft>
              <a:buFont typeface="Arial" pitchFamily="34" charset="0"/>
              <a:buChar char=" "/>
            </a:pPr>
            <a:r>
              <a:rPr lang="en-US">
                <a:solidFill>
                  <a:schemeClr val="tx1">
                    <a:lumMod val="85000"/>
                    <a:lumOff val="15000"/>
                  </a:schemeClr>
                </a:solidFill>
              </a:rPr>
              <a:t>This process is known as Critical Discourse Analysis.</a:t>
            </a:r>
          </a:p>
        </p:txBody>
      </p:sp>
    </p:spTree>
    <p:extLst>
      <p:ext uri="{BB962C8B-B14F-4D97-AF65-F5344CB8AC3E}">
        <p14:creationId xmlns:p14="http://schemas.microsoft.com/office/powerpoint/2010/main" val="201813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57224" y="936711"/>
            <a:ext cx="2988265" cy="4984578"/>
          </a:xfrm>
        </p:spPr>
        <p:txBody>
          <a:bodyPr>
            <a:normAutofit/>
          </a:bodyPr>
          <a:lstStyle/>
          <a:p>
            <a:r>
              <a:rPr lang="en-GB" sz="4400">
                <a:solidFill>
                  <a:srgbClr val="FFFFFF"/>
                </a:solidFill>
              </a:rPr>
              <a:t>Structure of a News Story: </a:t>
            </a:r>
            <a:br>
              <a:rPr lang="en-GB" sz="4400">
                <a:solidFill>
                  <a:srgbClr val="FFFFFF"/>
                </a:solidFill>
              </a:rPr>
            </a:br>
            <a:r>
              <a:rPr lang="en-GB" sz="4400">
                <a:solidFill>
                  <a:srgbClr val="FFFFFF"/>
                </a:solidFill>
              </a:rPr>
              <a:t>Labov’s Narrative (1972)</a:t>
            </a:r>
          </a:p>
        </p:txBody>
      </p:sp>
      <p:sp>
        <p:nvSpPr>
          <p:cNvPr id="3" name="Content Placeholder 2"/>
          <p:cNvSpPr>
            <a:spLocks noGrp="1"/>
          </p:cNvSpPr>
          <p:nvPr>
            <p:ph idx="1"/>
          </p:nvPr>
        </p:nvSpPr>
        <p:spPr>
          <a:xfrm>
            <a:off x="4614389" y="936711"/>
            <a:ext cx="6815992" cy="4984578"/>
          </a:xfrm>
        </p:spPr>
        <p:txBody>
          <a:bodyPr anchor="ctr">
            <a:normAutofit/>
          </a:bodyPr>
          <a:lstStyle/>
          <a:p>
            <a:r>
              <a:rPr lang="en-GB" b="1"/>
              <a:t>Abstract: </a:t>
            </a:r>
            <a:r>
              <a:rPr lang="en-GB"/>
              <a:t>summarises what the narrative will be about</a:t>
            </a:r>
          </a:p>
          <a:p>
            <a:r>
              <a:rPr lang="en-GB" b="1"/>
              <a:t>Orientation: </a:t>
            </a:r>
            <a:r>
              <a:rPr lang="en-GB"/>
              <a:t>gives information about the time, place, characters, setting of a narrative</a:t>
            </a:r>
          </a:p>
          <a:p>
            <a:r>
              <a:rPr lang="en-GB" b="1"/>
              <a:t>Complicating Action: </a:t>
            </a:r>
            <a:r>
              <a:rPr lang="en-GB"/>
              <a:t>central part of the story – describes a series of events, usually in the order in which they happened</a:t>
            </a:r>
          </a:p>
          <a:p>
            <a:r>
              <a:rPr lang="en-GB" b="1"/>
              <a:t>Evaluation: </a:t>
            </a:r>
            <a:r>
              <a:rPr lang="en-GB"/>
              <a:t>indicates the point of a story</a:t>
            </a:r>
          </a:p>
          <a:p>
            <a:r>
              <a:rPr lang="en-GB" b="1"/>
              <a:t>Resolution: </a:t>
            </a:r>
            <a:r>
              <a:rPr lang="en-GB"/>
              <a:t>the end of a series of events</a:t>
            </a:r>
          </a:p>
          <a:p>
            <a:r>
              <a:rPr lang="en-GB" b="1"/>
              <a:t>Coda: </a:t>
            </a:r>
            <a:r>
              <a:rPr lang="en-GB"/>
              <a:t>signals the end of a narrative and returns to the present</a:t>
            </a:r>
            <a:endParaRPr lang="en-GB" b="1"/>
          </a:p>
        </p:txBody>
      </p:sp>
    </p:spTree>
    <p:extLst>
      <p:ext uri="{BB962C8B-B14F-4D97-AF65-F5344CB8AC3E}">
        <p14:creationId xmlns:p14="http://schemas.microsoft.com/office/powerpoint/2010/main" val="1841037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57224" y="936711"/>
            <a:ext cx="2988265" cy="4984578"/>
          </a:xfrm>
        </p:spPr>
        <p:txBody>
          <a:bodyPr>
            <a:normAutofit/>
          </a:bodyPr>
          <a:lstStyle/>
          <a:p>
            <a:r>
              <a:rPr lang="en-GB" sz="4400">
                <a:solidFill>
                  <a:srgbClr val="FFFFFF"/>
                </a:solidFill>
              </a:rPr>
              <a:t>How is Labov’s narrative structure powerful?</a:t>
            </a:r>
          </a:p>
        </p:txBody>
      </p:sp>
      <p:sp>
        <p:nvSpPr>
          <p:cNvPr id="3" name="Content Placeholder 2"/>
          <p:cNvSpPr>
            <a:spLocks noGrp="1"/>
          </p:cNvSpPr>
          <p:nvPr>
            <p:ph idx="1"/>
          </p:nvPr>
        </p:nvSpPr>
        <p:spPr>
          <a:xfrm>
            <a:off x="4614389" y="936711"/>
            <a:ext cx="6815992" cy="4984578"/>
          </a:xfrm>
        </p:spPr>
        <p:txBody>
          <a:bodyPr anchor="ctr">
            <a:normAutofit/>
          </a:bodyPr>
          <a:lstStyle/>
          <a:p>
            <a:r>
              <a:rPr lang="en-GB"/>
              <a:t>Why do we find </a:t>
            </a:r>
            <a:r>
              <a:rPr lang="en-GB" b="1"/>
              <a:t>narratives </a:t>
            </a:r>
            <a:r>
              <a:rPr lang="en-GB"/>
              <a:t>so influential as humans?</a:t>
            </a:r>
          </a:p>
        </p:txBody>
      </p:sp>
    </p:spTree>
    <p:extLst>
      <p:ext uri="{BB962C8B-B14F-4D97-AF65-F5344CB8AC3E}">
        <p14:creationId xmlns:p14="http://schemas.microsoft.com/office/powerpoint/2010/main" val="3402700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D976C13-68E6-4E25-B13E-FC3A2D3F66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E2FE3A7B-DDFF-4F81-8AAE-11D96D138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9825ADD-F95C-4747-9B41-5DB21C28E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5" cy="5571066"/>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6791A8E-B2BA-467D-BB87-8CFBFB13AF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6948"/>
            <a:ext cx="10744200" cy="5404104"/>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8E397-68D4-4E08-8AA5-9DEBBF4BB323}"/>
              </a:ext>
            </a:extLst>
          </p:cNvPr>
          <p:cNvSpPr>
            <a:spLocks noGrp="1"/>
          </p:cNvSpPr>
          <p:nvPr>
            <p:ph type="title"/>
          </p:nvPr>
        </p:nvSpPr>
        <p:spPr>
          <a:xfrm>
            <a:off x="1286503" y="1285196"/>
            <a:ext cx="9607160" cy="2779429"/>
          </a:xfrm>
        </p:spPr>
        <p:txBody>
          <a:bodyPr vert="horz" lIns="91440" tIns="45720" rIns="91440" bIns="45720" rtlCol="0" anchor="b">
            <a:normAutofit/>
          </a:bodyPr>
          <a:lstStyle/>
          <a:p>
            <a:pPr algn="ctr">
              <a:lnSpc>
                <a:spcPct val="80000"/>
              </a:lnSpc>
            </a:pPr>
            <a:r>
              <a:rPr lang="en-US" sz="7200">
                <a:solidFill>
                  <a:srgbClr val="FFFFFF"/>
                </a:solidFill>
              </a:rPr>
              <a:t>What is ideology?</a:t>
            </a:r>
          </a:p>
        </p:txBody>
      </p:sp>
    </p:spTree>
    <p:extLst>
      <p:ext uri="{BB962C8B-B14F-4D97-AF65-F5344CB8AC3E}">
        <p14:creationId xmlns:p14="http://schemas.microsoft.com/office/powerpoint/2010/main" val="2423698865"/>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9EFC08-4788-46D1-A456-2CDAB89D332D}"/>
              </a:ext>
            </a:extLst>
          </p:cNvPr>
          <p:cNvSpPr>
            <a:spLocks noGrp="1"/>
          </p:cNvSpPr>
          <p:nvPr>
            <p:ph idx="1"/>
          </p:nvPr>
        </p:nvSpPr>
        <p:spPr>
          <a:xfrm>
            <a:off x="676656" y="803250"/>
            <a:ext cx="10753725" cy="3353300"/>
          </a:xfrm>
        </p:spPr>
        <p:txBody>
          <a:bodyPr vert="horz" lIns="91440" tIns="45720" rIns="91440" bIns="45720" rtlCol="0">
            <a:normAutofit/>
          </a:bodyPr>
          <a:lstStyle/>
          <a:p>
            <a:r>
              <a:rPr lang="en-GB">
                <a:ea typeface="+mn-lt"/>
                <a:cs typeface="+mn-lt"/>
              </a:rPr>
              <a:t>A way of thinking or point of view; a way of thinking about underlying social conventions </a:t>
            </a:r>
            <a:endParaRPr lang="en-GB">
              <a:cs typeface="Calibri Light" panose="020F0302020204030204"/>
            </a:endParaRPr>
          </a:p>
          <a:p>
            <a:r>
              <a:rPr lang="en-GB">
                <a:ea typeface="+mn-lt"/>
                <a:cs typeface="+mn-lt"/>
              </a:rPr>
              <a:t>Ideologies actively lead to hidden assumptions we make about the world: leading us to see things as natural, neutral or normal, or ‘common sense’ when they are in fact socially/culturally constructed, and therefore open to critique and change (Thwaites, Davis and Mules, 2002)</a:t>
            </a:r>
            <a:endParaRPr lang="en-GB"/>
          </a:p>
          <a:p>
            <a:endParaRPr lang="en-GB">
              <a:cs typeface="Calibri Light"/>
            </a:endParaRPr>
          </a:p>
        </p:txBody>
      </p:sp>
      <p:sp>
        <p:nvSpPr>
          <p:cNvPr id="8" name="Rectangle 7">
            <a:extLst>
              <a:ext uri="{FF2B5EF4-FFF2-40B4-BE49-F238E27FC236}">
                <a16:creationId xmlns:a16="http://schemas.microsoft.com/office/drawing/2014/main" id="{788D80A3-503A-400A-9D7F-99EC3CE06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E90B27-6D96-4EE6-9053-66E1B430C0D9}"/>
              </a:ext>
            </a:extLst>
          </p:cNvPr>
          <p:cNvSpPr>
            <a:spLocks noGrp="1"/>
          </p:cNvSpPr>
          <p:nvPr>
            <p:ph type="title"/>
          </p:nvPr>
        </p:nvSpPr>
        <p:spPr>
          <a:xfrm>
            <a:off x="657224" y="4772508"/>
            <a:ext cx="10772775" cy="1658198"/>
          </a:xfrm>
        </p:spPr>
        <p:txBody>
          <a:bodyPr>
            <a:normAutofit/>
          </a:bodyPr>
          <a:lstStyle/>
          <a:p>
            <a:r>
              <a:rPr lang="en-GB">
                <a:solidFill>
                  <a:srgbClr val="FFFFFF"/>
                </a:solidFill>
                <a:cs typeface="Calibri Light"/>
              </a:rPr>
              <a:t>What is ideology?</a:t>
            </a:r>
            <a:endParaRPr lang="en-GB">
              <a:solidFill>
                <a:srgbClr val="FFFFFF"/>
              </a:solidFill>
            </a:endParaRPr>
          </a:p>
        </p:txBody>
      </p:sp>
    </p:spTree>
    <p:extLst>
      <p:ext uri="{BB962C8B-B14F-4D97-AF65-F5344CB8AC3E}">
        <p14:creationId xmlns:p14="http://schemas.microsoft.com/office/powerpoint/2010/main" val="4168853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88D80A3-503A-400A-9D7F-99EC3CE06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AB248A-66C4-4452-86BB-7D595DBE5F20}"/>
              </a:ext>
            </a:extLst>
          </p:cNvPr>
          <p:cNvSpPr>
            <a:spLocks noGrp="1"/>
          </p:cNvSpPr>
          <p:nvPr>
            <p:ph type="title"/>
          </p:nvPr>
        </p:nvSpPr>
        <p:spPr>
          <a:xfrm>
            <a:off x="657224" y="4772508"/>
            <a:ext cx="10772775" cy="1658198"/>
          </a:xfrm>
        </p:spPr>
        <p:txBody>
          <a:bodyPr>
            <a:normAutofit/>
          </a:bodyPr>
          <a:lstStyle/>
          <a:p>
            <a:r>
              <a:rPr lang="en-GB">
                <a:solidFill>
                  <a:srgbClr val="FFFFFF"/>
                </a:solidFill>
                <a:ea typeface="+mj-lt"/>
                <a:cs typeface="+mj-lt"/>
              </a:rPr>
              <a:t>3 aspects of ideology (Van Dijk, 1998)</a:t>
            </a:r>
            <a:endParaRPr lang="en-US">
              <a:solidFill>
                <a:srgbClr val="FFFFFF"/>
              </a:solidFill>
            </a:endParaRPr>
          </a:p>
        </p:txBody>
      </p:sp>
      <p:graphicFrame>
        <p:nvGraphicFramePr>
          <p:cNvPr id="5" name="Content Placeholder 2">
            <a:extLst>
              <a:ext uri="{FF2B5EF4-FFF2-40B4-BE49-F238E27FC236}">
                <a16:creationId xmlns:a16="http://schemas.microsoft.com/office/drawing/2014/main" id="{CC13A85B-0D75-4F39-84EC-5A4C9EBDCC36}"/>
              </a:ext>
            </a:extLst>
          </p:cNvPr>
          <p:cNvGraphicFramePr>
            <a:graphicFrameLocks noGrp="1"/>
          </p:cNvGraphicFramePr>
          <p:nvPr>
            <p:ph idx="1"/>
            <p:extLst>
              <p:ext uri="{D42A27DB-BD31-4B8C-83A1-F6EECF244321}">
                <p14:modId xmlns:p14="http://schemas.microsoft.com/office/powerpoint/2010/main" val="3875381002"/>
              </p:ext>
            </p:extLst>
          </p:nvPr>
        </p:nvGraphicFramePr>
        <p:xfrm>
          <a:off x="676275" y="643468"/>
          <a:ext cx="10872258" cy="3501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9050017"/>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7354FEFFF27DD4D8029A23C3811DAEC" ma:contentTypeVersion="4" ma:contentTypeDescription="Create a new document." ma:contentTypeScope="" ma:versionID="818759212320da2a50e30df1fd9c6e24">
  <xsd:schema xmlns:xsd="http://www.w3.org/2001/XMLSchema" xmlns:xs="http://www.w3.org/2001/XMLSchema" xmlns:p="http://schemas.microsoft.com/office/2006/metadata/properties" xmlns:ns2="506ac514-9468-4ce6-abae-8e7a4c758df2" targetNamespace="http://schemas.microsoft.com/office/2006/metadata/properties" ma:root="true" ma:fieldsID="675d7f6185e4b82dbe9d67f4a5f95fca" ns2:_="">
    <xsd:import namespace="506ac514-9468-4ce6-abae-8e7a4c758df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ac514-9468-4ce6-abae-8e7a4c758d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5034C0-1B1B-49EE-8FBB-2171110D261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41024CC-98D5-46D6-BD51-28AAF246B1AF}">
  <ds:schemaRefs>
    <ds:schemaRef ds:uri="506ac514-9468-4ce6-abae-8e7a4c758df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BBE7266-0311-4F41-934A-BEF283F317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TM03457491[[fn=Metropolitan]]</Template>
  <Application>Microsoft Office PowerPoint</Application>
  <PresentationFormat>Widescreen</PresentationFormat>
  <Slides>26</Slides>
  <Notes>0</Notes>
  <HiddenSlides>0</HiddenSlide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Metropolitan</vt:lpstr>
      <vt:lpstr>Language and the Media</vt:lpstr>
      <vt:lpstr>Representation</vt:lpstr>
      <vt:lpstr>The Arbitrary Nature of the sign (Saussure)</vt:lpstr>
      <vt:lpstr>Fairclough – Discourse as text, Interaction and Context</vt:lpstr>
      <vt:lpstr>Structure of a News Story:  Labov’s Narrative (1972)</vt:lpstr>
      <vt:lpstr>How is Labov’s narrative structure powerful?</vt:lpstr>
      <vt:lpstr>What is ideology?</vt:lpstr>
      <vt:lpstr>What is ideology?</vt:lpstr>
      <vt:lpstr>3 aspects of ideology (Van Dijk, 1998)</vt:lpstr>
      <vt:lpstr>How is ideology conveyed?</vt:lpstr>
      <vt:lpstr>How is ideology conveyed?</vt:lpstr>
      <vt:lpstr>How is bias conveyed?</vt:lpstr>
      <vt:lpstr>How is bias conveyed?</vt:lpstr>
      <vt:lpstr>PowerPoint Presentation</vt:lpstr>
      <vt:lpstr>Rhetorical Schemes</vt:lpstr>
      <vt:lpstr>Rhetorical Tropes</vt:lpstr>
      <vt:lpstr>Aristotelian Rhetoric</vt:lpstr>
      <vt:lpstr>Rhetorical Strategies: Targeting</vt:lpstr>
      <vt:lpstr>Rhetorical Strategies: Framing</vt:lpstr>
      <vt:lpstr>Rhetorical Strategies: Voicing</vt:lpstr>
      <vt:lpstr>Define humour, satire and parody</vt:lpstr>
      <vt:lpstr>Define humour, satire and parody </vt:lpstr>
      <vt:lpstr>Humour and semantics</vt:lpstr>
      <vt:lpstr>Humour and grammar</vt:lpstr>
      <vt:lpstr>Applying the knowledge</vt:lpstr>
      <vt:lpstr>Half Term Homework</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Representation</dc:title>
  <dc:creator>Adam Duce</dc:creator>
  <cp:revision>154</cp:revision>
  <dcterms:created xsi:type="dcterms:W3CDTF">2017-09-07T11:32:56Z</dcterms:created>
  <dcterms:modified xsi:type="dcterms:W3CDTF">2020-05-19T12:33:48Z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0x01010087354FEFFF27DD4D8029A23C3811DAEC</vt:lpwstr>
  </property>
</Properties>
</file>