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3" r:id="rId11"/>
    <p:sldId id="264" r:id="rId12"/>
    <p:sldId id="265" r:id="rId13"/>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4C7E2A-5265-4695-982F-7596823745A1}" v="314" dt="2020-06-02T13:25:37.3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Hunter-Phillips" userId="S::jhp@godalming.ac.uk::d8dd174a-82df-4a22-b864-6b209672f5fe" providerId="AD" clId="Web-{3A4C7E2A-5265-4695-982F-7596823745A1}"/>
    <pc:docChg chg="addSld delSld modSld">
      <pc:chgData name="Jennifer Hunter-Phillips" userId="S::jhp@godalming.ac.uk::d8dd174a-82df-4a22-b864-6b209672f5fe" providerId="AD" clId="Web-{3A4C7E2A-5265-4695-982F-7596823745A1}" dt="2020-06-02T13:25:37.361" v="302"/>
      <pc:docMkLst>
        <pc:docMk/>
      </pc:docMkLst>
      <pc:sldChg chg="addSp modSp mod setBg">
        <pc:chgData name="Jennifer Hunter-Phillips" userId="S::jhp@godalming.ac.uk::d8dd174a-82df-4a22-b864-6b209672f5fe" providerId="AD" clId="Web-{3A4C7E2A-5265-4695-982F-7596823745A1}" dt="2020-06-02T13:12:11.419" v="47"/>
        <pc:sldMkLst>
          <pc:docMk/>
          <pc:sldMk cId="109857222" sldId="256"/>
        </pc:sldMkLst>
        <pc:spChg chg="mod">
          <ac:chgData name="Jennifer Hunter-Phillips" userId="S::jhp@godalming.ac.uk::d8dd174a-82df-4a22-b864-6b209672f5fe" providerId="AD" clId="Web-{3A4C7E2A-5265-4695-982F-7596823745A1}" dt="2020-06-02T13:12:11.419" v="47"/>
          <ac:spMkLst>
            <pc:docMk/>
            <pc:sldMk cId="109857222" sldId="256"/>
            <ac:spMk id="2" creationId="{00000000-0000-0000-0000-000000000000}"/>
          </ac:spMkLst>
        </pc:spChg>
        <pc:spChg chg="mod">
          <ac:chgData name="Jennifer Hunter-Phillips" userId="S::jhp@godalming.ac.uk::d8dd174a-82df-4a22-b864-6b209672f5fe" providerId="AD" clId="Web-{3A4C7E2A-5265-4695-982F-7596823745A1}" dt="2020-06-02T13:12:11.419" v="47"/>
          <ac:spMkLst>
            <pc:docMk/>
            <pc:sldMk cId="109857222" sldId="256"/>
            <ac:spMk id="3" creationId="{00000000-0000-0000-0000-000000000000}"/>
          </ac:spMkLst>
        </pc:spChg>
        <pc:spChg chg="add">
          <ac:chgData name="Jennifer Hunter-Phillips" userId="S::jhp@godalming.ac.uk::d8dd174a-82df-4a22-b864-6b209672f5fe" providerId="AD" clId="Web-{3A4C7E2A-5265-4695-982F-7596823745A1}" dt="2020-06-02T13:12:11.419" v="47"/>
          <ac:spMkLst>
            <pc:docMk/>
            <pc:sldMk cId="109857222" sldId="256"/>
            <ac:spMk id="8" creationId="{23962611-DFD5-4092-AAFD-559E3DFCE2C9}"/>
          </ac:spMkLst>
        </pc:spChg>
        <pc:picChg chg="add">
          <ac:chgData name="Jennifer Hunter-Phillips" userId="S::jhp@godalming.ac.uk::d8dd174a-82df-4a22-b864-6b209672f5fe" providerId="AD" clId="Web-{3A4C7E2A-5265-4695-982F-7596823745A1}" dt="2020-06-02T13:12:11.419" v="47"/>
          <ac:picMkLst>
            <pc:docMk/>
            <pc:sldMk cId="109857222" sldId="256"/>
            <ac:picMk id="10" creationId="{2270F1FA-0425-408F-9861-80BF5AFB276D}"/>
          </ac:picMkLst>
        </pc:picChg>
      </pc:sldChg>
      <pc:sldChg chg="addSp modSp new mod setBg">
        <pc:chgData name="Jennifer Hunter-Phillips" userId="S::jhp@godalming.ac.uk::d8dd174a-82df-4a22-b864-6b209672f5fe" providerId="AD" clId="Web-{3A4C7E2A-5265-4695-982F-7596823745A1}" dt="2020-06-02T13:15:04.317" v="113" actId="20577"/>
        <pc:sldMkLst>
          <pc:docMk/>
          <pc:sldMk cId="3921301616" sldId="257"/>
        </pc:sldMkLst>
        <pc:spChg chg="mod">
          <ac:chgData name="Jennifer Hunter-Phillips" userId="S::jhp@godalming.ac.uk::d8dd174a-82df-4a22-b864-6b209672f5fe" providerId="AD" clId="Web-{3A4C7E2A-5265-4695-982F-7596823745A1}" dt="2020-06-02T13:15:04.317" v="113" actId="20577"/>
          <ac:spMkLst>
            <pc:docMk/>
            <pc:sldMk cId="3921301616" sldId="257"/>
            <ac:spMk id="2" creationId="{75836D89-9E43-4721-A75E-B93B984E0F83}"/>
          </ac:spMkLst>
        </pc:spChg>
        <pc:spChg chg="mod">
          <ac:chgData name="Jennifer Hunter-Phillips" userId="S::jhp@godalming.ac.uk::d8dd174a-82df-4a22-b864-6b209672f5fe" providerId="AD" clId="Web-{3A4C7E2A-5265-4695-982F-7596823745A1}" dt="2020-06-02T13:14:57.864" v="110" actId="20577"/>
          <ac:spMkLst>
            <pc:docMk/>
            <pc:sldMk cId="3921301616" sldId="257"/>
            <ac:spMk id="3" creationId="{FA31743F-BD8C-492F-ABD3-37C798A63668}"/>
          </ac:spMkLst>
        </pc:spChg>
        <pc:spChg chg="add">
          <ac:chgData name="Jennifer Hunter-Phillips" userId="S::jhp@godalming.ac.uk::d8dd174a-82df-4a22-b864-6b209672f5fe" providerId="AD" clId="Web-{3A4C7E2A-5265-4695-982F-7596823745A1}" dt="2020-06-02T13:12:28.935" v="49"/>
          <ac:spMkLst>
            <pc:docMk/>
            <pc:sldMk cId="3921301616" sldId="257"/>
            <ac:spMk id="8" creationId="{3B854194-185D-494D-905C-7C7CB2E30F6E}"/>
          </ac:spMkLst>
        </pc:spChg>
        <pc:spChg chg="add">
          <ac:chgData name="Jennifer Hunter-Phillips" userId="S::jhp@godalming.ac.uk::d8dd174a-82df-4a22-b864-6b209672f5fe" providerId="AD" clId="Web-{3A4C7E2A-5265-4695-982F-7596823745A1}" dt="2020-06-02T13:12:28.935" v="49"/>
          <ac:spMkLst>
            <pc:docMk/>
            <pc:sldMk cId="3921301616" sldId="257"/>
            <ac:spMk id="10" creationId="{B4F5FA0D-0104-4987-8241-EFF7C85B88DE}"/>
          </ac:spMkLst>
        </pc:spChg>
        <pc:picChg chg="add">
          <ac:chgData name="Jennifer Hunter-Phillips" userId="S::jhp@godalming.ac.uk::d8dd174a-82df-4a22-b864-6b209672f5fe" providerId="AD" clId="Web-{3A4C7E2A-5265-4695-982F-7596823745A1}" dt="2020-06-02T13:12:28.935" v="49"/>
          <ac:picMkLst>
            <pc:docMk/>
            <pc:sldMk cId="3921301616" sldId="257"/>
            <ac:picMk id="12" creationId="{2897127E-6CEF-446C-BE87-93B7C46E49D1}"/>
          </ac:picMkLst>
        </pc:picChg>
      </pc:sldChg>
      <pc:sldChg chg="addSp delSp modSp new mod setBg setClrOvrMap">
        <pc:chgData name="Jennifer Hunter-Phillips" userId="S::jhp@godalming.ac.uk::d8dd174a-82df-4a22-b864-6b209672f5fe" providerId="AD" clId="Web-{3A4C7E2A-5265-4695-982F-7596823745A1}" dt="2020-06-02T13:18:03.309" v="160"/>
        <pc:sldMkLst>
          <pc:docMk/>
          <pc:sldMk cId="4254428104" sldId="258"/>
        </pc:sldMkLst>
        <pc:spChg chg="mod">
          <ac:chgData name="Jennifer Hunter-Phillips" userId="S::jhp@godalming.ac.uk::d8dd174a-82df-4a22-b864-6b209672f5fe" providerId="AD" clId="Web-{3A4C7E2A-5265-4695-982F-7596823745A1}" dt="2020-06-02T13:18:03.309" v="160"/>
          <ac:spMkLst>
            <pc:docMk/>
            <pc:sldMk cId="4254428104" sldId="258"/>
            <ac:spMk id="2" creationId="{B66C98DD-B7C2-432F-8D8C-5D2D40AE166A}"/>
          </ac:spMkLst>
        </pc:spChg>
        <pc:spChg chg="del mod">
          <ac:chgData name="Jennifer Hunter-Phillips" userId="S::jhp@godalming.ac.uk::d8dd174a-82df-4a22-b864-6b209672f5fe" providerId="AD" clId="Web-{3A4C7E2A-5265-4695-982F-7596823745A1}" dt="2020-06-02T13:18:03.309" v="160"/>
          <ac:spMkLst>
            <pc:docMk/>
            <pc:sldMk cId="4254428104" sldId="258"/>
            <ac:spMk id="3" creationId="{72E9BF88-A1D0-4BC0-99C9-D7E565025F56}"/>
          </ac:spMkLst>
        </pc:spChg>
        <pc:spChg chg="add del">
          <ac:chgData name="Jennifer Hunter-Phillips" userId="S::jhp@godalming.ac.uk::d8dd174a-82df-4a22-b864-6b209672f5fe" providerId="AD" clId="Web-{3A4C7E2A-5265-4695-982F-7596823745A1}" dt="2020-06-02T13:16:42.681" v="146"/>
          <ac:spMkLst>
            <pc:docMk/>
            <pc:sldMk cId="4254428104" sldId="258"/>
            <ac:spMk id="8" creationId="{4351DFE5-F63D-4BE0-BDA9-E3EB88F01AA5}"/>
          </ac:spMkLst>
        </pc:spChg>
        <pc:spChg chg="add del">
          <ac:chgData name="Jennifer Hunter-Phillips" userId="S::jhp@godalming.ac.uk::d8dd174a-82df-4a22-b864-6b209672f5fe" providerId="AD" clId="Web-{3A4C7E2A-5265-4695-982F-7596823745A1}" dt="2020-06-02T13:18:03.309" v="160"/>
          <ac:spMkLst>
            <pc:docMk/>
            <pc:sldMk cId="4254428104" sldId="258"/>
            <ac:spMk id="15" creationId="{E945E29B-B971-41C6-A57B-B29BBB108A39}"/>
          </ac:spMkLst>
        </pc:spChg>
        <pc:spChg chg="add del">
          <ac:chgData name="Jennifer Hunter-Phillips" userId="S::jhp@godalming.ac.uk::d8dd174a-82df-4a22-b864-6b209672f5fe" providerId="AD" clId="Web-{3A4C7E2A-5265-4695-982F-7596823745A1}" dt="2020-06-02T13:18:03.309" v="160"/>
          <ac:spMkLst>
            <pc:docMk/>
            <pc:sldMk cId="4254428104" sldId="258"/>
            <ac:spMk id="22" creationId="{3E1F47E4-066D-4C27-98C8-B2B2C7BABFEC}"/>
          </ac:spMkLst>
        </pc:spChg>
        <pc:spChg chg="add">
          <ac:chgData name="Jennifer Hunter-Phillips" userId="S::jhp@godalming.ac.uk::d8dd174a-82df-4a22-b864-6b209672f5fe" providerId="AD" clId="Web-{3A4C7E2A-5265-4695-982F-7596823745A1}" dt="2020-06-02T13:18:03.309" v="160"/>
          <ac:spMkLst>
            <pc:docMk/>
            <pc:sldMk cId="4254428104" sldId="258"/>
            <ac:spMk id="28" creationId="{2B566528-1B12-4246-9431-5C2D7D081168}"/>
          </ac:spMkLst>
        </pc:spChg>
        <pc:spChg chg="add">
          <ac:chgData name="Jennifer Hunter-Phillips" userId="S::jhp@godalming.ac.uk::d8dd174a-82df-4a22-b864-6b209672f5fe" providerId="AD" clId="Web-{3A4C7E2A-5265-4695-982F-7596823745A1}" dt="2020-06-02T13:18:03.309" v="160"/>
          <ac:spMkLst>
            <pc:docMk/>
            <pc:sldMk cId="4254428104" sldId="258"/>
            <ac:spMk id="30" creationId="{2E80C965-DB6D-4F81-9E9E-B027384D0BD6}"/>
          </ac:spMkLst>
        </pc:spChg>
        <pc:spChg chg="add">
          <ac:chgData name="Jennifer Hunter-Phillips" userId="S::jhp@godalming.ac.uk::d8dd174a-82df-4a22-b864-6b209672f5fe" providerId="AD" clId="Web-{3A4C7E2A-5265-4695-982F-7596823745A1}" dt="2020-06-02T13:18:03.309" v="160"/>
          <ac:spMkLst>
            <pc:docMk/>
            <pc:sldMk cId="4254428104" sldId="258"/>
            <ac:spMk id="32" creationId="{A580F890-B085-4E95-96AA-55AEBEC5CE6E}"/>
          </ac:spMkLst>
        </pc:spChg>
        <pc:spChg chg="add">
          <ac:chgData name="Jennifer Hunter-Phillips" userId="S::jhp@godalming.ac.uk::d8dd174a-82df-4a22-b864-6b209672f5fe" providerId="AD" clId="Web-{3A4C7E2A-5265-4695-982F-7596823745A1}" dt="2020-06-02T13:18:03.309" v="160"/>
          <ac:spMkLst>
            <pc:docMk/>
            <pc:sldMk cId="4254428104" sldId="258"/>
            <ac:spMk id="34" creationId="{D3F51FEB-38FB-4F6C-9F7B-2F2AFAB65463}"/>
          </ac:spMkLst>
        </pc:spChg>
        <pc:spChg chg="add">
          <ac:chgData name="Jennifer Hunter-Phillips" userId="S::jhp@godalming.ac.uk::d8dd174a-82df-4a22-b864-6b209672f5fe" providerId="AD" clId="Web-{3A4C7E2A-5265-4695-982F-7596823745A1}" dt="2020-06-02T13:18:03.309" v="160"/>
          <ac:spMkLst>
            <pc:docMk/>
            <pc:sldMk cId="4254428104" sldId="258"/>
            <ac:spMk id="36" creationId="{1E547BA6-BAE0-43BB-A7CA-60F69CE252F0}"/>
          </ac:spMkLst>
        </pc:spChg>
        <pc:grpChg chg="add del">
          <ac:chgData name="Jennifer Hunter-Phillips" userId="S::jhp@godalming.ac.uk::d8dd174a-82df-4a22-b864-6b209672f5fe" providerId="AD" clId="Web-{3A4C7E2A-5265-4695-982F-7596823745A1}" dt="2020-06-02T13:18:03.309" v="160"/>
          <ac:grpSpMkLst>
            <pc:docMk/>
            <pc:sldMk cId="4254428104" sldId="258"/>
            <ac:grpSpMk id="17" creationId="{4C76015D-CFEA-4204-9A50-352560FFC252}"/>
          </ac:grpSpMkLst>
        </pc:grpChg>
        <pc:graphicFrameChg chg="add">
          <ac:chgData name="Jennifer Hunter-Phillips" userId="S::jhp@godalming.ac.uk::d8dd174a-82df-4a22-b864-6b209672f5fe" providerId="AD" clId="Web-{3A4C7E2A-5265-4695-982F-7596823745A1}" dt="2020-06-02T13:18:03.309" v="160"/>
          <ac:graphicFrameMkLst>
            <pc:docMk/>
            <pc:sldMk cId="4254428104" sldId="258"/>
            <ac:graphicFrameMk id="24" creationId="{BED3C8AF-0B51-4DA5-935E-D3AE703F0A7D}"/>
          </ac:graphicFrameMkLst>
        </pc:graphicFrameChg>
        <pc:picChg chg="add del">
          <ac:chgData name="Jennifer Hunter-Phillips" userId="S::jhp@godalming.ac.uk::d8dd174a-82df-4a22-b864-6b209672f5fe" providerId="AD" clId="Web-{3A4C7E2A-5265-4695-982F-7596823745A1}" dt="2020-06-02T13:16:42.681" v="146"/>
          <ac:picMkLst>
            <pc:docMk/>
            <pc:sldMk cId="4254428104" sldId="258"/>
            <ac:picMk id="10" creationId="{3AA16612-ACD2-4A16-8F2B-4514FD6BF28F}"/>
          </ac:picMkLst>
        </pc:picChg>
      </pc:sldChg>
      <pc:sldChg chg="addSp modSp new mod setBg setClrOvrMap">
        <pc:chgData name="Jennifer Hunter-Phillips" userId="S::jhp@godalming.ac.uk::d8dd174a-82df-4a22-b864-6b209672f5fe" providerId="AD" clId="Web-{3A4C7E2A-5265-4695-982F-7596823745A1}" dt="2020-06-02T13:18:30.733" v="178"/>
        <pc:sldMkLst>
          <pc:docMk/>
          <pc:sldMk cId="2282797775" sldId="259"/>
        </pc:sldMkLst>
        <pc:spChg chg="mod">
          <ac:chgData name="Jennifer Hunter-Phillips" userId="S::jhp@godalming.ac.uk::d8dd174a-82df-4a22-b864-6b209672f5fe" providerId="AD" clId="Web-{3A4C7E2A-5265-4695-982F-7596823745A1}" dt="2020-06-02T13:18:30.733" v="178"/>
          <ac:spMkLst>
            <pc:docMk/>
            <pc:sldMk cId="2282797775" sldId="259"/>
            <ac:spMk id="2" creationId="{41991FF7-E558-4DC1-B5AB-7B5BEA126D97}"/>
          </ac:spMkLst>
        </pc:spChg>
        <pc:spChg chg="mod">
          <ac:chgData name="Jennifer Hunter-Phillips" userId="S::jhp@godalming.ac.uk::d8dd174a-82df-4a22-b864-6b209672f5fe" providerId="AD" clId="Web-{3A4C7E2A-5265-4695-982F-7596823745A1}" dt="2020-06-02T13:18:30.733" v="178"/>
          <ac:spMkLst>
            <pc:docMk/>
            <pc:sldMk cId="2282797775" sldId="259"/>
            <ac:spMk id="3" creationId="{9085D2A8-9223-449A-B9CF-D3228DAD392D}"/>
          </ac:spMkLst>
        </pc:spChg>
        <pc:spChg chg="add">
          <ac:chgData name="Jennifer Hunter-Phillips" userId="S::jhp@godalming.ac.uk::d8dd174a-82df-4a22-b864-6b209672f5fe" providerId="AD" clId="Web-{3A4C7E2A-5265-4695-982F-7596823745A1}" dt="2020-06-02T13:18:30.733" v="178"/>
          <ac:spMkLst>
            <pc:docMk/>
            <pc:sldMk cId="2282797775" sldId="259"/>
            <ac:spMk id="8" creationId="{E945E29B-B971-41C6-A57B-B29BBB108A39}"/>
          </ac:spMkLst>
        </pc:spChg>
        <pc:spChg chg="add">
          <ac:chgData name="Jennifer Hunter-Phillips" userId="S::jhp@godalming.ac.uk::d8dd174a-82df-4a22-b864-6b209672f5fe" providerId="AD" clId="Web-{3A4C7E2A-5265-4695-982F-7596823745A1}" dt="2020-06-02T13:18:30.733" v="178"/>
          <ac:spMkLst>
            <pc:docMk/>
            <pc:sldMk cId="2282797775" sldId="259"/>
            <ac:spMk id="15" creationId="{3E1F47E4-066D-4C27-98C8-B2B2C7BABFEC}"/>
          </ac:spMkLst>
        </pc:spChg>
        <pc:grpChg chg="add">
          <ac:chgData name="Jennifer Hunter-Phillips" userId="S::jhp@godalming.ac.uk::d8dd174a-82df-4a22-b864-6b209672f5fe" providerId="AD" clId="Web-{3A4C7E2A-5265-4695-982F-7596823745A1}" dt="2020-06-02T13:18:30.733" v="178"/>
          <ac:grpSpMkLst>
            <pc:docMk/>
            <pc:sldMk cId="2282797775" sldId="259"/>
            <ac:grpSpMk id="10" creationId="{4C76015D-CFEA-4204-9A50-352560FFC252}"/>
          </ac:grpSpMkLst>
        </pc:grpChg>
      </pc:sldChg>
      <pc:sldChg chg="addSp modSp new mod setBg">
        <pc:chgData name="Jennifer Hunter-Phillips" userId="S::jhp@godalming.ac.uk::d8dd174a-82df-4a22-b864-6b209672f5fe" providerId="AD" clId="Web-{3A4C7E2A-5265-4695-982F-7596823745A1}" dt="2020-06-02T13:20:38.504" v="197"/>
        <pc:sldMkLst>
          <pc:docMk/>
          <pc:sldMk cId="472634455" sldId="260"/>
        </pc:sldMkLst>
        <pc:spChg chg="mod">
          <ac:chgData name="Jennifer Hunter-Phillips" userId="S::jhp@godalming.ac.uk::d8dd174a-82df-4a22-b864-6b209672f5fe" providerId="AD" clId="Web-{3A4C7E2A-5265-4695-982F-7596823745A1}" dt="2020-06-02T13:20:38.504" v="197"/>
          <ac:spMkLst>
            <pc:docMk/>
            <pc:sldMk cId="472634455" sldId="260"/>
            <ac:spMk id="2" creationId="{0197381C-5A95-4E34-83BF-E50B5AB1A86C}"/>
          </ac:spMkLst>
        </pc:spChg>
        <pc:spChg chg="mod">
          <ac:chgData name="Jennifer Hunter-Phillips" userId="S::jhp@godalming.ac.uk::d8dd174a-82df-4a22-b864-6b209672f5fe" providerId="AD" clId="Web-{3A4C7E2A-5265-4695-982F-7596823745A1}" dt="2020-06-02T13:20:38.504" v="197"/>
          <ac:spMkLst>
            <pc:docMk/>
            <pc:sldMk cId="472634455" sldId="260"/>
            <ac:spMk id="3" creationId="{378281A4-08C9-4996-96FC-F5982B1B66CA}"/>
          </ac:spMkLst>
        </pc:spChg>
        <pc:spChg chg="add">
          <ac:chgData name="Jennifer Hunter-Phillips" userId="S::jhp@godalming.ac.uk::d8dd174a-82df-4a22-b864-6b209672f5fe" providerId="AD" clId="Web-{3A4C7E2A-5265-4695-982F-7596823745A1}" dt="2020-06-02T13:20:38.504" v="197"/>
          <ac:spMkLst>
            <pc:docMk/>
            <pc:sldMk cId="472634455" sldId="260"/>
            <ac:spMk id="8" creationId="{B164D969-46F1-44FC-B488-3FA68C67756D}"/>
          </ac:spMkLst>
        </pc:spChg>
        <pc:spChg chg="add">
          <ac:chgData name="Jennifer Hunter-Phillips" userId="S::jhp@godalming.ac.uk::d8dd174a-82df-4a22-b864-6b209672f5fe" providerId="AD" clId="Web-{3A4C7E2A-5265-4695-982F-7596823745A1}" dt="2020-06-02T13:20:38.504" v="197"/>
          <ac:spMkLst>
            <pc:docMk/>
            <pc:sldMk cId="472634455" sldId="260"/>
            <ac:spMk id="14" creationId="{9E0A01E6-95B9-424D-93AE-19F4928DFD40}"/>
          </ac:spMkLst>
        </pc:spChg>
        <pc:picChg chg="add">
          <ac:chgData name="Jennifer Hunter-Phillips" userId="S::jhp@godalming.ac.uk::d8dd174a-82df-4a22-b864-6b209672f5fe" providerId="AD" clId="Web-{3A4C7E2A-5265-4695-982F-7596823745A1}" dt="2020-06-02T13:20:38.504" v="197"/>
          <ac:picMkLst>
            <pc:docMk/>
            <pc:sldMk cId="472634455" sldId="260"/>
            <ac:picMk id="10" creationId="{F3003D4E-E9FF-4669-90E7-7CED081587F1}"/>
          </ac:picMkLst>
        </pc:picChg>
        <pc:picChg chg="add">
          <ac:chgData name="Jennifer Hunter-Phillips" userId="S::jhp@godalming.ac.uk::d8dd174a-82df-4a22-b864-6b209672f5fe" providerId="AD" clId="Web-{3A4C7E2A-5265-4695-982F-7596823745A1}" dt="2020-06-02T13:20:38.504" v="197"/>
          <ac:picMkLst>
            <pc:docMk/>
            <pc:sldMk cId="472634455" sldId="260"/>
            <ac:picMk id="12" creationId="{A7D98261-3895-4FB5-B9CE-26FAF635730F}"/>
          </ac:picMkLst>
        </pc:picChg>
      </pc:sldChg>
      <pc:sldChg chg="addSp modSp new mod setBg">
        <pc:chgData name="Jennifer Hunter-Phillips" userId="S::jhp@godalming.ac.uk::d8dd174a-82df-4a22-b864-6b209672f5fe" providerId="AD" clId="Web-{3A4C7E2A-5265-4695-982F-7596823745A1}" dt="2020-06-02T13:21:38.366" v="207"/>
        <pc:sldMkLst>
          <pc:docMk/>
          <pc:sldMk cId="3981972666" sldId="261"/>
        </pc:sldMkLst>
        <pc:spChg chg="mod">
          <ac:chgData name="Jennifer Hunter-Phillips" userId="S::jhp@godalming.ac.uk::d8dd174a-82df-4a22-b864-6b209672f5fe" providerId="AD" clId="Web-{3A4C7E2A-5265-4695-982F-7596823745A1}" dt="2020-06-02T13:21:38.366" v="207"/>
          <ac:spMkLst>
            <pc:docMk/>
            <pc:sldMk cId="3981972666" sldId="261"/>
            <ac:spMk id="2" creationId="{12202DAB-2854-40EB-8AFE-C227242D4446}"/>
          </ac:spMkLst>
        </pc:spChg>
        <pc:spChg chg="mod">
          <ac:chgData name="Jennifer Hunter-Phillips" userId="S::jhp@godalming.ac.uk::d8dd174a-82df-4a22-b864-6b209672f5fe" providerId="AD" clId="Web-{3A4C7E2A-5265-4695-982F-7596823745A1}" dt="2020-06-02T13:21:38.366" v="207"/>
          <ac:spMkLst>
            <pc:docMk/>
            <pc:sldMk cId="3981972666" sldId="261"/>
            <ac:spMk id="3" creationId="{21E9971E-8EE6-441C-8BD4-EF575A8EE998}"/>
          </ac:spMkLst>
        </pc:spChg>
        <pc:spChg chg="add">
          <ac:chgData name="Jennifer Hunter-Phillips" userId="S::jhp@godalming.ac.uk::d8dd174a-82df-4a22-b864-6b209672f5fe" providerId="AD" clId="Web-{3A4C7E2A-5265-4695-982F-7596823745A1}" dt="2020-06-02T13:21:38.366" v="207"/>
          <ac:spMkLst>
            <pc:docMk/>
            <pc:sldMk cId="3981972666" sldId="261"/>
            <ac:spMk id="8" creationId="{B164D969-46F1-44FC-B488-3FA68C67756D}"/>
          </ac:spMkLst>
        </pc:spChg>
        <pc:spChg chg="add">
          <ac:chgData name="Jennifer Hunter-Phillips" userId="S::jhp@godalming.ac.uk::d8dd174a-82df-4a22-b864-6b209672f5fe" providerId="AD" clId="Web-{3A4C7E2A-5265-4695-982F-7596823745A1}" dt="2020-06-02T13:21:38.366" v="207"/>
          <ac:spMkLst>
            <pc:docMk/>
            <pc:sldMk cId="3981972666" sldId="261"/>
            <ac:spMk id="14" creationId="{9E0A01E6-95B9-424D-93AE-19F4928DFD40}"/>
          </ac:spMkLst>
        </pc:spChg>
        <pc:picChg chg="add">
          <ac:chgData name="Jennifer Hunter-Phillips" userId="S::jhp@godalming.ac.uk::d8dd174a-82df-4a22-b864-6b209672f5fe" providerId="AD" clId="Web-{3A4C7E2A-5265-4695-982F-7596823745A1}" dt="2020-06-02T13:21:38.366" v="207"/>
          <ac:picMkLst>
            <pc:docMk/>
            <pc:sldMk cId="3981972666" sldId="261"/>
            <ac:picMk id="10" creationId="{F3003D4E-E9FF-4669-90E7-7CED081587F1}"/>
          </ac:picMkLst>
        </pc:picChg>
        <pc:picChg chg="add">
          <ac:chgData name="Jennifer Hunter-Phillips" userId="S::jhp@godalming.ac.uk::d8dd174a-82df-4a22-b864-6b209672f5fe" providerId="AD" clId="Web-{3A4C7E2A-5265-4695-982F-7596823745A1}" dt="2020-06-02T13:21:38.366" v="207"/>
          <ac:picMkLst>
            <pc:docMk/>
            <pc:sldMk cId="3981972666" sldId="261"/>
            <ac:picMk id="12" creationId="{A7D98261-3895-4FB5-B9CE-26FAF635730F}"/>
          </ac:picMkLst>
        </pc:picChg>
      </pc:sldChg>
      <pc:sldChg chg="addSp modSp new del mod setBg">
        <pc:chgData name="Jennifer Hunter-Phillips" userId="S::jhp@godalming.ac.uk::d8dd174a-82df-4a22-b864-6b209672f5fe" providerId="AD" clId="Web-{3A4C7E2A-5265-4695-982F-7596823745A1}" dt="2020-06-02T13:25:37.361" v="302"/>
        <pc:sldMkLst>
          <pc:docMk/>
          <pc:sldMk cId="3898742509" sldId="262"/>
        </pc:sldMkLst>
        <pc:spChg chg="mod">
          <ac:chgData name="Jennifer Hunter-Phillips" userId="S::jhp@godalming.ac.uk::d8dd174a-82df-4a22-b864-6b209672f5fe" providerId="AD" clId="Web-{3A4C7E2A-5265-4695-982F-7596823745A1}" dt="2020-06-02T13:22:50.776" v="243"/>
          <ac:spMkLst>
            <pc:docMk/>
            <pc:sldMk cId="3898742509" sldId="262"/>
            <ac:spMk id="2" creationId="{A3E427C6-B1BD-4869-BD1B-BF9B00E13F62}"/>
          </ac:spMkLst>
        </pc:spChg>
        <pc:spChg chg="mod">
          <ac:chgData name="Jennifer Hunter-Phillips" userId="S::jhp@godalming.ac.uk::d8dd174a-82df-4a22-b864-6b209672f5fe" providerId="AD" clId="Web-{3A4C7E2A-5265-4695-982F-7596823745A1}" dt="2020-06-02T13:22:50.776" v="243"/>
          <ac:spMkLst>
            <pc:docMk/>
            <pc:sldMk cId="3898742509" sldId="262"/>
            <ac:spMk id="3" creationId="{EA92B03F-B677-4A1A-8227-0A20EE614789}"/>
          </ac:spMkLst>
        </pc:spChg>
        <pc:spChg chg="add">
          <ac:chgData name="Jennifer Hunter-Phillips" userId="S::jhp@godalming.ac.uk::d8dd174a-82df-4a22-b864-6b209672f5fe" providerId="AD" clId="Web-{3A4C7E2A-5265-4695-982F-7596823745A1}" dt="2020-06-02T13:22:50.776" v="243"/>
          <ac:spMkLst>
            <pc:docMk/>
            <pc:sldMk cId="3898742509" sldId="262"/>
            <ac:spMk id="8" creationId="{B164D969-46F1-44FC-B488-3FA68C67756D}"/>
          </ac:spMkLst>
        </pc:spChg>
        <pc:spChg chg="add">
          <ac:chgData name="Jennifer Hunter-Phillips" userId="S::jhp@godalming.ac.uk::d8dd174a-82df-4a22-b864-6b209672f5fe" providerId="AD" clId="Web-{3A4C7E2A-5265-4695-982F-7596823745A1}" dt="2020-06-02T13:22:50.776" v="243"/>
          <ac:spMkLst>
            <pc:docMk/>
            <pc:sldMk cId="3898742509" sldId="262"/>
            <ac:spMk id="14" creationId="{9E0A01E6-95B9-424D-93AE-19F4928DFD40}"/>
          </ac:spMkLst>
        </pc:spChg>
        <pc:picChg chg="add">
          <ac:chgData name="Jennifer Hunter-Phillips" userId="S::jhp@godalming.ac.uk::d8dd174a-82df-4a22-b864-6b209672f5fe" providerId="AD" clId="Web-{3A4C7E2A-5265-4695-982F-7596823745A1}" dt="2020-06-02T13:22:50.776" v="243"/>
          <ac:picMkLst>
            <pc:docMk/>
            <pc:sldMk cId="3898742509" sldId="262"/>
            <ac:picMk id="10" creationId="{F3003D4E-E9FF-4669-90E7-7CED081587F1}"/>
          </ac:picMkLst>
        </pc:picChg>
        <pc:picChg chg="add">
          <ac:chgData name="Jennifer Hunter-Phillips" userId="S::jhp@godalming.ac.uk::d8dd174a-82df-4a22-b864-6b209672f5fe" providerId="AD" clId="Web-{3A4C7E2A-5265-4695-982F-7596823745A1}" dt="2020-06-02T13:22:50.776" v="243"/>
          <ac:picMkLst>
            <pc:docMk/>
            <pc:sldMk cId="3898742509" sldId="262"/>
            <ac:picMk id="12" creationId="{A7D98261-3895-4FB5-B9CE-26FAF635730F}"/>
          </ac:picMkLst>
        </pc:picChg>
      </pc:sldChg>
      <pc:sldChg chg="addSp modSp new mod setBg">
        <pc:chgData name="Jennifer Hunter-Phillips" userId="S::jhp@godalming.ac.uk::d8dd174a-82df-4a22-b864-6b209672f5fe" providerId="AD" clId="Web-{3A4C7E2A-5265-4695-982F-7596823745A1}" dt="2020-06-02T13:22:45.651" v="242"/>
        <pc:sldMkLst>
          <pc:docMk/>
          <pc:sldMk cId="3860593645" sldId="263"/>
        </pc:sldMkLst>
        <pc:spChg chg="mod">
          <ac:chgData name="Jennifer Hunter-Phillips" userId="S::jhp@godalming.ac.uk::d8dd174a-82df-4a22-b864-6b209672f5fe" providerId="AD" clId="Web-{3A4C7E2A-5265-4695-982F-7596823745A1}" dt="2020-06-02T13:22:45.651" v="242"/>
          <ac:spMkLst>
            <pc:docMk/>
            <pc:sldMk cId="3860593645" sldId="263"/>
            <ac:spMk id="2" creationId="{7EB8352A-B7BB-4EA0-A492-A1ECA2B565B8}"/>
          </ac:spMkLst>
        </pc:spChg>
        <pc:spChg chg="mod">
          <ac:chgData name="Jennifer Hunter-Phillips" userId="S::jhp@godalming.ac.uk::d8dd174a-82df-4a22-b864-6b209672f5fe" providerId="AD" clId="Web-{3A4C7E2A-5265-4695-982F-7596823745A1}" dt="2020-06-02T13:22:45.651" v="242"/>
          <ac:spMkLst>
            <pc:docMk/>
            <pc:sldMk cId="3860593645" sldId="263"/>
            <ac:spMk id="3" creationId="{5CF078CF-B52E-49CC-9E14-60495F9DD6F5}"/>
          </ac:spMkLst>
        </pc:spChg>
        <pc:spChg chg="add">
          <ac:chgData name="Jennifer Hunter-Phillips" userId="S::jhp@godalming.ac.uk::d8dd174a-82df-4a22-b864-6b209672f5fe" providerId="AD" clId="Web-{3A4C7E2A-5265-4695-982F-7596823745A1}" dt="2020-06-02T13:22:45.651" v="242"/>
          <ac:spMkLst>
            <pc:docMk/>
            <pc:sldMk cId="3860593645" sldId="263"/>
            <ac:spMk id="8" creationId="{B164D969-46F1-44FC-B488-3FA68C67756D}"/>
          </ac:spMkLst>
        </pc:spChg>
        <pc:spChg chg="add">
          <ac:chgData name="Jennifer Hunter-Phillips" userId="S::jhp@godalming.ac.uk::d8dd174a-82df-4a22-b864-6b209672f5fe" providerId="AD" clId="Web-{3A4C7E2A-5265-4695-982F-7596823745A1}" dt="2020-06-02T13:22:45.651" v="242"/>
          <ac:spMkLst>
            <pc:docMk/>
            <pc:sldMk cId="3860593645" sldId="263"/>
            <ac:spMk id="14" creationId="{9E0A01E6-95B9-424D-93AE-19F4928DFD40}"/>
          </ac:spMkLst>
        </pc:spChg>
        <pc:picChg chg="add">
          <ac:chgData name="Jennifer Hunter-Phillips" userId="S::jhp@godalming.ac.uk::d8dd174a-82df-4a22-b864-6b209672f5fe" providerId="AD" clId="Web-{3A4C7E2A-5265-4695-982F-7596823745A1}" dt="2020-06-02T13:22:45.651" v="242"/>
          <ac:picMkLst>
            <pc:docMk/>
            <pc:sldMk cId="3860593645" sldId="263"/>
            <ac:picMk id="10" creationId="{F3003D4E-E9FF-4669-90E7-7CED081587F1}"/>
          </ac:picMkLst>
        </pc:picChg>
        <pc:picChg chg="add">
          <ac:chgData name="Jennifer Hunter-Phillips" userId="S::jhp@godalming.ac.uk::d8dd174a-82df-4a22-b864-6b209672f5fe" providerId="AD" clId="Web-{3A4C7E2A-5265-4695-982F-7596823745A1}" dt="2020-06-02T13:22:45.651" v="242"/>
          <ac:picMkLst>
            <pc:docMk/>
            <pc:sldMk cId="3860593645" sldId="263"/>
            <ac:picMk id="12" creationId="{A7D98261-3895-4FB5-B9CE-26FAF635730F}"/>
          </ac:picMkLst>
        </pc:picChg>
      </pc:sldChg>
      <pc:sldChg chg="addSp modSp new mod setBg">
        <pc:chgData name="Jennifer Hunter-Phillips" userId="S::jhp@godalming.ac.uk::d8dd174a-82df-4a22-b864-6b209672f5fe" providerId="AD" clId="Web-{3A4C7E2A-5265-4695-982F-7596823745A1}" dt="2020-06-02T13:25:36.220" v="300" actId="20577"/>
        <pc:sldMkLst>
          <pc:docMk/>
          <pc:sldMk cId="2306716339" sldId="264"/>
        </pc:sldMkLst>
        <pc:spChg chg="mod">
          <ac:chgData name="Jennifer Hunter-Phillips" userId="S::jhp@godalming.ac.uk::d8dd174a-82df-4a22-b864-6b209672f5fe" providerId="AD" clId="Web-{3A4C7E2A-5265-4695-982F-7596823745A1}" dt="2020-06-02T13:25:36.220" v="300" actId="20577"/>
          <ac:spMkLst>
            <pc:docMk/>
            <pc:sldMk cId="2306716339" sldId="264"/>
            <ac:spMk id="2" creationId="{9574C6FD-F9DF-43DD-9258-D8F186B7E6C2}"/>
          </ac:spMkLst>
        </pc:spChg>
        <pc:spChg chg="mod">
          <ac:chgData name="Jennifer Hunter-Phillips" userId="S::jhp@godalming.ac.uk::d8dd174a-82df-4a22-b864-6b209672f5fe" providerId="AD" clId="Web-{3A4C7E2A-5265-4695-982F-7596823745A1}" dt="2020-06-02T13:24:11.685" v="252"/>
          <ac:spMkLst>
            <pc:docMk/>
            <pc:sldMk cId="2306716339" sldId="264"/>
            <ac:spMk id="3" creationId="{0C7A6BB5-8161-4EB7-8C1B-A1465236B8CA}"/>
          </ac:spMkLst>
        </pc:spChg>
        <pc:spChg chg="add">
          <ac:chgData name="Jennifer Hunter-Phillips" userId="S::jhp@godalming.ac.uk::d8dd174a-82df-4a22-b864-6b209672f5fe" providerId="AD" clId="Web-{3A4C7E2A-5265-4695-982F-7596823745A1}" dt="2020-06-02T13:24:11.685" v="252"/>
          <ac:spMkLst>
            <pc:docMk/>
            <pc:sldMk cId="2306716339" sldId="264"/>
            <ac:spMk id="8" creationId="{B164D969-46F1-44FC-B488-3FA68C67756D}"/>
          </ac:spMkLst>
        </pc:spChg>
        <pc:spChg chg="add">
          <ac:chgData name="Jennifer Hunter-Phillips" userId="S::jhp@godalming.ac.uk::d8dd174a-82df-4a22-b864-6b209672f5fe" providerId="AD" clId="Web-{3A4C7E2A-5265-4695-982F-7596823745A1}" dt="2020-06-02T13:24:11.685" v="252"/>
          <ac:spMkLst>
            <pc:docMk/>
            <pc:sldMk cId="2306716339" sldId="264"/>
            <ac:spMk id="14" creationId="{9E0A01E6-95B9-424D-93AE-19F4928DFD40}"/>
          </ac:spMkLst>
        </pc:spChg>
        <pc:picChg chg="add">
          <ac:chgData name="Jennifer Hunter-Phillips" userId="S::jhp@godalming.ac.uk::d8dd174a-82df-4a22-b864-6b209672f5fe" providerId="AD" clId="Web-{3A4C7E2A-5265-4695-982F-7596823745A1}" dt="2020-06-02T13:24:11.685" v="252"/>
          <ac:picMkLst>
            <pc:docMk/>
            <pc:sldMk cId="2306716339" sldId="264"/>
            <ac:picMk id="10" creationId="{F3003D4E-E9FF-4669-90E7-7CED081587F1}"/>
          </ac:picMkLst>
        </pc:picChg>
        <pc:picChg chg="add">
          <ac:chgData name="Jennifer Hunter-Phillips" userId="S::jhp@godalming.ac.uk::d8dd174a-82df-4a22-b864-6b209672f5fe" providerId="AD" clId="Web-{3A4C7E2A-5265-4695-982F-7596823745A1}" dt="2020-06-02T13:24:11.685" v="252"/>
          <ac:picMkLst>
            <pc:docMk/>
            <pc:sldMk cId="2306716339" sldId="264"/>
            <ac:picMk id="12" creationId="{A7D98261-3895-4FB5-B9CE-26FAF635730F}"/>
          </ac:picMkLst>
        </pc:picChg>
      </pc:sldChg>
      <pc:sldChg chg="addSp modSp new mod setBg">
        <pc:chgData name="Jennifer Hunter-Phillips" userId="S::jhp@godalming.ac.uk::d8dd174a-82df-4a22-b864-6b209672f5fe" providerId="AD" clId="Web-{3A4C7E2A-5265-4695-982F-7596823745A1}" dt="2020-06-02T13:25:12.172" v="267"/>
        <pc:sldMkLst>
          <pc:docMk/>
          <pc:sldMk cId="2350599571" sldId="265"/>
        </pc:sldMkLst>
        <pc:spChg chg="mod">
          <ac:chgData name="Jennifer Hunter-Phillips" userId="S::jhp@godalming.ac.uk::d8dd174a-82df-4a22-b864-6b209672f5fe" providerId="AD" clId="Web-{3A4C7E2A-5265-4695-982F-7596823745A1}" dt="2020-06-02T13:25:12.172" v="267"/>
          <ac:spMkLst>
            <pc:docMk/>
            <pc:sldMk cId="2350599571" sldId="265"/>
            <ac:spMk id="2" creationId="{1E731A17-457D-4E13-9D32-C34DC7E4DB29}"/>
          </ac:spMkLst>
        </pc:spChg>
        <pc:spChg chg="mod">
          <ac:chgData name="Jennifer Hunter-Phillips" userId="S::jhp@godalming.ac.uk::d8dd174a-82df-4a22-b864-6b209672f5fe" providerId="AD" clId="Web-{3A4C7E2A-5265-4695-982F-7596823745A1}" dt="2020-06-02T13:25:12.172" v="267"/>
          <ac:spMkLst>
            <pc:docMk/>
            <pc:sldMk cId="2350599571" sldId="265"/>
            <ac:spMk id="3" creationId="{77AA31E6-45CD-40CA-8E7A-3149386BADC3}"/>
          </ac:spMkLst>
        </pc:spChg>
        <pc:spChg chg="add">
          <ac:chgData name="Jennifer Hunter-Phillips" userId="S::jhp@godalming.ac.uk::d8dd174a-82df-4a22-b864-6b209672f5fe" providerId="AD" clId="Web-{3A4C7E2A-5265-4695-982F-7596823745A1}" dt="2020-06-02T13:25:12.172" v="267"/>
          <ac:spMkLst>
            <pc:docMk/>
            <pc:sldMk cId="2350599571" sldId="265"/>
            <ac:spMk id="8" creationId="{B164D969-46F1-44FC-B488-3FA68C67756D}"/>
          </ac:spMkLst>
        </pc:spChg>
        <pc:spChg chg="add">
          <ac:chgData name="Jennifer Hunter-Phillips" userId="S::jhp@godalming.ac.uk::d8dd174a-82df-4a22-b864-6b209672f5fe" providerId="AD" clId="Web-{3A4C7E2A-5265-4695-982F-7596823745A1}" dt="2020-06-02T13:25:12.172" v="267"/>
          <ac:spMkLst>
            <pc:docMk/>
            <pc:sldMk cId="2350599571" sldId="265"/>
            <ac:spMk id="14" creationId="{9E0A01E6-95B9-424D-93AE-19F4928DFD40}"/>
          </ac:spMkLst>
        </pc:spChg>
        <pc:picChg chg="add">
          <ac:chgData name="Jennifer Hunter-Phillips" userId="S::jhp@godalming.ac.uk::d8dd174a-82df-4a22-b864-6b209672f5fe" providerId="AD" clId="Web-{3A4C7E2A-5265-4695-982F-7596823745A1}" dt="2020-06-02T13:25:12.172" v="267"/>
          <ac:picMkLst>
            <pc:docMk/>
            <pc:sldMk cId="2350599571" sldId="265"/>
            <ac:picMk id="10" creationId="{F3003D4E-E9FF-4669-90E7-7CED081587F1}"/>
          </ac:picMkLst>
        </pc:picChg>
        <pc:picChg chg="add">
          <ac:chgData name="Jennifer Hunter-Phillips" userId="S::jhp@godalming.ac.uk::d8dd174a-82df-4a22-b864-6b209672f5fe" providerId="AD" clId="Web-{3A4C7E2A-5265-4695-982F-7596823745A1}" dt="2020-06-02T13:25:12.172" v="267"/>
          <ac:picMkLst>
            <pc:docMk/>
            <pc:sldMk cId="2350599571" sldId="265"/>
            <ac:picMk id="12" creationId="{A7D98261-3895-4FB5-B9CE-26FAF635730F}"/>
          </ac:picMkLst>
        </pc:pic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30AFFF02-8B28-4603-819B-B79570410A7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287A764-8952-4AEC-A405-C66FE28DFF29}">
      <dgm:prSet/>
      <dgm:spPr/>
      <dgm:t>
        <a:bodyPr/>
        <a:lstStyle/>
        <a:p>
          <a:r>
            <a:rPr lang="en-GB"/>
            <a:t>Start by reading the text thoroughly and considering the representation. Who or what is being represented?</a:t>
          </a:r>
          <a:endParaRPr lang="en-US"/>
        </a:p>
      </dgm:t>
    </dgm:pt>
    <dgm:pt modelId="{5AD8C25D-34B1-4F29-8ED0-18F3D36F049A}" type="parTrans" cxnId="{0CFBD187-0723-44C0-A491-4C0675B4E74C}">
      <dgm:prSet/>
      <dgm:spPr/>
      <dgm:t>
        <a:bodyPr/>
        <a:lstStyle/>
        <a:p>
          <a:endParaRPr lang="en-US"/>
        </a:p>
      </dgm:t>
    </dgm:pt>
    <dgm:pt modelId="{5DB45367-D262-4668-ABD8-8F126C0BE7DC}" type="sibTrans" cxnId="{0CFBD187-0723-44C0-A491-4C0675B4E74C}">
      <dgm:prSet/>
      <dgm:spPr/>
      <dgm:t>
        <a:bodyPr/>
        <a:lstStyle/>
        <a:p>
          <a:endParaRPr lang="en-US"/>
        </a:p>
      </dgm:t>
    </dgm:pt>
    <dgm:pt modelId="{F523E931-D33E-49F2-9EB3-C0BC3F69A35C}">
      <dgm:prSet/>
      <dgm:spPr/>
      <dgm:t>
        <a:bodyPr/>
        <a:lstStyle/>
        <a:p>
          <a:r>
            <a:rPr lang="en-GB"/>
            <a:t>Consider how the text represents this person/group/institution. Highlight everything that shows the representation and give it a linguistic label.</a:t>
          </a:r>
          <a:endParaRPr lang="en-US"/>
        </a:p>
      </dgm:t>
    </dgm:pt>
    <dgm:pt modelId="{49307C37-75A8-4551-ACD3-B93E021EC389}" type="parTrans" cxnId="{DD3F6FB7-C8BA-49F9-8C86-BEDFD7CBCFA1}">
      <dgm:prSet/>
      <dgm:spPr/>
      <dgm:t>
        <a:bodyPr/>
        <a:lstStyle/>
        <a:p>
          <a:endParaRPr lang="en-US"/>
        </a:p>
      </dgm:t>
    </dgm:pt>
    <dgm:pt modelId="{E396AA00-7DDB-47AE-8891-BFF76DF2A7CD}" type="sibTrans" cxnId="{DD3F6FB7-C8BA-49F9-8C86-BEDFD7CBCFA1}">
      <dgm:prSet/>
      <dgm:spPr/>
      <dgm:t>
        <a:bodyPr/>
        <a:lstStyle/>
        <a:p>
          <a:endParaRPr lang="en-US"/>
        </a:p>
      </dgm:t>
    </dgm:pt>
    <dgm:pt modelId="{704E87A9-1A8C-45CF-8EB0-78ED7863B82B}">
      <dgm:prSet/>
      <dgm:spPr/>
      <dgm:t>
        <a:bodyPr/>
        <a:lstStyle/>
        <a:p>
          <a:r>
            <a:rPr lang="en-GB"/>
            <a:t>Then consider why the writer would represent in this way. Think about agenda, bias and ideology.</a:t>
          </a:r>
          <a:endParaRPr lang="en-US"/>
        </a:p>
      </dgm:t>
    </dgm:pt>
    <dgm:pt modelId="{57F8DA7E-A3CA-403D-874E-7201A70D614F}" type="parTrans" cxnId="{DD5BC3DE-0564-4ED6-9945-29910B9650B0}">
      <dgm:prSet/>
      <dgm:spPr/>
      <dgm:t>
        <a:bodyPr/>
        <a:lstStyle/>
        <a:p>
          <a:endParaRPr lang="en-US"/>
        </a:p>
      </dgm:t>
    </dgm:pt>
    <dgm:pt modelId="{DC2AC42B-3744-43F0-B10F-1CA8E73A14C1}" type="sibTrans" cxnId="{DD5BC3DE-0564-4ED6-9945-29910B9650B0}">
      <dgm:prSet/>
      <dgm:spPr/>
      <dgm:t>
        <a:bodyPr/>
        <a:lstStyle/>
        <a:p>
          <a:endParaRPr lang="en-US"/>
        </a:p>
      </dgm:t>
    </dgm:pt>
    <dgm:pt modelId="{81277514-E452-4EF6-9429-00B724A72E8A}">
      <dgm:prSet/>
      <dgm:spPr/>
      <dgm:t>
        <a:bodyPr/>
        <a:lstStyle/>
        <a:p>
          <a:r>
            <a:rPr lang="en-GB"/>
            <a:t>Consider relevant concepts and whether the text supports or challenges these and why.</a:t>
          </a:r>
          <a:endParaRPr lang="en-US"/>
        </a:p>
      </dgm:t>
    </dgm:pt>
    <dgm:pt modelId="{190144F1-52B3-4AB8-A9F7-EEE9488F692F}" type="parTrans" cxnId="{E09B780D-286C-456D-8DC6-08EB11E6F806}">
      <dgm:prSet/>
      <dgm:spPr/>
      <dgm:t>
        <a:bodyPr/>
        <a:lstStyle/>
        <a:p>
          <a:endParaRPr lang="en-US"/>
        </a:p>
      </dgm:t>
    </dgm:pt>
    <dgm:pt modelId="{EE1D7A2F-4A01-454C-BA39-DDE41A1C974D}" type="sibTrans" cxnId="{E09B780D-286C-456D-8DC6-08EB11E6F806}">
      <dgm:prSet/>
      <dgm:spPr/>
      <dgm:t>
        <a:bodyPr/>
        <a:lstStyle/>
        <a:p>
          <a:endParaRPr lang="en-US"/>
        </a:p>
      </dgm:t>
    </dgm:pt>
    <dgm:pt modelId="{26817BCE-8101-48F4-B96C-41973A52ADCD}">
      <dgm:prSet/>
      <dgm:spPr/>
      <dgm:t>
        <a:bodyPr/>
        <a:lstStyle/>
        <a:p>
          <a:r>
            <a:rPr lang="en-GB"/>
            <a:t>Once all of the above has been considered, you are ready to write. Take a linguistic feature, or pattern of features which share an effect or purpose, and fully analyse them. </a:t>
          </a:r>
          <a:endParaRPr lang="en-US"/>
        </a:p>
      </dgm:t>
    </dgm:pt>
    <dgm:pt modelId="{30163A4A-D4E1-4BD3-80DD-DAC357A8F796}" type="parTrans" cxnId="{D26C1CC4-8650-469F-8311-45D4EE60A380}">
      <dgm:prSet/>
      <dgm:spPr/>
      <dgm:t>
        <a:bodyPr/>
        <a:lstStyle/>
        <a:p>
          <a:endParaRPr lang="en-US"/>
        </a:p>
      </dgm:t>
    </dgm:pt>
    <dgm:pt modelId="{67B8838F-412F-4210-846D-8F7B3D21B0D1}" type="sibTrans" cxnId="{D26C1CC4-8650-469F-8311-45D4EE60A380}">
      <dgm:prSet/>
      <dgm:spPr/>
      <dgm:t>
        <a:bodyPr/>
        <a:lstStyle/>
        <a:p>
          <a:endParaRPr lang="en-US"/>
        </a:p>
      </dgm:t>
    </dgm:pt>
    <dgm:pt modelId="{3037CC52-D563-4CAD-BC07-D3E72F05AA31}" type="pres">
      <dgm:prSet presAssocID="{30AFFF02-8B28-4603-819B-B79570410A72}" presName="root" presStyleCnt="0">
        <dgm:presLayoutVars>
          <dgm:dir/>
          <dgm:resizeHandles val="exact"/>
        </dgm:presLayoutVars>
      </dgm:prSet>
      <dgm:spPr/>
    </dgm:pt>
    <dgm:pt modelId="{EC743D52-9ECF-44B8-B8CD-28BE3BE2C26B}" type="pres">
      <dgm:prSet presAssocID="{B287A764-8952-4AEC-A405-C66FE28DFF29}" presName="compNode" presStyleCnt="0"/>
      <dgm:spPr/>
    </dgm:pt>
    <dgm:pt modelId="{11216322-2A87-4517-A2B9-BAA84916641C}" type="pres">
      <dgm:prSet presAssocID="{B287A764-8952-4AEC-A405-C66FE28DFF29}" presName="bgRect" presStyleLbl="bgShp" presStyleIdx="0" presStyleCnt="5"/>
      <dgm:spPr/>
    </dgm:pt>
    <dgm:pt modelId="{9852CA27-BC11-4942-A369-575D67EE47D2}" type="pres">
      <dgm:prSet presAssocID="{B287A764-8952-4AEC-A405-C66FE28DFF29}"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ooter"/>
        </a:ext>
      </dgm:extLst>
    </dgm:pt>
    <dgm:pt modelId="{9213976D-93FE-4741-ABD4-79F1EC3501D1}" type="pres">
      <dgm:prSet presAssocID="{B287A764-8952-4AEC-A405-C66FE28DFF29}" presName="spaceRect" presStyleCnt="0"/>
      <dgm:spPr/>
    </dgm:pt>
    <dgm:pt modelId="{4A414A72-46AC-4966-990E-508CB2E7F5D7}" type="pres">
      <dgm:prSet presAssocID="{B287A764-8952-4AEC-A405-C66FE28DFF29}" presName="parTx" presStyleLbl="revTx" presStyleIdx="0" presStyleCnt="5">
        <dgm:presLayoutVars>
          <dgm:chMax val="0"/>
          <dgm:chPref val="0"/>
        </dgm:presLayoutVars>
      </dgm:prSet>
      <dgm:spPr/>
    </dgm:pt>
    <dgm:pt modelId="{1DC18997-2AE4-4C9A-85F7-350B116780EA}" type="pres">
      <dgm:prSet presAssocID="{5DB45367-D262-4668-ABD8-8F126C0BE7DC}" presName="sibTrans" presStyleCnt="0"/>
      <dgm:spPr/>
    </dgm:pt>
    <dgm:pt modelId="{F182B504-E7CC-4F61-8731-41C9904A8970}" type="pres">
      <dgm:prSet presAssocID="{F523E931-D33E-49F2-9EB3-C0BC3F69A35C}" presName="compNode" presStyleCnt="0"/>
      <dgm:spPr/>
    </dgm:pt>
    <dgm:pt modelId="{8994DB51-878F-410F-B9F0-CE358D59837B}" type="pres">
      <dgm:prSet presAssocID="{F523E931-D33E-49F2-9EB3-C0BC3F69A35C}" presName="bgRect" presStyleLbl="bgShp" presStyleIdx="1" presStyleCnt="5"/>
      <dgm:spPr/>
    </dgm:pt>
    <dgm:pt modelId="{9919F7F2-4AB9-4F1B-BEC1-183D314F544D}" type="pres">
      <dgm:prSet presAssocID="{F523E931-D33E-49F2-9EB3-C0BC3F69A35C}"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nnotation"/>
        </a:ext>
      </dgm:extLst>
    </dgm:pt>
    <dgm:pt modelId="{79A91F52-8F9A-4E58-8C05-5673A75F57E7}" type="pres">
      <dgm:prSet presAssocID="{F523E931-D33E-49F2-9EB3-C0BC3F69A35C}" presName="spaceRect" presStyleCnt="0"/>
      <dgm:spPr/>
    </dgm:pt>
    <dgm:pt modelId="{53C10092-59B0-4312-B3BE-2119FC49A619}" type="pres">
      <dgm:prSet presAssocID="{F523E931-D33E-49F2-9EB3-C0BC3F69A35C}" presName="parTx" presStyleLbl="revTx" presStyleIdx="1" presStyleCnt="5">
        <dgm:presLayoutVars>
          <dgm:chMax val="0"/>
          <dgm:chPref val="0"/>
        </dgm:presLayoutVars>
      </dgm:prSet>
      <dgm:spPr/>
    </dgm:pt>
    <dgm:pt modelId="{3199DC76-19EB-441A-9946-F84C33127E17}" type="pres">
      <dgm:prSet presAssocID="{E396AA00-7DDB-47AE-8891-BFF76DF2A7CD}" presName="sibTrans" presStyleCnt="0"/>
      <dgm:spPr/>
    </dgm:pt>
    <dgm:pt modelId="{0BD41298-98A9-4EFF-AB3C-38FB777079F9}" type="pres">
      <dgm:prSet presAssocID="{704E87A9-1A8C-45CF-8EB0-78ED7863B82B}" presName="compNode" presStyleCnt="0"/>
      <dgm:spPr/>
    </dgm:pt>
    <dgm:pt modelId="{C0F37AFC-39E7-4E56-A03B-261D03811392}" type="pres">
      <dgm:prSet presAssocID="{704E87A9-1A8C-45CF-8EB0-78ED7863B82B}" presName="bgRect" presStyleLbl="bgShp" presStyleIdx="2" presStyleCnt="5"/>
      <dgm:spPr/>
    </dgm:pt>
    <dgm:pt modelId="{C9DCE522-B9C3-4D06-89A9-C3D99409E928}" type="pres">
      <dgm:prSet presAssocID="{704E87A9-1A8C-45CF-8EB0-78ED7863B82B}"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ghtbulb"/>
        </a:ext>
      </dgm:extLst>
    </dgm:pt>
    <dgm:pt modelId="{CC6AC512-6108-42E8-A3D1-98379BA6454F}" type="pres">
      <dgm:prSet presAssocID="{704E87A9-1A8C-45CF-8EB0-78ED7863B82B}" presName="spaceRect" presStyleCnt="0"/>
      <dgm:spPr/>
    </dgm:pt>
    <dgm:pt modelId="{43BE87B8-E3B3-4355-BC27-6282D4505C3E}" type="pres">
      <dgm:prSet presAssocID="{704E87A9-1A8C-45CF-8EB0-78ED7863B82B}" presName="parTx" presStyleLbl="revTx" presStyleIdx="2" presStyleCnt="5">
        <dgm:presLayoutVars>
          <dgm:chMax val="0"/>
          <dgm:chPref val="0"/>
        </dgm:presLayoutVars>
      </dgm:prSet>
      <dgm:spPr/>
    </dgm:pt>
    <dgm:pt modelId="{CB2EB58D-B269-46CA-8E44-72F145BC302F}" type="pres">
      <dgm:prSet presAssocID="{DC2AC42B-3744-43F0-B10F-1CA8E73A14C1}" presName="sibTrans" presStyleCnt="0"/>
      <dgm:spPr/>
    </dgm:pt>
    <dgm:pt modelId="{CECAE1BD-F2F1-4E89-B123-7A2178B09EC1}" type="pres">
      <dgm:prSet presAssocID="{81277514-E452-4EF6-9429-00B724A72E8A}" presName="compNode" presStyleCnt="0"/>
      <dgm:spPr/>
    </dgm:pt>
    <dgm:pt modelId="{01E60552-8D54-4981-B1FE-DAB32E0FDD3B}" type="pres">
      <dgm:prSet presAssocID="{81277514-E452-4EF6-9429-00B724A72E8A}" presName="bgRect" presStyleLbl="bgShp" presStyleIdx="3" presStyleCnt="5"/>
      <dgm:spPr/>
    </dgm:pt>
    <dgm:pt modelId="{33C56835-887B-4B14-BE05-E7DD07D6CEAA}" type="pres">
      <dgm:prSet presAssocID="{81277514-E452-4EF6-9429-00B724A72E8A}"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mmunications"/>
        </a:ext>
      </dgm:extLst>
    </dgm:pt>
    <dgm:pt modelId="{FEFB2CE4-364B-4408-88EA-88C886E50736}" type="pres">
      <dgm:prSet presAssocID="{81277514-E452-4EF6-9429-00B724A72E8A}" presName="spaceRect" presStyleCnt="0"/>
      <dgm:spPr/>
    </dgm:pt>
    <dgm:pt modelId="{61911EFF-7C22-43AD-B19F-77BBD72891BC}" type="pres">
      <dgm:prSet presAssocID="{81277514-E452-4EF6-9429-00B724A72E8A}" presName="parTx" presStyleLbl="revTx" presStyleIdx="3" presStyleCnt="5">
        <dgm:presLayoutVars>
          <dgm:chMax val="0"/>
          <dgm:chPref val="0"/>
        </dgm:presLayoutVars>
      </dgm:prSet>
      <dgm:spPr/>
    </dgm:pt>
    <dgm:pt modelId="{BF76327A-7580-414C-B3F8-0DC5FDB7C6DD}" type="pres">
      <dgm:prSet presAssocID="{EE1D7A2F-4A01-454C-BA39-DDE41A1C974D}" presName="sibTrans" presStyleCnt="0"/>
      <dgm:spPr/>
    </dgm:pt>
    <dgm:pt modelId="{66561A52-AC6C-4BB1-97C2-A6C6D3A56B55}" type="pres">
      <dgm:prSet presAssocID="{26817BCE-8101-48F4-B96C-41973A52ADCD}" presName="compNode" presStyleCnt="0"/>
      <dgm:spPr/>
    </dgm:pt>
    <dgm:pt modelId="{4CBAA230-CFF9-49A8-90AA-DFCC1CF437BB}" type="pres">
      <dgm:prSet presAssocID="{26817BCE-8101-48F4-B96C-41973A52ADCD}" presName="bgRect" presStyleLbl="bgShp" presStyleIdx="4" presStyleCnt="5"/>
      <dgm:spPr/>
    </dgm:pt>
    <dgm:pt modelId="{8C20EF77-77C2-46BE-83AD-07E9DDC1875B}" type="pres">
      <dgm:prSet presAssocID="{26817BCE-8101-48F4-B96C-41973A52ADCD}"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Fingerprint"/>
        </a:ext>
      </dgm:extLst>
    </dgm:pt>
    <dgm:pt modelId="{E395F945-66E4-4752-9A60-308409C8A2F3}" type="pres">
      <dgm:prSet presAssocID="{26817BCE-8101-48F4-B96C-41973A52ADCD}" presName="spaceRect" presStyleCnt="0"/>
      <dgm:spPr/>
    </dgm:pt>
    <dgm:pt modelId="{608471D4-949B-4BC6-8AC6-5A4FCF406D9E}" type="pres">
      <dgm:prSet presAssocID="{26817BCE-8101-48F4-B96C-41973A52ADCD}" presName="parTx" presStyleLbl="revTx" presStyleIdx="4" presStyleCnt="5">
        <dgm:presLayoutVars>
          <dgm:chMax val="0"/>
          <dgm:chPref val="0"/>
        </dgm:presLayoutVars>
      </dgm:prSet>
      <dgm:spPr/>
    </dgm:pt>
  </dgm:ptLst>
  <dgm:cxnLst>
    <dgm:cxn modelId="{CBF9FD0A-47B4-4375-8CF6-7615C1EBC288}" type="presOf" srcId="{704E87A9-1A8C-45CF-8EB0-78ED7863B82B}" destId="{43BE87B8-E3B3-4355-BC27-6282D4505C3E}" srcOrd="0" destOrd="0" presId="urn:microsoft.com/office/officeart/2018/2/layout/IconVerticalSolidList"/>
    <dgm:cxn modelId="{E09B780D-286C-456D-8DC6-08EB11E6F806}" srcId="{30AFFF02-8B28-4603-819B-B79570410A72}" destId="{81277514-E452-4EF6-9429-00B724A72E8A}" srcOrd="3" destOrd="0" parTransId="{190144F1-52B3-4AB8-A9F7-EEE9488F692F}" sibTransId="{EE1D7A2F-4A01-454C-BA39-DDE41A1C974D}"/>
    <dgm:cxn modelId="{E1A03C30-01E9-4FB6-A3D3-78FFDD6AAD85}" type="presOf" srcId="{81277514-E452-4EF6-9429-00B724A72E8A}" destId="{61911EFF-7C22-43AD-B19F-77BBD72891BC}" srcOrd="0" destOrd="0" presId="urn:microsoft.com/office/officeart/2018/2/layout/IconVerticalSolidList"/>
    <dgm:cxn modelId="{BFC41E5E-4E3C-4C9B-93C5-E9D183C0066F}" type="presOf" srcId="{26817BCE-8101-48F4-B96C-41973A52ADCD}" destId="{608471D4-949B-4BC6-8AC6-5A4FCF406D9E}" srcOrd="0" destOrd="0" presId="urn:microsoft.com/office/officeart/2018/2/layout/IconVerticalSolidList"/>
    <dgm:cxn modelId="{72727A6D-962C-4A34-BB91-E4C8718620A5}" type="presOf" srcId="{30AFFF02-8B28-4603-819B-B79570410A72}" destId="{3037CC52-D563-4CAD-BC07-D3E72F05AA31}" srcOrd="0" destOrd="0" presId="urn:microsoft.com/office/officeart/2018/2/layout/IconVerticalSolidList"/>
    <dgm:cxn modelId="{7CF5BA87-9F2B-45C5-94EE-D0D8CEFEABBF}" type="presOf" srcId="{B287A764-8952-4AEC-A405-C66FE28DFF29}" destId="{4A414A72-46AC-4966-990E-508CB2E7F5D7}" srcOrd="0" destOrd="0" presId="urn:microsoft.com/office/officeart/2018/2/layout/IconVerticalSolidList"/>
    <dgm:cxn modelId="{0CFBD187-0723-44C0-A491-4C0675B4E74C}" srcId="{30AFFF02-8B28-4603-819B-B79570410A72}" destId="{B287A764-8952-4AEC-A405-C66FE28DFF29}" srcOrd="0" destOrd="0" parTransId="{5AD8C25D-34B1-4F29-8ED0-18F3D36F049A}" sibTransId="{5DB45367-D262-4668-ABD8-8F126C0BE7DC}"/>
    <dgm:cxn modelId="{DD3F6FB7-C8BA-49F9-8C86-BEDFD7CBCFA1}" srcId="{30AFFF02-8B28-4603-819B-B79570410A72}" destId="{F523E931-D33E-49F2-9EB3-C0BC3F69A35C}" srcOrd="1" destOrd="0" parTransId="{49307C37-75A8-4551-ACD3-B93E021EC389}" sibTransId="{E396AA00-7DDB-47AE-8891-BFF76DF2A7CD}"/>
    <dgm:cxn modelId="{D26C1CC4-8650-469F-8311-45D4EE60A380}" srcId="{30AFFF02-8B28-4603-819B-B79570410A72}" destId="{26817BCE-8101-48F4-B96C-41973A52ADCD}" srcOrd="4" destOrd="0" parTransId="{30163A4A-D4E1-4BD3-80DD-DAC357A8F796}" sibTransId="{67B8838F-412F-4210-846D-8F7B3D21B0D1}"/>
    <dgm:cxn modelId="{DD5BC3DE-0564-4ED6-9945-29910B9650B0}" srcId="{30AFFF02-8B28-4603-819B-B79570410A72}" destId="{704E87A9-1A8C-45CF-8EB0-78ED7863B82B}" srcOrd="2" destOrd="0" parTransId="{57F8DA7E-A3CA-403D-874E-7201A70D614F}" sibTransId="{DC2AC42B-3744-43F0-B10F-1CA8E73A14C1}"/>
    <dgm:cxn modelId="{7195F7EF-C62E-4741-8B9C-DD024F58C64D}" type="presOf" srcId="{F523E931-D33E-49F2-9EB3-C0BC3F69A35C}" destId="{53C10092-59B0-4312-B3BE-2119FC49A619}" srcOrd="0" destOrd="0" presId="urn:microsoft.com/office/officeart/2018/2/layout/IconVerticalSolidList"/>
    <dgm:cxn modelId="{D80BFB08-1695-439F-8D58-3C0725AC52B8}" type="presParOf" srcId="{3037CC52-D563-4CAD-BC07-D3E72F05AA31}" destId="{EC743D52-9ECF-44B8-B8CD-28BE3BE2C26B}" srcOrd="0" destOrd="0" presId="urn:microsoft.com/office/officeart/2018/2/layout/IconVerticalSolidList"/>
    <dgm:cxn modelId="{B0393456-54BC-481A-9883-995674CB07E2}" type="presParOf" srcId="{EC743D52-9ECF-44B8-B8CD-28BE3BE2C26B}" destId="{11216322-2A87-4517-A2B9-BAA84916641C}" srcOrd="0" destOrd="0" presId="urn:microsoft.com/office/officeart/2018/2/layout/IconVerticalSolidList"/>
    <dgm:cxn modelId="{7D03B437-8DA4-4E46-AC25-3637DBF673A4}" type="presParOf" srcId="{EC743D52-9ECF-44B8-B8CD-28BE3BE2C26B}" destId="{9852CA27-BC11-4942-A369-575D67EE47D2}" srcOrd="1" destOrd="0" presId="urn:microsoft.com/office/officeart/2018/2/layout/IconVerticalSolidList"/>
    <dgm:cxn modelId="{0FC08694-0752-440F-8C90-54DE69445C41}" type="presParOf" srcId="{EC743D52-9ECF-44B8-B8CD-28BE3BE2C26B}" destId="{9213976D-93FE-4741-ABD4-79F1EC3501D1}" srcOrd="2" destOrd="0" presId="urn:microsoft.com/office/officeart/2018/2/layout/IconVerticalSolidList"/>
    <dgm:cxn modelId="{726F939A-E23E-49C1-B610-178E32355855}" type="presParOf" srcId="{EC743D52-9ECF-44B8-B8CD-28BE3BE2C26B}" destId="{4A414A72-46AC-4966-990E-508CB2E7F5D7}" srcOrd="3" destOrd="0" presId="urn:microsoft.com/office/officeart/2018/2/layout/IconVerticalSolidList"/>
    <dgm:cxn modelId="{5FC8B7C6-7704-4F4B-ABCD-1D1C390BDB58}" type="presParOf" srcId="{3037CC52-D563-4CAD-BC07-D3E72F05AA31}" destId="{1DC18997-2AE4-4C9A-85F7-350B116780EA}" srcOrd="1" destOrd="0" presId="urn:microsoft.com/office/officeart/2018/2/layout/IconVerticalSolidList"/>
    <dgm:cxn modelId="{156B4F50-7723-4F6D-9599-F477E0ABCD04}" type="presParOf" srcId="{3037CC52-D563-4CAD-BC07-D3E72F05AA31}" destId="{F182B504-E7CC-4F61-8731-41C9904A8970}" srcOrd="2" destOrd="0" presId="urn:microsoft.com/office/officeart/2018/2/layout/IconVerticalSolidList"/>
    <dgm:cxn modelId="{DE5302E6-E3A9-4750-BEF6-06106C782464}" type="presParOf" srcId="{F182B504-E7CC-4F61-8731-41C9904A8970}" destId="{8994DB51-878F-410F-B9F0-CE358D59837B}" srcOrd="0" destOrd="0" presId="urn:microsoft.com/office/officeart/2018/2/layout/IconVerticalSolidList"/>
    <dgm:cxn modelId="{D905A575-14D2-4C9D-A725-339E5B4649C9}" type="presParOf" srcId="{F182B504-E7CC-4F61-8731-41C9904A8970}" destId="{9919F7F2-4AB9-4F1B-BEC1-183D314F544D}" srcOrd="1" destOrd="0" presId="urn:microsoft.com/office/officeart/2018/2/layout/IconVerticalSolidList"/>
    <dgm:cxn modelId="{F4E67761-51DE-4290-B5EB-E52D41167760}" type="presParOf" srcId="{F182B504-E7CC-4F61-8731-41C9904A8970}" destId="{79A91F52-8F9A-4E58-8C05-5673A75F57E7}" srcOrd="2" destOrd="0" presId="urn:microsoft.com/office/officeart/2018/2/layout/IconVerticalSolidList"/>
    <dgm:cxn modelId="{599BAEFF-2055-4901-990E-9289FE4839A5}" type="presParOf" srcId="{F182B504-E7CC-4F61-8731-41C9904A8970}" destId="{53C10092-59B0-4312-B3BE-2119FC49A619}" srcOrd="3" destOrd="0" presId="urn:microsoft.com/office/officeart/2018/2/layout/IconVerticalSolidList"/>
    <dgm:cxn modelId="{17D14421-1380-4845-93D5-98A0B89A2EC9}" type="presParOf" srcId="{3037CC52-D563-4CAD-BC07-D3E72F05AA31}" destId="{3199DC76-19EB-441A-9946-F84C33127E17}" srcOrd="3" destOrd="0" presId="urn:microsoft.com/office/officeart/2018/2/layout/IconVerticalSolidList"/>
    <dgm:cxn modelId="{59C2F48F-9D28-48F6-8FF3-C5F6A7E030BE}" type="presParOf" srcId="{3037CC52-D563-4CAD-BC07-D3E72F05AA31}" destId="{0BD41298-98A9-4EFF-AB3C-38FB777079F9}" srcOrd="4" destOrd="0" presId="urn:microsoft.com/office/officeart/2018/2/layout/IconVerticalSolidList"/>
    <dgm:cxn modelId="{5D466842-5881-4D61-B610-5BCBA6AF7960}" type="presParOf" srcId="{0BD41298-98A9-4EFF-AB3C-38FB777079F9}" destId="{C0F37AFC-39E7-4E56-A03B-261D03811392}" srcOrd="0" destOrd="0" presId="urn:microsoft.com/office/officeart/2018/2/layout/IconVerticalSolidList"/>
    <dgm:cxn modelId="{00A9FCB6-E7F6-4D79-A124-4535EEC13FBC}" type="presParOf" srcId="{0BD41298-98A9-4EFF-AB3C-38FB777079F9}" destId="{C9DCE522-B9C3-4D06-89A9-C3D99409E928}" srcOrd="1" destOrd="0" presId="urn:microsoft.com/office/officeart/2018/2/layout/IconVerticalSolidList"/>
    <dgm:cxn modelId="{963B6ECB-E9F3-422E-ACCD-E1230EC5983F}" type="presParOf" srcId="{0BD41298-98A9-4EFF-AB3C-38FB777079F9}" destId="{CC6AC512-6108-42E8-A3D1-98379BA6454F}" srcOrd="2" destOrd="0" presId="urn:microsoft.com/office/officeart/2018/2/layout/IconVerticalSolidList"/>
    <dgm:cxn modelId="{934BFEFE-3A11-4222-89D7-59E4EA8437ED}" type="presParOf" srcId="{0BD41298-98A9-4EFF-AB3C-38FB777079F9}" destId="{43BE87B8-E3B3-4355-BC27-6282D4505C3E}" srcOrd="3" destOrd="0" presId="urn:microsoft.com/office/officeart/2018/2/layout/IconVerticalSolidList"/>
    <dgm:cxn modelId="{6710F928-71AB-4D3D-8347-8FBD1D413C70}" type="presParOf" srcId="{3037CC52-D563-4CAD-BC07-D3E72F05AA31}" destId="{CB2EB58D-B269-46CA-8E44-72F145BC302F}" srcOrd="5" destOrd="0" presId="urn:microsoft.com/office/officeart/2018/2/layout/IconVerticalSolidList"/>
    <dgm:cxn modelId="{BDE6D3FC-8356-4860-A6F4-FA314BEED9C9}" type="presParOf" srcId="{3037CC52-D563-4CAD-BC07-D3E72F05AA31}" destId="{CECAE1BD-F2F1-4E89-B123-7A2178B09EC1}" srcOrd="6" destOrd="0" presId="urn:microsoft.com/office/officeart/2018/2/layout/IconVerticalSolidList"/>
    <dgm:cxn modelId="{4E841A1D-506E-4A90-BC2D-FE8E5365ACC9}" type="presParOf" srcId="{CECAE1BD-F2F1-4E89-B123-7A2178B09EC1}" destId="{01E60552-8D54-4981-B1FE-DAB32E0FDD3B}" srcOrd="0" destOrd="0" presId="urn:microsoft.com/office/officeart/2018/2/layout/IconVerticalSolidList"/>
    <dgm:cxn modelId="{49492B4F-5725-4AE9-9CF6-E82961BD56CD}" type="presParOf" srcId="{CECAE1BD-F2F1-4E89-B123-7A2178B09EC1}" destId="{33C56835-887B-4B14-BE05-E7DD07D6CEAA}" srcOrd="1" destOrd="0" presId="urn:microsoft.com/office/officeart/2018/2/layout/IconVerticalSolidList"/>
    <dgm:cxn modelId="{544EFF95-FF7A-40AE-9F53-3F97214132A2}" type="presParOf" srcId="{CECAE1BD-F2F1-4E89-B123-7A2178B09EC1}" destId="{FEFB2CE4-364B-4408-88EA-88C886E50736}" srcOrd="2" destOrd="0" presId="urn:microsoft.com/office/officeart/2018/2/layout/IconVerticalSolidList"/>
    <dgm:cxn modelId="{6728C422-C38C-4FEA-ACFD-DF260596788B}" type="presParOf" srcId="{CECAE1BD-F2F1-4E89-B123-7A2178B09EC1}" destId="{61911EFF-7C22-43AD-B19F-77BBD72891BC}" srcOrd="3" destOrd="0" presId="urn:microsoft.com/office/officeart/2018/2/layout/IconVerticalSolidList"/>
    <dgm:cxn modelId="{B86AF2A3-B7A9-447E-9BD6-D6AB145F7451}" type="presParOf" srcId="{3037CC52-D563-4CAD-BC07-D3E72F05AA31}" destId="{BF76327A-7580-414C-B3F8-0DC5FDB7C6DD}" srcOrd="7" destOrd="0" presId="urn:microsoft.com/office/officeart/2018/2/layout/IconVerticalSolidList"/>
    <dgm:cxn modelId="{A77A5A4B-6B9B-4759-9250-D2232742F0E4}" type="presParOf" srcId="{3037CC52-D563-4CAD-BC07-D3E72F05AA31}" destId="{66561A52-AC6C-4BB1-97C2-A6C6D3A56B55}" srcOrd="8" destOrd="0" presId="urn:microsoft.com/office/officeart/2018/2/layout/IconVerticalSolidList"/>
    <dgm:cxn modelId="{00BD4B91-C6B5-4F1F-8CE6-7745F44AA9C4}" type="presParOf" srcId="{66561A52-AC6C-4BB1-97C2-A6C6D3A56B55}" destId="{4CBAA230-CFF9-49A8-90AA-DFCC1CF437BB}" srcOrd="0" destOrd="0" presId="urn:microsoft.com/office/officeart/2018/2/layout/IconVerticalSolidList"/>
    <dgm:cxn modelId="{5628CD41-956F-41D8-93B2-39CA5A0E6666}" type="presParOf" srcId="{66561A52-AC6C-4BB1-97C2-A6C6D3A56B55}" destId="{8C20EF77-77C2-46BE-83AD-07E9DDC1875B}" srcOrd="1" destOrd="0" presId="urn:microsoft.com/office/officeart/2018/2/layout/IconVerticalSolidList"/>
    <dgm:cxn modelId="{68F320BE-B7EB-4FC2-9F85-1B18B14F43A2}" type="presParOf" srcId="{66561A52-AC6C-4BB1-97C2-A6C6D3A56B55}" destId="{E395F945-66E4-4752-9A60-308409C8A2F3}" srcOrd="2" destOrd="0" presId="urn:microsoft.com/office/officeart/2018/2/layout/IconVerticalSolidList"/>
    <dgm:cxn modelId="{4FB6E481-07F1-4633-8245-B351BEED0D1B}" type="presParOf" srcId="{66561A52-AC6C-4BB1-97C2-A6C6D3A56B55}" destId="{608471D4-949B-4BC6-8AC6-5A4FCF406D9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216322-2A87-4517-A2B9-BAA84916641C}">
      <dsp:nvSpPr>
        <dsp:cNvPr id="0" name=""/>
        <dsp:cNvSpPr/>
      </dsp:nvSpPr>
      <dsp:spPr>
        <a:xfrm>
          <a:off x="0" y="3399"/>
          <a:ext cx="10515600" cy="72408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52CA27-BC11-4942-A369-575D67EE47D2}">
      <dsp:nvSpPr>
        <dsp:cNvPr id="0" name=""/>
        <dsp:cNvSpPr/>
      </dsp:nvSpPr>
      <dsp:spPr>
        <a:xfrm>
          <a:off x="219037" y="166319"/>
          <a:ext cx="398249" cy="3982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414A72-46AC-4966-990E-508CB2E7F5D7}">
      <dsp:nvSpPr>
        <dsp:cNvPr id="0" name=""/>
        <dsp:cNvSpPr/>
      </dsp:nvSpPr>
      <dsp:spPr>
        <a:xfrm>
          <a:off x="836323" y="3399"/>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GB" sz="1900" kern="1200"/>
            <a:t>Start by reading the text thoroughly and considering the representation. Who or what is being represented?</a:t>
          </a:r>
          <a:endParaRPr lang="en-US" sz="1900" kern="1200"/>
        </a:p>
      </dsp:txBody>
      <dsp:txXfrm>
        <a:off x="836323" y="3399"/>
        <a:ext cx="9679276" cy="724089"/>
      </dsp:txXfrm>
    </dsp:sp>
    <dsp:sp modelId="{8994DB51-878F-410F-B9F0-CE358D59837B}">
      <dsp:nvSpPr>
        <dsp:cNvPr id="0" name=""/>
        <dsp:cNvSpPr/>
      </dsp:nvSpPr>
      <dsp:spPr>
        <a:xfrm>
          <a:off x="0" y="908511"/>
          <a:ext cx="10515600" cy="72408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19F7F2-4AB9-4F1B-BEC1-183D314F544D}">
      <dsp:nvSpPr>
        <dsp:cNvPr id="0" name=""/>
        <dsp:cNvSpPr/>
      </dsp:nvSpPr>
      <dsp:spPr>
        <a:xfrm>
          <a:off x="219037" y="1071431"/>
          <a:ext cx="398249" cy="3982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3C10092-59B0-4312-B3BE-2119FC49A619}">
      <dsp:nvSpPr>
        <dsp:cNvPr id="0" name=""/>
        <dsp:cNvSpPr/>
      </dsp:nvSpPr>
      <dsp:spPr>
        <a:xfrm>
          <a:off x="836323" y="908511"/>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GB" sz="1900" kern="1200"/>
            <a:t>Consider how the text represents this person/group/institution. Highlight everything that shows the representation and give it a linguistic label.</a:t>
          </a:r>
          <a:endParaRPr lang="en-US" sz="1900" kern="1200"/>
        </a:p>
      </dsp:txBody>
      <dsp:txXfrm>
        <a:off x="836323" y="908511"/>
        <a:ext cx="9679276" cy="724089"/>
      </dsp:txXfrm>
    </dsp:sp>
    <dsp:sp modelId="{C0F37AFC-39E7-4E56-A03B-261D03811392}">
      <dsp:nvSpPr>
        <dsp:cNvPr id="0" name=""/>
        <dsp:cNvSpPr/>
      </dsp:nvSpPr>
      <dsp:spPr>
        <a:xfrm>
          <a:off x="0" y="1813624"/>
          <a:ext cx="10515600" cy="72408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DCE522-B9C3-4D06-89A9-C3D99409E928}">
      <dsp:nvSpPr>
        <dsp:cNvPr id="0" name=""/>
        <dsp:cNvSpPr/>
      </dsp:nvSpPr>
      <dsp:spPr>
        <a:xfrm>
          <a:off x="219037" y="1976544"/>
          <a:ext cx="398249" cy="3982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3BE87B8-E3B3-4355-BC27-6282D4505C3E}">
      <dsp:nvSpPr>
        <dsp:cNvPr id="0" name=""/>
        <dsp:cNvSpPr/>
      </dsp:nvSpPr>
      <dsp:spPr>
        <a:xfrm>
          <a:off x="836323" y="1813624"/>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GB" sz="1900" kern="1200"/>
            <a:t>Then consider why the writer would represent in this way. Think about agenda, bias and ideology.</a:t>
          </a:r>
          <a:endParaRPr lang="en-US" sz="1900" kern="1200"/>
        </a:p>
      </dsp:txBody>
      <dsp:txXfrm>
        <a:off x="836323" y="1813624"/>
        <a:ext cx="9679276" cy="724089"/>
      </dsp:txXfrm>
    </dsp:sp>
    <dsp:sp modelId="{01E60552-8D54-4981-B1FE-DAB32E0FDD3B}">
      <dsp:nvSpPr>
        <dsp:cNvPr id="0" name=""/>
        <dsp:cNvSpPr/>
      </dsp:nvSpPr>
      <dsp:spPr>
        <a:xfrm>
          <a:off x="0" y="2718736"/>
          <a:ext cx="10515600" cy="72408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C56835-887B-4B14-BE05-E7DD07D6CEAA}">
      <dsp:nvSpPr>
        <dsp:cNvPr id="0" name=""/>
        <dsp:cNvSpPr/>
      </dsp:nvSpPr>
      <dsp:spPr>
        <a:xfrm>
          <a:off x="219037" y="2881656"/>
          <a:ext cx="398249" cy="39824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1911EFF-7C22-43AD-B19F-77BBD72891BC}">
      <dsp:nvSpPr>
        <dsp:cNvPr id="0" name=""/>
        <dsp:cNvSpPr/>
      </dsp:nvSpPr>
      <dsp:spPr>
        <a:xfrm>
          <a:off x="836323" y="2718736"/>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GB" sz="1900" kern="1200"/>
            <a:t>Consider relevant concepts and whether the text supports or challenges these and why.</a:t>
          </a:r>
          <a:endParaRPr lang="en-US" sz="1900" kern="1200"/>
        </a:p>
      </dsp:txBody>
      <dsp:txXfrm>
        <a:off x="836323" y="2718736"/>
        <a:ext cx="9679276" cy="724089"/>
      </dsp:txXfrm>
    </dsp:sp>
    <dsp:sp modelId="{4CBAA230-CFF9-49A8-90AA-DFCC1CF437BB}">
      <dsp:nvSpPr>
        <dsp:cNvPr id="0" name=""/>
        <dsp:cNvSpPr/>
      </dsp:nvSpPr>
      <dsp:spPr>
        <a:xfrm>
          <a:off x="0" y="3623848"/>
          <a:ext cx="10515600" cy="724089"/>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20EF77-77C2-46BE-83AD-07E9DDC1875B}">
      <dsp:nvSpPr>
        <dsp:cNvPr id="0" name=""/>
        <dsp:cNvSpPr/>
      </dsp:nvSpPr>
      <dsp:spPr>
        <a:xfrm>
          <a:off x="219037" y="3786768"/>
          <a:ext cx="398249" cy="39824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08471D4-949B-4BC6-8AC6-5A4FCF406D9E}">
      <dsp:nvSpPr>
        <dsp:cNvPr id="0" name=""/>
        <dsp:cNvSpPr/>
      </dsp:nvSpPr>
      <dsp:spPr>
        <a:xfrm>
          <a:off x="836323" y="3623848"/>
          <a:ext cx="9679276"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GB" sz="1900" kern="1200"/>
            <a:t>Once all of the above has been considered, you are ready to write. Take a linguistic feature, or pattern of features which share an effect or purpose, and fully analyse them. </a:t>
          </a:r>
          <a:endParaRPr lang="en-US" sz="1900" kern="1200"/>
        </a:p>
      </dsp:txBody>
      <dsp:txXfrm>
        <a:off x="836323" y="3623848"/>
        <a:ext cx="9679276" cy="72408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02/06/2020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02/06/2020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02/06/2020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02/06/2020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bc.co.uk/news/uk-england-dorset-52890608"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www.bbc.co.uk/news/uk-england-dorset-52875612" TargetMode="External"/><Relationship Id="rId4" Type="http://schemas.openxmlformats.org/officeDocument/2006/relationships/hyperlink" Target="https://www.bbc.co.uk/news/uk-england-dorset-52874380"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045368" y="2043663"/>
            <a:ext cx="6105194" cy="2031055"/>
          </a:xfrm>
        </p:spPr>
        <p:txBody>
          <a:bodyPr>
            <a:normAutofit/>
          </a:bodyPr>
          <a:lstStyle/>
          <a:p>
            <a:r>
              <a:rPr lang="en-GB">
                <a:solidFill>
                  <a:srgbClr val="FFFFFF"/>
                </a:solidFill>
                <a:cs typeface="Calibri Light"/>
              </a:rPr>
              <a:t>Language and the Media</a:t>
            </a:r>
            <a:endParaRPr lang="en-GB">
              <a:solidFill>
                <a:srgbClr val="FFFFFF"/>
              </a:solidFill>
            </a:endParaRPr>
          </a:p>
        </p:txBody>
      </p:sp>
      <p:sp>
        <p:nvSpPr>
          <p:cNvPr id="3" name="Subtitle 2"/>
          <p:cNvSpPr>
            <a:spLocks noGrp="1"/>
          </p:cNvSpPr>
          <p:nvPr>
            <p:ph type="subTitle" idx="1"/>
          </p:nvPr>
        </p:nvSpPr>
        <p:spPr>
          <a:xfrm>
            <a:off x="3045368" y="4074718"/>
            <a:ext cx="6105194" cy="682079"/>
          </a:xfrm>
        </p:spPr>
        <p:txBody>
          <a:bodyPr vert="horz" lIns="91440" tIns="45720" rIns="91440" bIns="45720" rtlCol="0">
            <a:normAutofit/>
          </a:bodyPr>
          <a:lstStyle/>
          <a:p>
            <a:r>
              <a:rPr lang="en-GB">
                <a:solidFill>
                  <a:srgbClr val="FFFFFF"/>
                </a:solidFill>
                <a:cs typeface="Calibri"/>
              </a:rPr>
              <a:t>Putting it all together</a:t>
            </a:r>
            <a:endParaRPr lang="en-GB">
              <a:solidFill>
                <a:srgbClr val="FFFFFF"/>
              </a:solidFill>
            </a:endParaRP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5836D89-9E43-4721-A75E-B93B984E0F83}"/>
              </a:ext>
            </a:extLst>
          </p:cNvPr>
          <p:cNvSpPr>
            <a:spLocks noGrp="1"/>
          </p:cNvSpPr>
          <p:nvPr>
            <p:ph type="title"/>
          </p:nvPr>
        </p:nvSpPr>
        <p:spPr>
          <a:xfrm>
            <a:off x="640079" y="2053641"/>
            <a:ext cx="3669161" cy="2760098"/>
          </a:xfrm>
        </p:spPr>
        <p:txBody>
          <a:bodyPr>
            <a:normAutofit fontScale="90000"/>
          </a:bodyPr>
          <a:lstStyle/>
          <a:p>
            <a:r>
              <a:rPr lang="en-GB" dirty="0">
                <a:ea typeface="+mj-lt"/>
                <a:cs typeface="+mj-lt"/>
                <a:hlinkClick r:id="rId3"/>
              </a:rPr>
              <a:t>https://www.bbc.co.uk/news/uk-england-dorset-52890608</a:t>
            </a:r>
            <a:endParaRPr lang="en-US"/>
          </a:p>
        </p:txBody>
      </p:sp>
      <p:sp>
        <p:nvSpPr>
          <p:cNvPr id="3" name="Content Placeholder 2">
            <a:extLst>
              <a:ext uri="{FF2B5EF4-FFF2-40B4-BE49-F238E27FC236}">
                <a16:creationId xmlns:a16="http://schemas.microsoft.com/office/drawing/2014/main" id="{FA31743F-BD8C-492F-ABD3-37C798A63668}"/>
              </a:ext>
            </a:extLst>
          </p:cNvPr>
          <p:cNvSpPr>
            <a:spLocks noGrp="1"/>
          </p:cNvSpPr>
          <p:nvPr>
            <p:ph idx="1"/>
          </p:nvPr>
        </p:nvSpPr>
        <p:spPr>
          <a:xfrm>
            <a:off x="4437178" y="241150"/>
            <a:ext cx="7620838" cy="6610859"/>
          </a:xfrm>
        </p:spPr>
        <p:txBody>
          <a:bodyPr anchor="ctr">
            <a:normAutofit fontScale="55000" lnSpcReduction="20000"/>
          </a:bodyPr>
          <a:lstStyle/>
          <a:p>
            <a:r>
              <a:rPr lang="en-GB" b="1" dirty="0"/>
              <a:t>Jurassic Coast beach crowds 'showed shocking disregard for area'</a:t>
            </a:r>
            <a:endParaRPr lang="en-GB" sz="2400" dirty="0">
              <a:solidFill>
                <a:srgbClr val="000000"/>
              </a:solidFill>
              <a:cs typeface="Calibri" panose="020F0502020204030204"/>
            </a:endParaRPr>
          </a:p>
          <a:p>
            <a:r>
              <a:rPr lang="en-GB" sz="2400" dirty="0">
                <a:ea typeface="+mn-lt"/>
                <a:cs typeface="+mn-lt"/>
              </a:rPr>
              <a:t>25 minutes ago</a:t>
            </a:r>
            <a:endParaRPr lang="en-GB" dirty="0"/>
          </a:p>
          <a:p>
            <a:pPr algn="r"/>
            <a:r>
              <a:rPr lang="en-GB" sz="2400" dirty="0">
                <a:ea typeface="+mn-lt"/>
                <a:cs typeface="+mn-lt"/>
                <a:hlinkClick r:id="rId3"/>
              </a:rPr>
              <a:t>Share this with Facebook </a:t>
            </a:r>
            <a:endParaRPr lang="en-GB"/>
          </a:p>
          <a:p>
            <a:pPr algn="r"/>
            <a:r>
              <a:rPr lang="en-GB" sz="2400" dirty="0">
                <a:ea typeface="+mn-lt"/>
                <a:cs typeface="+mn-lt"/>
                <a:hlinkClick r:id="rId3"/>
              </a:rPr>
              <a:t>Share this with Messenger </a:t>
            </a:r>
            <a:endParaRPr lang="en-GB"/>
          </a:p>
          <a:p>
            <a:pPr algn="r"/>
            <a:r>
              <a:rPr lang="en-GB" sz="2400" dirty="0">
                <a:ea typeface="+mn-lt"/>
                <a:cs typeface="+mn-lt"/>
                <a:hlinkClick r:id="rId3"/>
              </a:rPr>
              <a:t>S</a:t>
            </a:r>
            <a:r>
              <a:rPr lang="en-GB" sz="2400" dirty="0">
                <a:ea typeface="+mn-lt"/>
                <a:cs typeface="+mn-lt"/>
              </a:rPr>
              <a:t>Image </a:t>
            </a:r>
            <a:r>
              <a:rPr lang="en-GB" sz="2400" dirty="0" err="1">
                <a:ea typeface="+mn-lt"/>
                <a:cs typeface="+mn-lt"/>
              </a:rPr>
              <a:t>copyright</a:t>
            </a:r>
            <a:r>
              <a:rPr lang="en-GB" sz="2400" cap="all" dirty="0" err="1">
                <a:ea typeface="+mn-lt"/>
                <a:cs typeface="+mn-lt"/>
              </a:rPr>
              <a:t>CLEAN</a:t>
            </a:r>
            <a:r>
              <a:rPr lang="en-GB" sz="2400" cap="all" dirty="0">
                <a:ea typeface="+mn-lt"/>
                <a:cs typeface="+mn-lt"/>
              </a:rPr>
              <a:t> JURASSIC </a:t>
            </a:r>
            <a:r>
              <a:rPr lang="en-GB" sz="2400" cap="all" dirty="0" err="1">
                <a:ea typeface="+mn-lt"/>
                <a:cs typeface="+mn-lt"/>
              </a:rPr>
              <a:t>COAST</a:t>
            </a:r>
            <a:r>
              <a:rPr lang="en-GB" sz="2400" dirty="0" err="1">
                <a:ea typeface="+mn-lt"/>
                <a:cs typeface="+mn-lt"/>
              </a:rPr>
              <a:t>Image</a:t>
            </a:r>
            <a:r>
              <a:rPr lang="en-GB" sz="2400" dirty="0">
                <a:ea typeface="+mn-lt"/>
                <a:cs typeface="+mn-lt"/>
              </a:rPr>
              <a:t> </a:t>
            </a:r>
            <a:r>
              <a:rPr lang="en-GB" sz="2400" dirty="0" err="1">
                <a:ea typeface="+mn-lt"/>
                <a:cs typeface="+mn-lt"/>
              </a:rPr>
              <a:t>captionThousands</a:t>
            </a:r>
            <a:r>
              <a:rPr lang="en-GB" sz="2400" dirty="0">
                <a:ea typeface="+mn-lt"/>
                <a:cs typeface="+mn-lt"/>
              </a:rPr>
              <a:t> of visitors flocked to </a:t>
            </a:r>
            <a:r>
              <a:rPr lang="en-GB" sz="2400" dirty="0" err="1">
                <a:ea typeface="+mn-lt"/>
                <a:cs typeface="+mn-lt"/>
              </a:rPr>
              <a:t>Durdle</a:t>
            </a:r>
            <a:r>
              <a:rPr lang="en-GB" sz="2400" dirty="0">
                <a:ea typeface="+mn-lt"/>
                <a:cs typeface="+mn-lt"/>
              </a:rPr>
              <a:t> Door at the weekend, leaving litter scattered on the beach</a:t>
            </a:r>
            <a:endParaRPr lang="en-GB">
              <a:cs typeface="Calibri" panose="020F0502020204030204"/>
            </a:endParaRPr>
          </a:p>
          <a:p>
            <a:pPr algn="r"/>
            <a:r>
              <a:rPr lang="en-GB" sz="2400" b="1" dirty="0">
                <a:ea typeface="+mn-lt"/>
                <a:cs typeface="+mn-lt"/>
              </a:rPr>
              <a:t>The Jurassic Coast has been treated with "shocking" disrespect by visitors since lockdown restrictions were eased, conservation groups have said.</a:t>
            </a:r>
            <a:endParaRPr lang="en-GB"/>
          </a:p>
          <a:p>
            <a:pPr algn="r"/>
            <a:r>
              <a:rPr lang="en-GB" sz="2400" dirty="0">
                <a:ea typeface="+mn-lt"/>
                <a:cs typeface="+mn-lt"/>
              </a:rPr>
              <a:t>The </a:t>
            </a:r>
            <a:r>
              <a:rPr lang="en-GB" sz="2400" dirty="0" err="1">
                <a:ea typeface="+mn-lt"/>
                <a:cs typeface="+mn-lt"/>
              </a:rPr>
              <a:t>Unesco</a:t>
            </a:r>
            <a:r>
              <a:rPr lang="en-GB" sz="2400" dirty="0">
                <a:ea typeface="+mn-lt"/>
                <a:cs typeface="+mn-lt"/>
              </a:rPr>
              <a:t> World Heritage site has been deluged with crowds in recent weeks.    The Jurassic Coast Trust said many were "determined to arrive at any cost" and volunteers described "horrendous" amounts of litter being abandoned.</a:t>
            </a:r>
            <a:endParaRPr lang="en-GB">
              <a:cs typeface="Calibri" panose="020F0502020204030204"/>
            </a:endParaRPr>
          </a:p>
          <a:p>
            <a:pPr algn="r"/>
            <a:r>
              <a:rPr lang="en-GB" sz="2400" dirty="0">
                <a:ea typeface="+mn-lt"/>
                <a:cs typeface="+mn-lt"/>
              </a:rPr>
              <a:t>Current rules state that households can drive any distance in England to destinations such as parks and beaches.</a:t>
            </a:r>
            <a:endParaRPr lang="en-GB" dirty="0"/>
          </a:p>
          <a:p>
            <a:pPr algn="r"/>
            <a:r>
              <a:rPr lang="en-GB" sz="2400" dirty="0">
                <a:ea typeface="+mn-lt"/>
                <a:cs typeface="+mn-lt"/>
              </a:rPr>
              <a:t>The Jurassic Coast </a:t>
            </a:r>
            <a:r>
              <a:rPr lang="en-GB" sz="2400" dirty="0" err="1">
                <a:ea typeface="+mn-lt"/>
                <a:cs typeface="+mn-lt"/>
              </a:rPr>
              <a:t>Unesco</a:t>
            </a:r>
            <a:r>
              <a:rPr lang="en-GB" sz="2400" dirty="0">
                <a:ea typeface="+mn-lt"/>
                <a:cs typeface="+mn-lt"/>
              </a:rPr>
              <a:t> World Heritage Site covers 95 miles (150km) of coastline from Devon to Dorset, and features "rocks and fossils which record 185 million years of Earth's history". The Clean Jurassic Coast group said waste had been buried in the sand, and washed into the sea and caves along the coast.</a:t>
            </a:r>
            <a:endParaRPr lang="en-GB">
              <a:cs typeface="Calibri" panose="020F0502020204030204"/>
            </a:endParaRPr>
          </a:p>
          <a:p>
            <a:pPr algn="r"/>
            <a:r>
              <a:rPr lang="en-GB" sz="2400" dirty="0">
                <a:ea typeface="+mn-lt"/>
                <a:cs typeface="+mn-lt"/>
              </a:rPr>
              <a:t>Image </a:t>
            </a:r>
            <a:r>
              <a:rPr lang="en-GB" sz="2400" dirty="0" err="1">
                <a:ea typeface="+mn-lt"/>
                <a:cs typeface="+mn-lt"/>
              </a:rPr>
              <a:t>copyright</a:t>
            </a:r>
            <a:r>
              <a:rPr lang="en-GB" sz="2400" cap="all" dirty="0" err="1">
                <a:ea typeface="+mn-lt"/>
                <a:cs typeface="+mn-lt"/>
              </a:rPr>
              <a:t>CLEAN</a:t>
            </a:r>
            <a:r>
              <a:rPr lang="en-GB" sz="2400" cap="all" dirty="0">
                <a:ea typeface="+mn-lt"/>
                <a:cs typeface="+mn-lt"/>
              </a:rPr>
              <a:t> JURASSIC </a:t>
            </a:r>
            <a:r>
              <a:rPr lang="en-GB" sz="2400" cap="all" dirty="0" err="1">
                <a:ea typeface="+mn-lt"/>
                <a:cs typeface="+mn-lt"/>
              </a:rPr>
              <a:t>COAST</a:t>
            </a:r>
            <a:r>
              <a:rPr lang="en-GB" sz="2400" dirty="0" err="1">
                <a:ea typeface="+mn-lt"/>
                <a:cs typeface="+mn-lt"/>
              </a:rPr>
              <a:t>Image</a:t>
            </a:r>
            <a:r>
              <a:rPr lang="en-GB" sz="2400" dirty="0">
                <a:ea typeface="+mn-lt"/>
                <a:cs typeface="+mn-lt"/>
              </a:rPr>
              <a:t> </a:t>
            </a:r>
            <a:r>
              <a:rPr lang="en-GB" sz="2400" dirty="0" err="1">
                <a:ea typeface="+mn-lt"/>
                <a:cs typeface="+mn-lt"/>
              </a:rPr>
              <a:t>captionVolunteers</a:t>
            </a:r>
            <a:r>
              <a:rPr lang="en-GB" sz="2400" dirty="0">
                <a:ea typeface="+mn-lt"/>
                <a:cs typeface="+mn-lt"/>
              </a:rPr>
              <a:t> with Clean Jurassic Coast have been collecting waste left by beach-goers</a:t>
            </a:r>
            <a:endParaRPr lang="en-GB" dirty="0"/>
          </a:p>
          <a:p>
            <a:pPr algn="r"/>
            <a:r>
              <a:rPr lang="en-GB" sz="2400" dirty="0">
                <a:ea typeface="+mn-lt"/>
                <a:cs typeface="+mn-lt"/>
              </a:rPr>
              <a:t>Volunteer Anna Taylor said: "I was picking things up that I really shouldn't have to pick up.  "I had litter thrown at me, I had bags and bags of rubbish dumped near me to deal with. "I've had people shouting at me when I asked them nicely to take their litter with them."</a:t>
            </a:r>
            <a:endParaRPr lang="en-GB" dirty="0">
              <a:cs typeface="Calibri" panose="020F0502020204030204"/>
            </a:endParaRPr>
          </a:p>
          <a:p>
            <a:pPr algn="r"/>
            <a:r>
              <a:rPr lang="en-GB" sz="2400" dirty="0">
                <a:ea typeface="+mn-lt"/>
                <a:cs typeface="+mn-lt"/>
              </a:rPr>
              <a:t>Jurassic Coast Trust chief executive Lucy Culkin said it had been a "difficult and challenging" weekend. On Saturday </a:t>
            </a:r>
            <a:r>
              <a:rPr lang="en-GB" sz="2400" b="1" dirty="0">
                <a:ea typeface="+mn-lt"/>
                <a:cs typeface="+mn-lt"/>
                <a:hlinkClick r:id="rId4"/>
              </a:rPr>
              <a:t>three people were airlifted to hospital</a:t>
            </a:r>
            <a:r>
              <a:rPr lang="en-GB" sz="2400" dirty="0">
                <a:ea typeface="+mn-lt"/>
                <a:cs typeface="+mn-lt"/>
              </a:rPr>
              <a:t> after tombstoning from the limestone arch at </a:t>
            </a:r>
            <a:r>
              <a:rPr lang="en-GB" sz="2400" dirty="0" err="1">
                <a:ea typeface="+mn-lt"/>
                <a:cs typeface="+mn-lt"/>
              </a:rPr>
              <a:t>Durdle</a:t>
            </a:r>
            <a:r>
              <a:rPr lang="en-GB" sz="2400" dirty="0">
                <a:ea typeface="+mn-lt"/>
                <a:cs typeface="+mn-lt"/>
              </a:rPr>
              <a:t> Door Beach. Ms Culkin said the trust received hundreds of complaints about "appalling" volumes of litter on beaches, as well as human waste, sanitary items and disposable barbecues on footpaths in dry, hot conditions. "It was clear to see that some had all but forgotten the guidelines of social distancing or welfare for themselves and others, or indeed any respect for the natural environment they were visiting," she </a:t>
            </a:r>
            <a:r>
              <a:rPr lang="en-GB" sz="2400" dirty="0" err="1">
                <a:ea typeface="+mn-lt"/>
                <a:cs typeface="+mn-lt"/>
              </a:rPr>
              <a:t>said."To</a:t>
            </a:r>
            <a:r>
              <a:rPr lang="en-GB" sz="2400" dirty="0">
                <a:ea typeface="+mn-lt"/>
                <a:cs typeface="+mn-lt"/>
              </a:rPr>
              <a:t> witness the disregard with which </a:t>
            </a:r>
            <a:r>
              <a:rPr lang="en-GB" sz="2400" dirty="0" err="1">
                <a:ea typeface="+mn-lt"/>
                <a:cs typeface="+mn-lt"/>
              </a:rPr>
              <a:t>Durdle</a:t>
            </a:r>
            <a:r>
              <a:rPr lang="en-GB" sz="2400" dirty="0">
                <a:ea typeface="+mn-lt"/>
                <a:cs typeface="+mn-lt"/>
              </a:rPr>
              <a:t> Door, our beaches and coast paths have been treated is shocking."</a:t>
            </a:r>
            <a:endParaRPr lang="en-GB">
              <a:cs typeface="Calibri" panose="020F0502020204030204"/>
            </a:endParaRPr>
          </a:p>
          <a:p>
            <a:pPr algn="r"/>
            <a:r>
              <a:rPr lang="en-GB" sz="2400" dirty="0">
                <a:ea typeface="+mn-lt"/>
                <a:cs typeface="+mn-lt"/>
              </a:rPr>
              <a:t>She said the trust supported Dorset Council's </a:t>
            </a:r>
            <a:r>
              <a:rPr lang="en-GB" sz="2400" b="1" dirty="0">
                <a:ea typeface="+mn-lt"/>
                <a:cs typeface="+mn-lt"/>
                <a:hlinkClick r:id="rId5"/>
              </a:rPr>
              <a:t>plea to the prime minister</a:t>
            </a:r>
            <a:r>
              <a:rPr lang="en-GB" sz="2400" dirty="0">
                <a:ea typeface="+mn-lt"/>
                <a:cs typeface="+mn-lt"/>
              </a:rPr>
              <a:t> to review unlimited travel guidelines.</a:t>
            </a:r>
            <a:endParaRPr lang="en-GB" dirty="0"/>
          </a:p>
          <a:p>
            <a:endParaRPr lang="en-GB" sz="2400" dirty="0">
              <a:solidFill>
                <a:srgbClr val="000000"/>
              </a:solidFill>
              <a:cs typeface="Calibri"/>
            </a:endParaRPr>
          </a:p>
        </p:txBody>
      </p:sp>
    </p:spTree>
    <p:extLst>
      <p:ext uri="{BB962C8B-B14F-4D97-AF65-F5344CB8AC3E}">
        <p14:creationId xmlns:p14="http://schemas.microsoft.com/office/powerpoint/2010/main" val="3921301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66C98DD-B7C2-432F-8D8C-5D2D40AE166A}"/>
              </a:ext>
            </a:extLst>
          </p:cNvPr>
          <p:cNvSpPr>
            <a:spLocks noGrp="1"/>
          </p:cNvSpPr>
          <p:nvPr>
            <p:ph type="title"/>
          </p:nvPr>
        </p:nvSpPr>
        <p:spPr>
          <a:xfrm>
            <a:off x="643467" y="321734"/>
            <a:ext cx="10905066" cy="1135737"/>
          </a:xfrm>
        </p:spPr>
        <p:txBody>
          <a:bodyPr>
            <a:normAutofit/>
          </a:bodyPr>
          <a:lstStyle/>
          <a:p>
            <a:r>
              <a:rPr lang="en-GB" sz="3600">
                <a:cs typeface="Calibri Light"/>
              </a:rPr>
              <a:t>Putting it all together</a:t>
            </a:r>
            <a:endParaRPr lang="en-GB" sz="3600"/>
          </a:p>
        </p:txBody>
      </p:sp>
      <p:sp>
        <p:nvSpPr>
          <p:cNvPr id="30" name="Rectangle 2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Content Placeholder 2">
            <a:extLst>
              <a:ext uri="{FF2B5EF4-FFF2-40B4-BE49-F238E27FC236}">
                <a16:creationId xmlns:a16="http://schemas.microsoft.com/office/drawing/2014/main" id="{BED3C8AF-0B51-4DA5-935E-D3AE703F0A7D}"/>
              </a:ext>
            </a:extLst>
          </p:cNvPr>
          <p:cNvGraphicFramePr>
            <a:graphicFrameLocks noGrp="1"/>
          </p:cNvGraphicFramePr>
          <p:nvPr>
            <p:ph idx="1"/>
            <p:extLst>
              <p:ext uri="{D42A27DB-BD31-4B8C-83A1-F6EECF244321}">
                <p14:modId xmlns:p14="http://schemas.microsoft.com/office/powerpoint/2010/main" val="8212418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442810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945E29B-B971-41C6-A57B-B29BBB108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4C76015D-CFEA-4204-9A50-352560FFC25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11" name="Oval 5">
              <a:extLst>
                <a:ext uri="{FF2B5EF4-FFF2-40B4-BE49-F238E27FC236}">
                  <a16:creationId xmlns:a16="http://schemas.microsoft.com/office/drawing/2014/main" id="{7325C43C-72B5-4DC9-B386-90859B58BF0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2" name="Oval 11">
              <a:extLst>
                <a:ext uri="{FF2B5EF4-FFF2-40B4-BE49-F238E27FC236}">
                  <a16:creationId xmlns:a16="http://schemas.microsoft.com/office/drawing/2014/main" id="{C95AD9A4-5AF5-48C4-BC2A-635316433A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3" name="Oval 5">
              <a:extLst>
                <a:ext uri="{FF2B5EF4-FFF2-40B4-BE49-F238E27FC236}">
                  <a16:creationId xmlns:a16="http://schemas.microsoft.com/office/drawing/2014/main" id="{AF4A3D62-D56C-4A32-8C75-100D383EC61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useBgFill="1">
        <p:nvSpPr>
          <p:cNvPr id="15" name="Rectangle 14">
            <a:extLst>
              <a:ext uri="{FF2B5EF4-FFF2-40B4-BE49-F238E27FC236}">
                <a16:creationId xmlns:a16="http://schemas.microsoft.com/office/drawing/2014/main" id="{3E1F47E4-066D-4C27-98C8-B2B2C7B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38772"/>
            <a:ext cx="12192000" cy="398045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1991FF7-E558-4DC1-B5AB-7B5BEA126D97}"/>
              </a:ext>
            </a:extLst>
          </p:cNvPr>
          <p:cNvSpPr>
            <a:spLocks noGrp="1"/>
          </p:cNvSpPr>
          <p:nvPr>
            <p:ph type="title"/>
          </p:nvPr>
        </p:nvSpPr>
        <p:spPr>
          <a:xfrm>
            <a:off x="838200" y="1760505"/>
            <a:ext cx="10515600" cy="935025"/>
          </a:xfrm>
        </p:spPr>
        <p:txBody>
          <a:bodyPr>
            <a:normAutofit/>
          </a:bodyPr>
          <a:lstStyle/>
          <a:p>
            <a:pPr algn="ctr"/>
            <a:r>
              <a:rPr lang="en-GB" sz="3200">
                <a:solidFill>
                  <a:schemeClr val="tx2"/>
                </a:solidFill>
                <a:cs typeface="Calibri Light"/>
              </a:rPr>
              <a:t>The Perfect Paragraph</a:t>
            </a:r>
            <a:endParaRPr lang="en-GB" sz="3200">
              <a:solidFill>
                <a:schemeClr val="tx2"/>
              </a:solidFill>
            </a:endParaRPr>
          </a:p>
        </p:txBody>
      </p:sp>
      <p:sp>
        <p:nvSpPr>
          <p:cNvPr id="3" name="Content Placeholder 2">
            <a:extLst>
              <a:ext uri="{FF2B5EF4-FFF2-40B4-BE49-F238E27FC236}">
                <a16:creationId xmlns:a16="http://schemas.microsoft.com/office/drawing/2014/main" id="{9085D2A8-9223-449A-B9CF-D3228DAD392D}"/>
              </a:ext>
            </a:extLst>
          </p:cNvPr>
          <p:cNvSpPr>
            <a:spLocks noGrp="1"/>
          </p:cNvSpPr>
          <p:nvPr>
            <p:ph idx="1"/>
          </p:nvPr>
        </p:nvSpPr>
        <p:spPr>
          <a:xfrm>
            <a:off x="2384952" y="3012928"/>
            <a:ext cx="7422096" cy="2109445"/>
          </a:xfrm>
        </p:spPr>
        <p:txBody>
          <a:bodyPr>
            <a:normAutofit/>
          </a:bodyPr>
          <a:lstStyle/>
          <a:p>
            <a:r>
              <a:rPr lang="en-GB" sz="1800">
                <a:solidFill>
                  <a:schemeClr val="tx2"/>
                </a:solidFill>
                <a:latin typeface="Calibri"/>
              </a:rPr>
              <a:t>You will need the terminology and an example but the majority of your writing should be close, insightful analysis about why the producer has chosen to represent in a certain way and how the intended reader is likely to respond, linking to relevant theory. Remember that giving alternative interpretations is viewed positively so feel free to offer various ideas. Around five paragraphs that follow this structure should be enough.</a:t>
            </a:r>
            <a:r>
              <a:rPr lang="en-GB" sz="1800">
                <a:solidFill>
                  <a:schemeClr val="tx2"/>
                </a:solidFill>
                <a:latin typeface="Calibri"/>
                <a:ea typeface="Calibri"/>
                <a:cs typeface="Calibri"/>
              </a:rPr>
              <a:t>​</a:t>
            </a:r>
            <a:endParaRPr lang="en-GB" sz="1800">
              <a:solidFill>
                <a:schemeClr val="tx2"/>
              </a:solidFill>
            </a:endParaRPr>
          </a:p>
        </p:txBody>
      </p:sp>
    </p:spTree>
    <p:extLst>
      <p:ext uri="{BB962C8B-B14F-4D97-AF65-F5344CB8AC3E}">
        <p14:creationId xmlns:p14="http://schemas.microsoft.com/office/powerpoint/2010/main" val="228279777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itle 1">
            <a:extLst>
              <a:ext uri="{FF2B5EF4-FFF2-40B4-BE49-F238E27FC236}">
                <a16:creationId xmlns:a16="http://schemas.microsoft.com/office/drawing/2014/main" id="{0197381C-5A95-4E34-83BF-E50B5AB1A86C}"/>
              </a:ext>
            </a:extLst>
          </p:cNvPr>
          <p:cNvSpPr>
            <a:spLocks noGrp="1"/>
          </p:cNvSpPr>
          <p:nvPr>
            <p:ph type="title"/>
          </p:nvPr>
        </p:nvSpPr>
        <p:spPr>
          <a:xfrm>
            <a:off x="805661" y="1401859"/>
            <a:ext cx="3510845" cy="4054282"/>
          </a:xfrm>
        </p:spPr>
        <p:txBody>
          <a:bodyPr>
            <a:normAutofit/>
          </a:bodyPr>
          <a:lstStyle/>
          <a:p>
            <a:r>
              <a:rPr lang="en-GB" sz="4000" dirty="0">
                <a:solidFill>
                  <a:srgbClr val="FFFFFF"/>
                </a:solidFill>
                <a:cs typeface="Calibri Light"/>
              </a:rPr>
              <a:t>Passive voice</a:t>
            </a:r>
            <a:endParaRPr lang="en-GB" sz="4000" dirty="0">
              <a:solidFill>
                <a:srgbClr val="FFFFFF"/>
              </a:solidFill>
            </a:endParaRPr>
          </a:p>
        </p:txBody>
      </p:sp>
      <p:sp>
        <p:nvSpPr>
          <p:cNvPr id="3" name="Content Placeholder 2">
            <a:extLst>
              <a:ext uri="{FF2B5EF4-FFF2-40B4-BE49-F238E27FC236}">
                <a16:creationId xmlns:a16="http://schemas.microsoft.com/office/drawing/2014/main" id="{378281A4-08C9-4996-96FC-F5982B1B66CA}"/>
              </a:ext>
            </a:extLst>
          </p:cNvPr>
          <p:cNvSpPr>
            <a:spLocks noGrp="1"/>
          </p:cNvSpPr>
          <p:nvPr>
            <p:ph idx="1"/>
          </p:nvPr>
        </p:nvSpPr>
        <p:spPr>
          <a:xfrm>
            <a:off x="5257800" y="1553134"/>
            <a:ext cx="6128539" cy="3751732"/>
          </a:xfrm>
        </p:spPr>
        <p:txBody>
          <a:bodyPr anchor="ctr">
            <a:normAutofit/>
          </a:bodyPr>
          <a:lstStyle/>
          <a:p>
            <a:endParaRPr lang="en-GB" sz="2200">
              <a:solidFill>
                <a:srgbClr val="FFFFFF"/>
              </a:solidFill>
            </a:endParaRPr>
          </a:p>
        </p:txBody>
      </p:sp>
      <p:sp>
        <p:nvSpPr>
          <p:cNvPr id="14"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2634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itle 1">
            <a:extLst>
              <a:ext uri="{FF2B5EF4-FFF2-40B4-BE49-F238E27FC236}">
                <a16:creationId xmlns:a16="http://schemas.microsoft.com/office/drawing/2014/main" id="{12202DAB-2854-40EB-8AFE-C227242D4446}"/>
              </a:ext>
            </a:extLst>
          </p:cNvPr>
          <p:cNvSpPr>
            <a:spLocks noGrp="1"/>
          </p:cNvSpPr>
          <p:nvPr>
            <p:ph type="title"/>
          </p:nvPr>
        </p:nvSpPr>
        <p:spPr>
          <a:xfrm>
            <a:off x="805661" y="1401859"/>
            <a:ext cx="3510845" cy="4054282"/>
          </a:xfrm>
        </p:spPr>
        <p:txBody>
          <a:bodyPr>
            <a:normAutofit/>
          </a:bodyPr>
          <a:lstStyle/>
          <a:p>
            <a:r>
              <a:rPr lang="en-GB" sz="4000" dirty="0">
                <a:solidFill>
                  <a:srgbClr val="FFFFFF"/>
                </a:solidFill>
                <a:cs typeface="Calibri Light"/>
              </a:rPr>
              <a:t>Verbs</a:t>
            </a:r>
            <a:endParaRPr lang="en-GB" sz="4000" dirty="0">
              <a:solidFill>
                <a:srgbClr val="FFFFFF"/>
              </a:solidFill>
            </a:endParaRPr>
          </a:p>
        </p:txBody>
      </p:sp>
      <p:sp>
        <p:nvSpPr>
          <p:cNvPr id="3" name="Content Placeholder 2">
            <a:extLst>
              <a:ext uri="{FF2B5EF4-FFF2-40B4-BE49-F238E27FC236}">
                <a16:creationId xmlns:a16="http://schemas.microsoft.com/office/drawing/2014/main" id="{21E9971E-8EE6-441C-8BD4-EF575A8EE998}"/>
              </a:ext>
            </a:extLst>
          </p:cNvPr>
          <p:cNvSpPr>
            <a:spLocks noGrp="1"/>
          </p:cNvSpPr>
          <p:nvPr>
            <p:ph idx="1"/>
          </p:nvPr>
        </p:nvSpPr>
        <p:spPr>
          <a:xfrm>
            <a:off x="5257800" y="1553134"/>
            <a:ext cx="6128539" cy="3751732"/>
          </a:xfrm>
        </p:spPr>
        <p:txBody>
          <a:bodyPr anchor="ctr">
            <a:normAutofit/>
          </a:bodyPr>
          <a:lstStyle/>
          <a:p>
            <a:endParaRPr lang="en-GB" sz="2200">
              <a:solidFill>
                <a:srgbClr val="FFFFFF"/>
              </a:solidFill>
            </a:endParaRPr>
          </a:p>
        </p:txBody>
      </p:sp>
      <p:sp>
        <p:nvSpPr>
          <p:cNvPr id="14"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1972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itle 1">
            <a:extLst>
              <a:ext uri="{FF2B5EF4-FFF2-40B4-BE49-F238E27FC236}">
                <a16:creationId xmlns:a16="http://schemas.microsoft.com/office/drawing/2014/main" id="{7EB8352A-B7BB-4EA0-A492-A1ECA2B565B8}"/>
              </a:ext>
            </a:extLst>
          </p:cNvPr>
          <p:cNvSpPr>
            <a:spLocks noGrp="1"/>
          </p:cNvSpPr>
          <p:nvPr>
            <p:ph type="title"/>
          </p:nvPr>
        </p:nvSpPr>
        <p:spPr>
          <a:xfrm>
            <a:off x="805661" y="1401859"/>
            <a:ext cx="3510845" cy="4054282"/>
          </a:xfrm>
        </p:spPr>
        <p:txBody>
          <a:bodyPr>
            <a:normAutofit/>
          </a:bodyPr>
          <a:lstStyle/>
          <a:p>
            <a:r>
              <a:rPr lang="en-GB" sz="4000">
                <a:solidFill>
                  <a:srgbClr val="FFFFFF"/>
                </a:solidFill>
                <a:cs typeface="Calibri Light"/>
              </a:rPr>
              <a:t>Reported speech and quotatives</a:t>
            </a:r>
            <a:endParaRPr lang="en-GB" sz="4000">
              <a:solidFill>
                <a:srgbClr val="FFFFFF"/>
              </a:solidFill>
            </a:endParaRPr>
          </a:p>
        </p:txBody>
      </p:sp>
      <p:sp>
        <p:nvSpPr>
          <p:cNvPr id="3" name="Content Placeholder 2">
            <a:extLst>
              <a:ext uri="{FF2B5EF4-FFF2-40B4-BE49-F238E27FC236}">
                <a16:creationId xmlns:a16="http://schemas.microsoft.com/office/drawing/2014/main" id="{5CF078CF-B52E-49CC-9E14-60495F9DD6F5}"/>
              </a:ext>
            </a:extLst>
          </p:cNvPr>
          <p:cNvSpPr>
            <a:spLocks noGrp="1"/>
          </p:cNvSpPr>
          <p:nvPr>
            <p:ph idx="1"/>
          </p:nvPr>
        </p:nvSpPr>
        <p:spPr>
          <a:xfrm>
            <a:off x="5257800" y="1553134"/>
            <a:ext cx="6128539" cy="3751732"/>
          </a:xfrm>
        </p:spPr>
        <p:txBody>
          <a:bodyPr anchor="ctr">
            <a:normAutofit/>
          </a:bodyPr>
          <a:lstStyle/>
          <a:p>
            <a:endParaRPr lang="en-GB" sz="2200">
              <a:solidFill>
                <a:srgbClr val="FFFFFF"/>
              </a:solidFill>
            </a:endParaRPr>
          </a:p>
        </p:txBody>
      </p:sp>
      <p:sp>
        <p:nvSpPr>
          <p:cNvPr id="14"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0593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itle 1">
            <a:extLst>
              <a:ext uri="{FF2B5EF4-FFF2-40B4-BE49-F238E27FC236}">
                <a16:creationId xmlns:a16="http://schemas.microsoft.com/office/drawing/2014/main" id="{9574C6FD-F9DF-43DD-9258-D8F186B7E6C2}"/>
              </a:ext>
            </a:extLst>
          </p:cNvPr>
          <p:cNvSpPr>
            <a:spLocks noGrp="1"/>
          </p:cNvSpPr>
          <p:nvPr>
            <p:ph type="title"/>
          </p:nvPr>
        </p:nvSpPr>
        <p:spPr>
          <a:xfrm>
            <a:off x="805661" y="1401859"/>
            <a:ext cx="3510845" cy="4054282"/>
          </a:xfrm>
        </p:spPr>
        <p:txBody>
          <a:bodyPr>
            <a:normAutofit/>
          </a:bodyPr>
          <a:lstStyle/>
          <a:p>
            <a:r>
              <a:rPr lang="en-GB" sz="4000" dirty="0">
                <a:solidFill>
                  <a:srgbClr val="FFFFFF"/>
                </a:solidFill>
                <a:cs typeface="Calibri Light"/>
              </a:rPr>
              <a:t>Participants – nouns and adjectives</a:t>
            </a:r>
            <a:endParaRPr lang="en-GB" sz="4000" dirty="0">
              <a:solidFill>
                <a:srgbClr val="FFFFFF"/>
              </a:solidFill>
            </a:endParaRPr>
          </a:p>
        </p:txBody>
      </p:sp>
      <p:sp>
        <p:nvSpPr>
          <p:cNvPr id="3" name="Content Placeholder 2">
            <a:extLst>
              <a:ext uri="{FF2B5EF4-FFF2-40B4-BE49-F238E27FC236}">
                <a16:creationId xmlns:a16="http://schemas.microsoft.com/office/drawing/2014/main" id="{0C7A6BB5-8161-4EB7-8C1B-A1465236B8CA}"/>
              </a:ext>
            </a:extLst>
          </p:cNvPr>
          <p:cNvSpPr>
            <a:spLocks noGrp="1"/>
          </p:cNvSpPr>
          <p:nvPr>
            <p:ph idx="1"/>
          </p:nvPr>
        </p:nvSpPr>
        <p:spPr>
          <a:xfrm>
            <a:off x="5257800" y="1553134"/>
            <a:ext cx="6128539" cy="3751732"/>
          </a:xfrm>
        </p:spPr>
        <p:txBody>
          <a:bodyPr anchor="ctr">
            <a:normAutofit/>
          </a:bodyPr>
          <a:lstStyle/>
          <a:p>
            <a:endParaRPr lang="en-GB" sz="2200">
              <a:solidFill>
                <a:srgbClr val="FFFFFF"/>
              </a:solidFill>
            </a:endParaRPr>
          </a:p>
        </p:txBody>
      </p:sp>
      <p:sp>
        <p:nvSpPr>
          <p:cNvPr id="14"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6716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itle 1">
            <a:extLst>
              <a:ext uri="{FF2B5EF4-FFF2-40B4-BE49-F238E27FC236}">
                <a16:creationId xmlns:a16="http://schemas.microsoft.com/office/drawing/2014/main" id="{1E731A17-457D-4E13-9D32-C34DC7E4DB29}"/>
              </a:ext>
            </a:extLst>
          </p:cNvPr>
          <p:cNvSpPr>
            <a:spLocks noGrp="1"/>
          </p:cNvSpPr>
          <p:nvPr>
            <p:ph type="title"/>
          </p:nvPr>
        </p:nvSpPr>
        <p:spPr>
          <a:xfrm>
            <a:off x="805661" y="1401859"/>
            <a:ext cx="3510845" cy="4054282"/>
          </a:xfrm>
        </p:spPr>
        <p:txBody>
          <a:bodyPr>
            <a:normAutofit/>
          </a:bodyPr>
          <a:lstStyle/>
          <a:p>
            <a:r>
              <a:rPr lang="en-GB" sz="4000" dirty="0">
                <a:solidFill>
                  <a:srgbClr val="FFFFFF"/>
                </a:solidFill>
                <a:cs typeface="Calibri Light"/>
              </a:rPr>
              <a:t>Listing</a:t>
            </a:r>
            <a:endParaRPr lang="en-GB" sz="4000" dirty="0">
              <a:solidFill>
                <a:srgbClr val="FFFFFF"/>
              </a:solidFill>
            </a:endParaRPr>
          </a:p>
        </p:txBody>
      </p:sp>
      <p:sp>
        <p:nvSpPr>
          <p:cNvPr id="3" name="Content Placeholder 2">
            <a:extLst>
              <a:ext uri="{FF2B5EF4-FFF2-40B4-BE49-F238E27FC236}">
                <a16:creationId xmlns:a16="http://schemas.microsoft.com/office/drawing/2014/main" id="{77AA31E6-45CD-40CA-8E7A-3149386BADC3}"/>
              </a:ext>
            </a:extLst>
          </p:cNvPr>
          <p:cNvSpPr>
            <a:spLocks noGrp="1"/>
          </p:cNvSpPr>
          <p:nvPr>
            <p:ph idx="1"/>
          </p:nvPr>
        </p:nvSpPr>
        <p:spPr>
          <a:xfrm>
            <a:off x="5257800" y="1553134"/>
            <a:ext cx="6128539" cy="3751732"/>
          </a:xfrm>
        </p:spPr>
        <p:txBody>
          <a:bodyPr anchor="ctr">
            <a:normAutofit/>
          </a:bodyPr>
          <a:lstStyle/>
          <a:p>
            <a:endParaRPr lang="en-GB" sz="2200">
              <a:solidFill>
                <a:srgbClr val="FFFFFF"/>
              </a:solidFill>
            </a:endParaRPr>
          </a:p>
        </p:txBody>
      </p:sp>
      <p:sp>
        <p:nvSpPr>
          <p:cNvPr id="14"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05995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7354FEFFF27DD4D8029A23C3811DAEC" ma:contentTypeVersion="4" ma:contentTypeDescription="Create a new document." ma:contentTypeScope="" ma:versionID="818759212320da2a50e30df1fd9c6e24">
  <xsd:schema xmlns:xsd="http://www.w3.org/2001/XMLSchema" xmlns:xs="http://www.w3.org/2001/XMLSchema" xmlns:p="http://schemas.microsoft.com/office/2006/metadata/properties" xmlns:ns2="506ac514-9468-4ce6-abae-8e7a4c758df2" targetNamespace="http://schemas.microsoft.com/office/2006/metadata/properties" ma:root="true" ma:fieldsID="675d7f6185e4b82dbe9d67f4a5f95fca" ns2:_="">
    <xsd:import namespace="506ac514-9468-4ce6-abae-8e7a4c758df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ac514-9468-4ce6-abae-8e7a4c758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399D39-CFE9-4130-B895-B2491F90229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DC3627F-0C3C-46FC-8887-0E4E57BBAD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ac514-9468-4ce6-abae-8e7a4c758d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FED212C-18B8-4BBC-BA79-4754C9EBD7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Language and the Media</vt:lpstr>
      <vt:lpstr>https://www.bbc.co.uk/news/uk-england-dorset-52890608</vt:lpstr>
      <vt:lpstr>Putting it all together</vt:lpstr>
      <vt:lpstr>The Perfect Paragraph</vt:lpstr>
      <vt:lpstr>Passive voice</vt:lpstr>
      <vt:lpstr>Verbs</vt:lpstr>
      <vt:lpstr>Reported speech and quotatives</vt:lpstr>
      <vt:lpstr>Participants – nouns and adjectives</vt:lpstr>
      <vt:lpstr>Listing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75</cp:revision>
  <dcterms:created xsi:type="dcterms:W3CDTF">2020-06-02T13:11:26Z</dcterms:created>
  <dcterms:modified xsi:type="dcterms:W3CDTF">2020-06-02T13:25:38Z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0x01010087354FEFFF27DD4D8029A23C3811DAEC</vt:lpwstr>
  </property>
</Properties>
</file>