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0" r:id="rId9"/>
    <p:sldId id="263" r:id="rId10"/>
    <p:sldId id="264" r:id="rId11"/>
    <p:sldId id="262" r:id="rId12"/>
    <p:sldId id="261" r:id="rId13"/>
    <p:sldId id="265" r:id="rId14"/>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8D7A16-37AE-428E-A11F-89318AD6EE04}" v="1113" dt="2020-06-16T13:36:56.6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ifer Hunter-Phillips" userId="S::jhp@godalming.ac.uk::d8dd174a-82df-4a22-b864-6b209672f5fe" providerId="AD" clId="Web-{F18D7A16-37AE-428E-A11F-89318AD6EE04}"/>
    <pc:docChg chg="addSld modSld sldOrd">
      <pc:chgData name="Jennifer Hunter-Phillips" userId="S::jhp@godalming.ac.uk::d8dd174a-82df-4a22-b864-6b209672f5fe" providerId="AD" clId="Web-{F18D7A16-37AE-428E-A11F-89318AD6EE04}" dt="2020-06-16T13:37:37.044" v="1133"/>
      <pc:docMkLst>
        <pc:docMk/>
      </pc:docMkLst>
      <pc:sldChg chg="addSp modSp mod setBg">
        <pc:chgData name="Jennifer Hunter-Phillips" userId="S::jhp@godalming.ac.uk::d8dd174a-82df-4a22-b864-6b209672f5fe" providerId="AD" clId="Web-{F18D7A16-37AE-428E-A11F-89318AD6EE04}" dt="2020-06-16T13:05:31.925" v="20"/>
        <pc:sldMkLst>
          <pc:docMk/>
          <pc:sldMk cId="109857222" sldId="256"/>
        </pc:sldMkLst>
        <pc:spChg chg="mod">
          <ac:chgData name="Jennifer Hunter-Phillips" userId="S::jhp@godalming.ac.uk::d8dd174a-82df-4a22-b864-6b209672f5fe" providerId="AD" clId="Web-{F18D7A16-37AE-428E-A11F-89318AD6EE04}" dt="2020-06-16T13:05:31.925" v="20"/>
          <ac:spMkLst>
            <pc:docMk/>
            <pc:sldMk cId="109857222" sldId="256"/>
            <ac:spMk id="2" creationId="{00000000-0000-0000-0000-000000000000}"/>
          </ac:spMkLst>
        </pc:spChg>
        <pc:spChg chg="mod">
          <ac:chgData name="Jennifer Hunter-Phillips" userId="S::jhp@godalming.ac.uk::d8dd174a-82df-4a22-b864-6b209672f5fe" providerId="AD" clId="Web-{F18D7A16-37AE-428E-A11F-89318AD6EE04}" dt="2020-06-16T13:05:31.925" v="20"/>
          <ac:spMkLst>
            <pc:docMk/>
            <pc:sldMk cId="109857222" sldId="256"/>
            <ac:spMk id="3" creationId="{00000000-0000-0000-0000-000000000000}"/>
          </ac:spMkLst>
        </pc:spChg>
        <pc:spChg chg="add">
          <ac:chgData name="Jennifer Hunter-Phillips" userId="S::jhp@godalming.ac.uk::d8dd174a-82df-4a22-b864-6b209672f5fe" providerId="AD" clId="Web-{F18D7A16-37AE-428E-A11F-89318AD6EE04}" dt="2020-06-16T13:05:31.925" v="20"/>
          <ac:spMkLst>
            <pc:docMk/>
            <pc:sldMk cId="109857222" sldId="256"/>
            <ac:spMk id="10" creationId="{35555856-9970-4BC3-9AA9-6A917F53AFBD}"/>
          </ac:spMkLst>
        </pc:spChg>
        <pc:spChg chg="add">
          <ac:chgData name="Jennifer Hunter-Phillips" userId="S::jhp@godalming.ac.uk::d8dd174a-82df-4a22-b864-6b209672f5fe" providerId="AD" clId="Web-{F18D7A16-37AE-428E-A11F-89318AD6EE04}" dt="2020-06-16T13:05:31.925" v="20"/>
          <ac:spMkLst>
            <pc:docMk/>
            <pc:sldMk cId="109857222" sldId="256"/>
            <ac:spMk id="14" creationId="{13722DD7-BA73-4776-93A3-94491FEF7260}"/>
          </ac:spMkLst>
        </pc:spChg>
        <pc:picChg chg="add">
          <ac:chgData name="Jennifer Hunter-Phillips" userId="S::jhp@godalming.ac.uk::d8dd174a-82df-4a22-b864-6b209672f5fe" providerId="AD" clId="Web-{F18D7A16-37AE-428E-A11F-89318AD6EE04}" dt="2020-06-16T13:05:31.925" v="20"/>
          <ac:picMkLst>
            <pc:docMk/>
            <pc:sldMk cId="109857222" sldId="256"/>
            <ac:picMk id="7" creationId="{A535E50B-C6FC-4CFF-9937-01498AC2211C}"/>
          </ac:picMkLst>
        </pc:picChg>
        <pc:picChg chg="add">
          <ac:chgData name="Jennifer Hunter-Phillips" userId="S::jhp@godalming.ac.uk::d8dd174a-82df-4a22-b864-6b209672f5fe" providerId="AD" clId="Web-{F18D7A16-37AE-428E-A11F-89318AD6EE04}" dt="2020-06-16T13:05:31.925" v="20"/>
          <ac:picMkLst>
            <pc:docMk/>
            <pc:sldMk cId="109857222" sldId="256"/>
            <ac:picMk id="12" creationId="{7F487851-BFAF-46D8-A1ED-50CAD6E46F59}"/>
          </ac:picMkLst>
        </pc:picChg>
      </pc:sldChg>
      <pc:sldChg chg="addSp delSp modSp new mod setBg">
        <pc:chgData name="Jennifer Hunter-Phillips" userId="S::jhp@godalming.ac.uk::d8dd174a-82df-4a22-b864-6b209672f5fe" providerId="AD" clId="Web-{F18D7A16-37AE-428E-A11F-89318AD6EE04}" dt="2020-06-16T13:20:07.320" v="482"/>
        <pc:sldMkLst>
          <pc:docMk/>
          <pc:sldMk cId="1195814459" sldId="257"/>
        </pc:sldMkLst>
        <pc:spChg chg="mod">
          <ac:chgData name="Jennifer Hunter-Phillips" userId="S::jhp@godalming.ac.uk::d8dd174a-82df-4a22-b864-6b209672f5fe" providerId="AD" clId="Web-{F18D7A16-37AE-428E-A11F-89318AD6EE04}" dt="2020-06-16T13:20:07.320" v="482"/>
          <ac:spMkLst>
            <pc:docMk/>
            <pc:sldMk cId="1195814459" sldId="257"/>
            <ac:spMk id="2" creationId="{D3F347E1-D668-46D9-AFF7-06C66F71CD87}"/>
          </ac:spMkLst>
        </pc:spChg>
        <pc:spChg chg="add del mod">
          <ac:chgData name="Jennifer Hunter-Phillips" userId="S::jhp@godalming.ac.uk::d8dd174a-82df-4a22-b864-6b209672f5fe" providerId="AD" clId="Web-{F18D7A16-37AE-428E-A11F-89318AD6EE04}" dt="2020-06-16T13:20:07.320" v="482"/>
          <ac:spMkLst>
            <pc:docMk/>
            <pc:sldMk cId="1195814459" sldId="257"/>
            <ac:spMk id="3" creationId="{3055F9B6-1830-471F-95CE-E2701FAD9B7D}"/>
          </ac:spMkLst>
        </pc:spChg>
        <pc:spChg chg="add">
          <ac:chgData name="Jennifer Hunter-Phillips" userId="S::jhp@godalming.ac.uk::d8dd174a-82df-4a22-b864-6b209672f5fe" providerId="AD" clId="Web-{F18D7A16-37AE-428E-A11F-89318AD6EE04}" dt="2020-06-16T13:20:07.320" v="482"/>
          <ac:spMkLst>
            <pc:docMk/>
            <pc:sldMk cId="1195814459" sldId="257"/>
            <ac:spMk id="9" creationId="{BC68A55F-7B32-44D8-AEE5-1AF40532656C}"/>
          </ac:spMkLst>
        </pc:spChg>
        <pc:spChg chg="add">
          <ac:chgData name="Jennifer Hunter-Phillips" userId="S::jhp@godalming.ac.uk::d8dd174a-82df-4a22-b864-6b209672f5fe" providerId="AD" clId="Web-{F18D7A16-37AE-428E-A11F-89318AD6EE04}" dt="2020-06-16T13:20:07.320" v="482"/>
          <ac:spMkLst>
            <pc:docMk/>
            <pc:sldMk cId="1195814459" sldId="257"/>
            <ac:spMk id="11" creationId="{CD1AAA2C-FBBE-42AA-B869-31D524B7653F}"/>
          </ac:spMkLst>
        </pc:spChg>
        <pc:spChg chg="add">
          <ac:chgData name="Jennifer Hunter-Phillips" userId="S::jhp@godalming.ac.uk::d8dd174a-82df-4a22-b864-6b209672f5fe" providerId="AD" clId="Web-{F18D7A16-37AE-428E-A11F-89318AD6EE04}" dt="2020-06-16T13:20:07.320" v="482"/>
          <ac:spMkLst>
            <pc:docMk/>
            <pc:sldMk cId="1195814459" sldId="257"/>
            <ac:spMk id="13" creationId="{5F937BBF-9326-4230-AB1B-F1795E350559}"/>
          </ac:spMkLst>
        </pc:spChg>
        <pc:graphicFrameChg chg="add del">
          <ac:chgData name="Jennifer Hunter-Phillips" userId="S::jhp@godalming.ac.uk::d8dd174a-82df-4a22-b864-6b209672f5fe" providerId="AD" clId="Web-{F18D7A16-37AE-428E-A11F-89318AD6EE04}" dt="2020-06-16T13:20:07.288" v="481"/>
          <ac:graphicFrameMkLst>
            <pc:docMk/>
            <pc:sldMk cId="1195814459" sldId="257"/>
            <ac:graphicFrameMk id="5" creationId="{0E99748E-E646-4293-9204-EC5AEF086432}"/>
          </ac:graphicFrameMkLst>
        </pc:graphicFrameChg>
        <pc:graphicFrameChg chg="add">
          <ac:chgData name="Jennifer Hunter-Phillips" userId="S::jhp@godalming.ac.uk::d8dd174a-82df-4a22-b864-6b209672f5fe" providerId="AD" clId="Web-{F18D7A16-37AE-428E-A11F-89318AD6EE04}" dt="2020-06-16T13:20:07.320" v="482"/>
          <ac:graphicFrameMkLst>
            <pc:docMk/>
            <pc:sldMk cId="1195814459" sldId="257"/>
            <ac:graphicFrameMk id="6" creationId="{9E3E6F9E-E7BB-4985-AB3E-688C667DBD16}"/>
          </ac:graphicFrameMkLst>
        </pc:graphicFrameChg>
      </pc:sldChg>
      <pc:sldChg chg="addSp modSp new mod setBg">
        <pc:chgData name="Jennifer Hunter-Phillips" userId="S::jhp@godalming.ac.uk::d8dd174a-82df-4a22-b864-6b209672f5fe" providerId="AD" clId="Web-{F18D7A16-37AE-428E-A11F-89318AD6EE04}" dt="2020-06-16T13:21:26.843" v="630"/>
        <pc:sldMkLst>
          <pc:docMk/>
          <pc:sldMk cId="2397498131" sldId="258"/>
        </pc:sldMkLst>
        <pc:spChg chg="mod">
          <ac:chgData name="Jennifer Hunter-Phillips" userId="S::jhp@godalming.ac.uk::d8dd174a-82df-4a22-b864-6b209672f5fe" providerId="AD" clId="Web-{F18D7A16-37AE-428E-A11F-89318AD6EE04}" dt="2020-06-16T13:21:26.843" v="630"/>
          <ac:spMkLst>
            <pc:docMk/>
            <pc:sldMk cId="2397498131" sldId="258"/>
            <ac:spMk id="2" creationId="{C218745A-CC2B-445D-BDD8-09C3BAAED054}"/>
          </ac:spMkLst>
        </pc:spChg>
        <pc:spChg chg="mod">
          <ac:chgData name="Jennifer Hunter-Phillips" userId="S::jhp@godalming.ac.uk::d8dd174a-82df-4a22-b864-6b209672f5fe" providerId="AD" clId="Web-{F18D7A16-37AE-428E-A11F-89318AD6EE04}" dt="2020-06-16T13:21:26.843" v="630"/>
          <ac:spMkLst>
            <pc:docMk/>
            <pc:sldMk cId="2397498131" sldId="258"/>
            <ac:spMk id="3" creationId="{317EDEE3-1D00-4C0C-A463-D10302631A76}"/>
          </ac:spMkLst>
        </pc:spChg>
        <pc:spChg chg="add">
          <ac:chgData name="Jennifer Hunter-Phillips" userId="S::jhp@godalming.ac.uk::d8dd174a-82df-4a22-b864-6b209672f5fe" providerId="AD" clId="Web-{F18D7A16-37AE-428E-A11F-89318AD6EE04}" dt="2020-06-16T13:21:26.843" v="630"/>
          <ac:spMkLst>
            <pc:docMk/>
            <pc:sldMk cId="2397498131" sldId="258"/>
            <ac:spMk id="8" creationId="{3B854194-185D-494D-905C-7C7CB2E30F6E}"/>
          </ac:spMkLst>
        </pc:spChg>
        <pc:spChg chg="add">
          <ac:chgData name="Jennifer Hunter-Phillips" userId="S::jhp@godalming.ac.uk::d8dd174a-82df-4a22-b864-6b209672f5fe" providerId="AD" clId="Web-{F18D7A16-37AE-428E-A11F-89318AD6EE04}" dt="2020-06-16T13:21:26.843" v="630"/>
          <ac:spMkLst>
            <pc:docMk/>
            <pc:sldMk cId="2397498131" sldId="258"/>
            <ac:spMk id="10" creationId="{B4F5FA0D-0104-4987-8241-EFF7C85B88DE}"/>
          </ac:spMkLst>
        </pc:spChg>
        <pc:picChg chg="add">
          <ac:chgData name="Jennifer Hunter-Phillips" userId="S::jhp@godalming.ac.uk::d8dd174a-82df-4a22-b864-6b209672f5fe" providerId="AD" clId="Web-{F18D7A16-37AE-428E-A11F-89318AD6EE04}" dt="2020-06-16T13:21:26.843" v="630"/>
          <ac:picMkLst>
            <pc:docMk/>
            <pc:sldMk cId="2397498131" sldId="258"/>
            <ac:picMk id="12" creationId="{2897127E-6CEF-446C-BE87-93B7C46E49D1}"/>
          </ac:picMkLst>
        </pc:picChg>
      </pc:sldChg>
      <pc:sldChg chg="addSp modSp new mod setBg">
        <pc:chgData name="Jennifer Hunter-Phillips" userId="S::jhp@godalming.ac.uk::d8dd174a-82df-4a22-b864-6b209672f5fe" providerId="AD" clId="Web-{F18D7A16-37AE-428E-A11F-89318AD6EE04}" dt="2020-06-16T13:27:20.079" v="674"/>
        <pc:sldMkLst>
          <pc:docMk/>
          <pc:sldMk cId="336665753" sldId="259"/>
        </pc:sldMkLst>
        <pc:spChg chg="mod">
          <ac:chgData name="Jennifer Hunter-Phillips" userId="S::jhp@godalming.ac.uk::d8dd174a-82df-4a22-b864-6b209672f5fe" providerId="AD" clId="Web-{F18D7A16-37AE-428E-A11F-89318AD6EE04}" dt="2020-06-16T13:27:20.079" v="674"/>
          <ac:spMkLst>
            <pc:docMk/>
            <pc:sldMk cId="336665753" sldId="259"/>
            <ac:spMk id="2" creationId="{8B478705-0CC3-4E97-AE3E-896E86B89C20}"/>
          </ac:spMkLst>
        </pc:spChg>
        <pc:spChg chg="mod">
          <ac:chgData name="Jennifer Hunter-Phillips" userId="S::jhp@godalming.ac.uk::d8dd174a-82df-4a22-b864-6b209672f5fe" providerId="AD" clId="Web-{F18D7A16-37AE-428E-A11F-89318AD6EE04}" dt="2020-06-16T13:27:20.079" v="674"/>
          <ac:spMkLst>
            <pc:docMk/>
            <pc:sldMk cId="336665753" sldId="259"/>
            <ac:spMk id="3" creationId="{303A4676-CD41-4889-8925-E8B863B2CA6C}"/>
          </ac:spMkLst>
        </pc:spChg>
        <pc:spChg chg="add">
          <ac:chgData name="Jennifer Hunter-Phillips" userId="S::jhp@godalming.ac.uk::d8dd174a-82df-4a22-b864-6b209672f5fe" providerId="AD" clId="Web-{F18D7A16-37AE-428E-A11F-89318AD6EE04}" dt="2020-06-16T13:27:20.079" v="674"/>
          <ac:spMkLst>
            <pc:docMk/>
            <pc:sldMk cId="336665753" sldId="259"/>
            <ac:spMk id="8" creationId="{389575E1-3389-451A-A5F7-27854C25C599}"/>
          </ac:spMkLst>
        </pc:spChg>
        <pc:spChg chg="add">
          <ac:chgData name="Jennifer Hunter-Phillips" userId="S::jhp@godalming.ac.uk::d8dd174a-82df-4a22-b864-6b209672f5fe" providerId="AD" clId="Web-{F18D7A16-37AE-428E-A11F-89318AD6EE04}" dt="2020-06-16T13:27:20.079" v="674"/>
          <ac:spMkLst>
            <pc:docMk/>
            <pc:sldMk cId="336665753" sldId="259"/>
            <ac:spMk id="10" creationId="{A53CCC5C-D88E-40FB-B30B-23DCDBD01D37}"/>
          </ac:spMkLst>
        </pc:spChg>
        <pc:spChg chg="add">
          <ac:chgData name="Jennifer Hunter-Phillips" userId="S::jhp@godalming.ac.uk::d8dd174a-82df-4a22-b864-6b209672f5fe" providerId="AD" clId="Web-{F18D7A16-37AE-428E-A11F-89318AD6EE04}" dt="2020-06-16T13:27:20.079" v="674"/>
          <ac:spMkLst>
            <pc:docMk/>
            <pc:sldMk cId="336665753" sldId="259"/>
            <ac:spMk id="12" creationId="{081E4A58-353D-44AE-B2FC-2A74E2E400F7}"/>
          </ac:spMkLst>
        </pc:spChg>
      </pc:sldChg>
      <pc:sldChg chg="addSp delSp modSp new mod setBg">
        <pc:chgData name="Jennifer Hunter-Phillips" userId="S::jhp@godalming.ac.uk::d8dd174a-82df-4a22-b864-6b209672f5fe" providerId="AD" clId="Web-{F18D7A16-37AE-428E-A11F-89318AD6EE04}" dt="2020-06-16T13:27:44.222" v="678" actId="20577"/>
        <pc:sldMkLst>
          <pc:docMk/>
          <pc:sldMk cId="2232052247" sldId="260"/>
        </pc:sldMkLst>
        <pc:spChg chg="del">
          <ac:chgData name="Jennifer Hunter-Phillips" userId="S::jhp@godalming.ac.uk::d8dd174a-82df-4a22-b864-6b209672f5fe" providerId="AD" clId="Web-{F18D7A16-37AE-428E-A11F-89318AD6EE04}" dt="2020-06-16T13:27:04.421" v="671"/>
          <ac:spMkLst>
            <pc:docMk/>
            <pc:sldMk cId="2232052247" sldId="260"/>
            <ac:spMk id="2" creationId="{BD7E5851-A6B3-4D0A-91F6-23446013DE26}"/>
          </ac:spMkLst>
        </pc:spChg>
        <pc:spChg chg="mod">
          <ac:chgData name="Jennifer Hunter-Phillips" userId="S::jhp@godalming.ac.uk::d8dd174a-82df-4a22-b864-6b209672f5fe" providerId="AD" clId="Web-{F18D7A16-37AE-428E-A11F-89318AD6EE04}" dt="2020-06-16T13:27:44.222" v="678" actId="20577"/>
          <ac:spMkLst>
            <pc:docMk/>
            <pc:sldMk cId="2232052247" sldId="260"/>
            <ac:spMk id="3" creationId="{14A59026-6F2F-4B3F-9A7E-4FB6CF53DAA7}"/>
          </ac:spMkLst>
        </pc:spChg>
        <pc:spChg chg="add del">
          <ac:chgData name="Jennifer Hunter-Phillips" userId="S::jhp@godalming.ac.uk::d8dd174a-82df-4a22-b864-6b209672f5fe" providerId="AD" clId="Web-{F18D7A16-37AE-428E-A11F-89318AD6EE04}" dt="2020-06-16T13:27:25.908" v="675"/>
          <ac:spMkLst>
            <pc:docMk/>
            <pc:sldMk cId="2232052247" sldId="260"/>
            <ac:spMk id="8" creationId="{907EF6B7-1338-4443-8C46-6A318D952DFD}"/>
          </ac:spMkLst>
        </pc:spChg>
        <pc:spChg chg="add del">
          <ac:chgData name="Jennifer Hunter-Phillips" userId="S::jhp@godalming.ac.uk::d8dd174a-82df-4a22-b864-6b209672f5fe" providerId="AD" clId="Web-{F18D7A16-37AE-428E-A11F-89318AD6EE04}" dt="2020-06-16T13:27:25.908" v="675"/>
          <ac:spMkLst>
            <pc:docMk/>
            <pc:sldMk cId="2232052247" sldId="260"/>
            <ac:spMk id="10" creationId="{DAAE4CDD-124C-4DCF-9584-B6033B545DD5}"/>
          </ac:spMkLst>
        </pc:spChg>
        <pc:spChg chg="add del">
          <ac:chgData name="Jennifer Hunter-Phillips" userId="S::jhp@godalming.ac.uk::d8dd174a-82df-4a22-b864-6b209672f5fe" providerId="AD" clId="Web-{F18D7A16-37AE-428E-A11F-89318AD6EE04}" dt="2020-06-16T13:27:25.908" v="675"/>
          <ac:spMkLst>
            <pc:docMk/>
            <pc:sldMk cId="2232052247" sldId="260"/>
            <ac:spMk id="12" creationId="{081E4A58-353D-44AE-B2FC-2A74E2E400F7}"/>
          </ac:spMkLst>
        </pc:spChg>
        <pc:spChg chg="add">
          <ac:chgData name="Jennifer Hunter-Phillips" userId="S::jhp@godalming.ac.uk::d8dd174a-82df-4a22-b864-6b209672f5fe" providerId="AD" clId="Web-{F18D7A16-37AE-428E-A11F-89318AD6EE04}" dt="2020-06-16T13:27:25.908" v="675"/>
          <ac:spMkLst>
            <pc:docMk/>
            <pc:sldMk cId="2232052247" sldId="260"/>
            <ac:spMk id="17" creationId="{389575E1-3389-451A-A5F7-27854C25C599}"/>
          </ac:spMkLst>
        </pc:spChg>
        <pc:spChg chg="add">
          <ac:chgData name="Jennifer Hunter-Phillips" userId="S::jhp@godalming.ac.uk::d8dd174a-82df-4a22-b864-6b209672f5fe" providerId="AD" clId="Web-{F18D7A16-37AE-428E-A11F-89318AD6EE04}" dt="2020-06-16T13:27:25.908" v="675"/>
          <ac:spMkLst>
            <pc:docMk/>
            <pc:sldMk cId="2232052247" sldId="260"/>
            <ac:spMk id="19" creationId="{A53CCC5C-D88E-40FB-B30B-23DCDBD01D37}"/>
          </ac:spMkLst>
        </pc:spChg>
        <pc:spChg chg="add">
          <ac:chgData name="Jennifer Hunter-Phillips" userId="S::jhp@godalming.ac.uk::d8dd174a-82df-4a22-b864-6b209672f5fe" providerId="AD" clId="Web-{F18D7A16-37AE-428E-A11F-89318AD6EE04}" dt="2020-06-16T13:27:25.908" v="675"/>
          <ac:spMkLst>
            <pc:docMk/>
            <pc:sldMk cId="2232052247" sldId="260"/>
            <ac:spMk id="21" creationId="{081E4A58-353D-44AE-B2FC-2A74E2E400F7}"/>
          </ac:spMkLst>
        </pc:spChg>
      </pc:sldChg>
      <pc:sldChg chg="addSp modSp new mod ord setBg">
        <pc:chgData name="Jennifer Hunter-Phillips" userId="S::jhp@godalming.ac.uk::d8dd174a-82df-4a22-b864-6b209672f5fe" providerId="AD" clId="Web-{F18D7A16-37AE-428E-A11F-89318AD6EE04}" dt="2020-06-16T13:33:39.037" v="707"/>
        <pc:sldMkLst>
          <pc:docMk/>
          <pc:sldMk cId="3667041040" sldId="261"/>
        </pc:sldMkLst>
        <pc:spChg chg="mod">
          <ac:chgData name="Jennifer Hunter-Phillips" userId="S::jhp@godalming.ac.uk::d8dd174a-82df-4a22-b864-6b209672f5fe" providerId="AD" clId="Web-{F18D7A16-37AE-428E-A11F-89318AD6EE04}" dt="2020-06-16T13:30:03.610" v="691"/>
          <ac:spMkLst>
            <pc:docMk/>
            <pc:sldMk cId="3667041040" sldId="261"/>
            <ac:spMk id="2" creationId="{2C8D01F4-0352-4CFA-8921-7346E4DA8B66}"/>
          </ac:spMkLst>
        </pc:spChg>
        <pc:spChg chg="mod">
          <ac:chgData name="Jennifer Hunter-Phillips" userId="S::jhp@godalming.ac.uk::d8dd174a-82df-4a22-b864-6b209672f5fe" providerId="AD" clId="Web-{F18D7A16-37AE-428E-A11F-89318AD6EE04}" dt="2020-06-16T13:30:03.610" v="691"/>
          <ac:spMkLst>
            <pc:docMk/>
            <pc:sldMk cId="3667041040" sldId="261"/>
            <ac:spMk id="3" creationId="{5E069D70-580B-4D21-AEBD-DE8F701B1C92}"/>
          </ac:spMkLst>
        </pc:spChg>
        <pc:spChg chg="add">
          <ac:chgData name="Jennifer Hunter-Phillips" userId="S::jhp@godalming.ac.uk::d8dd174a-82df-4a22-b864-6b209672f5fe" providerId="AD" clId="Web-{F18D7A16-37AE-428E-A11F-89318AD6EE04}" dt="2020-06-16T13:30:03.610" v="691"/>
          <ac:spMkLst>
            <pc:docMk/>
            <pc:sldMk cId="3667041040" sldId="261"/>
            <ac:spMk id="8" creationId="{907EF6B7-1338-4443-8C46-6A318D952DFD}"/>
          </ac:spMkLst>
        </pc:spChg>
        <pc:spChg chg="add">
          <ac:chgData name="Jennifer Hunter-Phillips" userId="S::jhp@godalming.ac.uk::d8dd174a-82df-4a22-b864-6b209672f5fe" providerId="AD" clId="Web-{F18D7A16-37AE-428E-A11F-89318AD6EE04}" dt="2020-06-16T13:30:03.610" v="691"/>
          <ac:spMkLst>
            <pc:docMk/>
            <pc:sldMk cId="3667041040" sldId="261"/>
            <ac:spMk id="10" creationId="{DAAE4CDD-124C-4DCF-9584-B6033B545DD5}"/>
          </ac:spMkLst>
        </pc:spChg>
        <pc:spChg chg="add">
          <ac:chgData name="Jennifer Hunter-Phillips" userId="S::jhp@godalming.ac.uk::d8dd174a-82df-4a22-b864-6b209672f5fe" providerId="AD" clId="Web-{F18D7A16-37AE-428E-A11F-89318AD6EE04}" dt="2020-06-16T13:30:03.610" v="691"/>
          <ac:spMkLst>
            <pc:docMk/>
            <pc:sldMk cId="3667041040" sldId="261"/>
            <ac:spMk id="12" creationId="{081E4A58-353D-44AE-B2FC-2A74E2E400F7}"/>
          </ac:spMkLst>
        </pc:spChg>
      </pc:sldChg>
      <pc:sldChg chg="addSp modSp new mod setBg">
        <pc:chgData name="Jennifer Hunter-Phillips" userId="S::jhp@godalming.ac.uk::d8dd174a-82df-4a22-b864-6b209672f5fe" providerId="AD" clId="Web-{F18D7A16-37AE-428E-A11F-89318AD6EE04}" dt="2020-06-16T13:30:07.939" v="692"/>
        <pc:sldMkLst>
          <pc:docMk/>
          <pc:sldMk cId="3882733190" sldId="262"/>
        </pc:sldMkLst>
        <pc:spChg chg="mod">
          <ac:chgData name="Jennifer Hunter-Phillips" userId="S::jhp@godalming.ac.uk::d8dd174a-82df-4a22-b864-6b209672f5fe" providerId="AD" clId="Web-{F18D7A16-37AE-428E-A11F-89318AD6EE04}" dt="2020-06-16T13:30:07.939" v="692"/>
          <ac:spMkLst>
            <pc:docMk/>
            <pc:sldMk cId="3882733190" sldId="262"/>
            <ac:spMk id="2" creationId="{2EF82E1C-B178-415E-A1B0-77D0799B7C1B}"/>
          </ac:spMkLst>
        </pc:spChg>
        <pc:spChg chg="mod">
          <ac:chgData name="Jennifer Hunter-Phillips" userId="S::jhp@godalming.ac.uk::d8dd174a-82df-4a22-b864-6b209672f5fe" providerId="AD" clId="Web-{F18D7A16-37AE-428E-A11F-89318AD6EE04}" dt="2020-06-16T13:30:07.939" v="692"/>
          <ac:spMkLst>
            <pc:docMk/>
            <pc:sldMk cId="3882733190" sldId="262"/>
            <ac:spMk id="3" creationId="{41377061-B320-4AA6-A2C7-71F1A7B22B83}"/>
          </ac:spMkLst>
        </pc:spChg>
        <pc:spChg chg="add">
          <ac:chgData name="Jennifer Hunter-Phillips" userId="S::jhp@godalming.ac.uk::d8dd174a-82df-4a22-b864-6b209672f5fe" providerId="AD" clId="Web-{F18D7A16-37AE-428E-A11F-89318AD6EE04}" dt="2020-06-16T13:30:07.939" v="692"/>
          <ac:spMkLst>
            <pc:docMk/>
            <pc:sldMk cId="3882733190" sldId="262"/>
            <ac:spMk id="8" creationId="{907EF6B7-1338-4443-8C46-6A318D952DFD}"/>
          </ac:spMkLst>
        </pc:spChg>
        <pc:spChg chg="add">
          <ac:chgData name="Jennifer Hunter-Phillips" userId="S::jhp@godalming.ac.uk::d8dd174a-82df-4a22-b864-6b209672f5fe" providerId="AD" clId="Web-{F18D7A16-37AE-428E-A11F-89318AD6EE04}" dt="2020-06-16T13:30:07.939" v="692"/>
          <ac:spMkLst>
            <pc:docMk/>
            <pc:sldMk cId="3882733190" sldId="262"/>
            <ac:spMk id="10" creationId="{DAAE4CDD-124C-4DCF-9584-B6033B545DD5}"/>
          </ac:spMkLst>
        </pc:spChg>
        <pc:spChg chg="add">
          <ac:chgData name="Jennifer Hunter-Phillips" userId="S::jhp@godalming.ac.uk::d8dd174a-82df-4a22-b864-6b209672f5fe" providerId="AD" clId="Web-{F18D7A16-37AE-428E-A11F-89318AD6EE04}" dt="2020-06-16T13:30:07.939" v="692"/>
          <ac:spMkLst>
            <pc:docMk/>
            <pc:sldMk cId="3882733190" sldId="262"/>
            <ac:spMk id="12" creationId="{081E4A58-353D-44AE-B2FC-2A74E2E400F7}"/>
          </ac:spMkLst>
        </pc:spChg>
      </pc:sldChg>
      <pc:sldChg chg="addSp modSp new mod ord setBg">
        <pc:chgData name="Jennifer Hunter-Phillips" userId="S::jhp@godalming.ac.uk::d8dd174a-82df-4a22-b864-6b209672f5fe" providerId="AD" clId="Web-{F18D7A16-37AE-428E-A11F-89318AD6EE04}" dt="2020-06-16T13:33:33.724" v="705"/>
        <pc:sldMkLst>
          <pc:docMk/>
          <pc:sldMk cId="2458868109" sldId="263"/>
        </pc:sldMkLst>
        <pc:spChg chg="mod">
          <ac:chgData name="Jennifer Hunter-Phillips" userId="S::jhp@godalming.ac.uk::d8dd174a-82df-4a22-b864-6b209672f5fe" providerId="AD" clId="Web-{F18D7A16-37AE-428E-A11F-89318AD6EE04}" dt="2020-06-16T13:31:56.808" v="694"/>
          <ac:spMkLst>
            <pc:docMk/>
            <pc:sldMk cId="2458868109" sldId="263"/>
            <ac:spMk id="2" creationId="{836F8897-4EE4-4D47-9BCC-65230EA04517}"/>
          </ac:spMkLst>
        </pc:spChg>
        <pc:spChg chg="mod">
          <ac:chgData name="Jennifer Hunter-Phillips" userId="S::jhp@godalming.ac.uk::d8dd174a-82df-4a22-b864-6b209672f5fe" providerId="AD" clId="Web-{F18D7A16-37AE-428E-A11F-89318AD6EE04}" dt="2020-06-16T13:32:07.059" v="697" actId="20577"/>
          <ac:spMkLst>
            <pc:docMk/>
            <pc:sldMk cId="2458868109" sldId="263"/>
            <ac:spMk id="3" creationId="{3489D010-B429-42F7-B4A7-1D2D369D1B2C}"/>
          </ac:spMkLst>
        </pc:spChg>
        <pc:spChg chg="add">
          <ac:chgData name="Jennifer Hunter-Phillips" userId="S::jhp@godalming.ac.uk::d8dd174a-82df-4a22-b864-6b209672f5fe" providerId="AD" clId="Web-{F18D7A16-37AE-428E-A11F-89318AD6EE04}" dt="2020-06-16T13:31:56.808" v="694"/>
          <ac:spMkLst>
            <pc:docMk/>
            <pc:sldMk cId="2458868109" sldId="263"/>
            <ac:spMk id="8" creationId="{389575E1-3389-451A-A5F7-27854C25C599}"/>
          </ac:spMkLst>
        </pc:spChg>
        <pc:spChg chg="add">
          <ac:chgData name="Jennifer Hunter-Phillips" userId="S::jhp@godalming.ac.uk::d8dd174a-82df-4a22-b864-6b209672f5fe" providerId="AD" clId="Web-{F18D7A16-37AE-428E-A11F-89318AD6EE04}" dt="2020-06-16T13:31:56.808" v="694"/>
          <ac:spMkLst>
            <pc:docMk/>
            <pc:sldMk cId="2458868109" sldId="263"/>
            <ac:spMk id="10" creationId="{A53CCC5C-D88E-40FB-B30B-23DCDBD01D37}"/>
          </ac:spMkLst>
        </pc:spChg>
        <pc:spChg chg="add">
          <ac:chgData name="Jennifer Hunter-Phillips" userId="S::jhp@godalming.ac.uk::d8dd174a-82df-4a22-b864-6b209672f5fe" providerId="AD" clId="Web-{F18D7A16-37AE-428E-A11F-89318AD6EE04}" dt="2020-06-16T13:31:56.808" v="694"/>
          <ac:spMkLst>
            <pc:docMk/>
            <pc:sldMk cId="2458868109" sldId="263"/>
            <ac:spMk id="12" creationId="{081E4A58-353D-44AE-B2FC-2A74E2E400F7}"/>
          </ac:spMkLst>
        </pc:spChg>
      </pc:sldChg>
      <pc:sldChg chg="addSp modSp new mod ord setBg">
        <pc:chgData name="Jennifer Hunter-Phillips" userId="S::jhp@godalming.ac.uk::d8dd174a-82df-4a22-b864-6b209672f5fe" providerId="AD" clId="Web-{F18D7A16-37AE-428E-A11F-89318AD6EE04}" dt="2020-06-16T13:33:35.724" v="706"/>
        <pc:sldMkLst>
          <pc:docMk/>
          <pc:sldMk cId="445092897" sldId="264"/>
        </pc:sldMkLst>
        <pc:spChg chg="mod">
          <ac:chgData name="Jennifer Hunter-Phillips" userId="S::jhp@godalming.ac.uk::d8dd174a-82df-4a22-b864-6b209672f5fe" providerId="AD" clId="Web-{F18D7A16-37AE-428E-A11F-89318AD6EE04}" dt="2020-06-16T13:32:36.078" v="704"/>
          <ac:spMkLst>
            <pc:docMk/>
            <pc:sldMk cId="445092897" sldId="264"/>
            <ac:spMk id="2" creationId="{811251A1-F2AB-4615-A0B7-2BD8776499BD}"/>
          </ac:spMkLst>
        </pc:spChg>
        <pc:spChg chg="mod">
          <ac:chgData name="Jennifer Hunter-Phillips" userId="S::jhp@godalming.ac.uk::d8dd174a-82df-4a22-b864-6b209672f5fe" providerId="AD" clId="Web-{F18D7A16-37AE-428E-A11F-89318AD6EE04}" dt="2020-06-16T13:32:36.078" v="704"/>
          <ac:spMkLst>
            <pc:docMk/>
            <pc:sldMk cId="445092897" sldId="264"/>
            <ac:spMk id="3" creationId="{3694B43F-5C22-4107-AEEA-EBB65AA1293A}"/>
          </ac:spMkLst>
        </pc:spChg>
        <pc:spChg chg="add">
          <ac:chgData name="Jennifer Hunter-Phillips" userId="S::jhp@godalming.ac.uk::d8dd174a-82df-4a22-b864-6b209672f5fe" providerId="AD" clId="Web-{F18D7A16-37AE-428E-A11F-89318AD6EE04}" dt="2020-06-16T13:32:36.078" v="704"/>
          <ac:spMkLst>
            <pc:docMk/>
            <pc:sldMk cId="445092897" sldId="264"/>
            <ac:spMk id="8" creationId="{389575E1-3389-451A-A5F7-27854C25C599}"/>
          </ac:spMkLst>
        </pc:spChg>
        <pc:spChg chg="add">
          <ac:chgData name="Jennifer Hunter-Phillips" userId="S::jhp@godalming.ac.uk::d8dd174a-82df-4a22-b864-6b209672f5fe" providerId="AD" clId="Web-{F18D7A16-37AE-428E-A11F-89318AD6EE04}" dt="2020-06-16T13:32:36.078" v="704"/>
          <ac:spMkLst>
            <pc:docMk/>
            <pc:sldMk cId="445092897" sldId="264"/>
            <ac:spMk id="10" creationId="{A53CCC5C-D88E-40FB-B30B-23DCDBD01D37}"/>
          </ac:spMkLst>
        </pc:spChg>
        <pc:spChg chg="add">
          <ac:chgData name="Jennifer Hunter-Phillips" userId="S::jhp@godalming.ac.uk::d8dd174a-82df-4a22-b864-6b209672f5fe" providerId="AD" clId="Web-{F18D7A16-37AE-428E-A11F-89318AD6EE04}" dt="2020-06-16T13:32:36.078" v="704"/>
          <ac:spMkLst>
            <pc:docMk/>
            <pc:sldMk cId="445092897" sldId="264"/>
            <ac:spMk id="12" creationId="{081E4A58-353D-44AE-B2FC-2A74E2E400F7}"/>
          </ac:spMkLst>
        </pc:spChg>
      </pc:sldChg>
      <pc:sldChg chg="addSp delSp modSp new mod setBg">
        <pc:chgData name="Jennifer Hunter-Phillips" userId="S::jhp@godalming.ac.uk::d8dd174a-82df-4a22-b864-6b209672f5fe" providerId="AD" clId="Web-{F18D7A16-37AE-428E-A11F-89318AD6EE04}" dt="2020-06-16T13:37:37.044" v="1133"/>
        <pc:sldMkLst>
          <pc:docMk/>
          <pc:sldMk cId="3508993901" sldId="265"/>
        </pc:sldMkLst>
        <pc:spChg chg="mod">
          <ac:chgData name="Jennifer Hunter-Phillips" userId="S::jhp@godalming.ac.uk::d8dd174a-82df-4a22-b864-6b209672f5fe" providerId="AD" clId="Web-{F18D7A16-37AE-428E-A11F-89318AD6EE04}" dt="2020-06-16T13:37:37.044" v="1133"/>
          <ac:spMkLst>
            <pc:docMk/>
            <pc:sldMk cId="3508993901" sldId="265"/>
            <ac:spMk id="2" creationId="{9D16B791-12D4-49B7-BCBB-EA5EF7D98ADE}"/>
          </ac:spMkLst>
        </pc:spChg>
        <pc:spChg chg="add del mod">
          <ac:chgData name="Jennifer Hunter-Phillips" userId="S::jhp@godalming.ac.uk::d8dd174a-82df-4a22-b864-6b209672f5fe" providerId="AD" clId="Web-{F18D7A16-37AE-428E-A11F-89318AD6EE04}" dt="2020-06-16T13:37:37.044" v="1133"/>
          <ac:spMkLst>
            <pc:docMk/>
            <pc:sldMk cId="3508993901" sldId="265"/>
            <ac:spMk id="3" creationId="{3BB51815-7779-4DAD-8E64-99E8B8617A4C}"/>
          </ac:spMkLst>
        </pc:spChg>
        <pc:spChg chg="add del">
          <ac:chgData name="Jennifer Hunter-Phillips" userId="S::jhp@godalming.ac.uk::d8dd174a-82df-4a22-b864-6b209672f5fe" providerId="AD" clId="Web-{F18D7A16-37AE-428E-A11F-89318AD6EE04}" dt="2020-06-16T13:37:20.808" v="1128"/>
          <ac:spMkLst>
            <pc:docMk/>
            <pc:sldMk cId="3508993901" sldId="265"/>
            <ac:spMk id="6" creationId="{D55CD764-972B-4CA5-A885-53E55C63E174}"/>
          </ac:spMkLst>
        </pc:spChg>
        <pc:spChg chg="add del">
          <ac:chgData name="Jennifer Hunter-Phillips" userId="S::jhp@godalming.ac.uk::d8dd174a-82df-4a22-b864-6b209672f5fe" providerId="AD" clId="Web-{F18D7A16-37AE-428E-A11F-89318AD6EE04}" dt="2020-06-16T13:37:20.808" v="1128"/>
          <ac:spMkLst>
            <pc:docMk/>
            <pc:sldMk cId="3508993901" sldId="265"/>
            <ac:spMk id="7" creationId="{34165AB3-7006-4430-BCE3-25476BE13322}"/>
          </ac:spMkLst>
        </pc:spChg>
        <pc:spChg chg="add del">
          <ac:chgData name="Jennifer Hunter-Phillips" userId="S::jhp@godalming.ac.uk::d8dd174a-82df-4a22-b864-6b209672f5fe" providerId="AD" clId="Web-{F18D7A16-37AE-428E-A11F-89318AD6EE04}" dt="2020-06-16T13:37:13.229" v="1126"/>
          <ac:spMkLst>
            <pc:docMk/>
            <pc:sldMk cId="3508993901" sldId="265"/>
            <ac:spMk id="9" creationId="{2B566528-1B12-4246-9431-5C2D7D081168}"/>
          </ac:spMkLst>
        </pc:spChg>
        <pc:spChg chg="add del">
          <ac:chgData name="Jennifer Hunter-Phillips" userId="S::jhp@godalming.ac.uk::d8dd174a-82df-4a22-b864-6b209672f5fe" providerId="AD" clId="Web-{F18D7A16-37AE-428E-A11F-89318AD6EE04}" dt="2020-06-16T13:37:26.605" v="1130"/>
          <ac:spMkLst>
            <pc:docMk/>
            <pc:sldMk cId="3508993901" sldId="265"/>
            <ac:spMk id="10" creationId="{FDDEF810-FBAE-4C80-B905-316331395C3D}"/>
          </ac:spMkLst>
        </pc:spChg>
        <pc:spChg chg="add del">
          <ac:chgData name="Jennifer Hunter-Phillips" userId="S::jhp@godalming.ac.uk::d8dd174a-82df-4a22-b864-6b209672f5fe" providerId="AD" clId="Web-{F18D7A16-37AE-428E-A11F-89318AD6EE04}" dt="2020-06-16T13:37:13.229" v="1126"/>
          <ac:spMkLst>
            <pc:docMk/>
            <pc:sldMk cId="3508993901" sldId="265"/>
            <ac:spMk id="11" creationId="{2E80C965-DB6D-4F81-9E9E-B027384D0BD6}"/>
          </ac:spMkLst>
        </pc:spChg>
        <pc:spChg chg="add del">
          <ac:chgData name="Jennifer Hunter-Phillips" userId="S::jhp@godalming.ac.uk::d8dd174a-82df-4a22-b864-6b209672f5fe" providerId="AD" clId="Web-{F18D7A16-37AE-428E-A11F-89318AD6EE04}" dt="2020-06-16T13:37:26.605" v="1130"/>
          <ac:spMkLst>
            <pc:docMk/>
            <pc:sldMk cId="3508993901" sldId="265"/>
            <ac:spMk id="12" creationId="{FD8C7A0F-D774-4978-AA9C-7E703C2F463A}"/>
          </ac:spMkLst>
        </pc:spChg>
        <pc:spChg chg="add del">
          <ac:chgData name="Jennifer Hunter-Phillips" userId="S::jhp@godalming.ac.uk::d8dd174a-82df-4a22-b864-6b209672f5fe" providerId="AD" clId="Web-{F18D7A16-37AE-428E-A11F-89318AD6EE04}" dt="2020-06-16T13:37:13.229" v="1126"/>
          <ac:spMkLst>
            <pc:docMk/>
            <pc:sldMk cId="3508993901" sldId="265"/>
            <ac:spMk id="13" creationId="{A580F890-B085-4E95-96AA-55AEBEC5CE6E}"/>
          </ac:spMkLst>
        </pc:spChg>
        <pc:spChg chg="add del">
          <ac:chgData name="Jennifer Hunter-Phillips" userId="S::jhp@godalming.ac.uk::d8dd174a-82df-4a22-b864-6b209672f5fe" providerId="AD" clId="Web-{F18D7A16-37AE-428E-A11F-89318AD6EE04}" dt="2020-06-16T13:37:26.605" v="1130"/>
          <ac:spMkLst>
            <pc:docMk/>
            <pc:sldMk cId="3508993901" sldId="265"/>
            <ac:spMk id="14" creationId="{61C7310A-3A42-4F75-8058-7F39E52B11BC}"/>
          </ac:spMkLst>
        </pc:spChg>
        <pc:spChg chg="add del">
          <ac:chgData name="Jennifer Hunter-Phillips" userId="S::jhp@godalming.ac.uk::d8dd174a-82df-4a22-b864-6b209672f5fe" providerId="AD" clId="Web-{F18D7A16-37AE-428E-A11F-89318AD6EE04}" dt="2020-06-16T13:37:13.229" v="1126"/>
          <ac:spMkLst>
            <pc:docMk/>
            <pc:sldMk cId="3508993901" sldId="265"/>
            <ac:spMk id="15" creationId="{D3F51FEB-38FB-4F6C-9F7B-2F2AFAB65463}"/>
          </ac:spMkLst>
        </pc:spChg>
        <pc:spChg chg="add del">
          <ac:chgData name="Jennifer Hunter-Phillips" userId="S::jhp@godalming.ac.uk::d8dd174a-82df-4a22-b864-6b209672f5fe" providerId="AD" clId="Web-{F18D7A16-37AE-428E-A11F-89318AD6EE04}" dt="2020-06-16T13:37:26.605" v="1130"/>
          <ac:spMkLst>
            <pc:docMk/>
            <pc:sldMk cId="3508993901" sldId="265"/>
            <ac:spMk id="16" creationId="{27D88313-56C7-45D8-8D97-2F5CCBF99683}"/>
          </ac:spMkLst>
        </pc:spChg>
        <pc:spChg chg="add del">
          <ac:chgData name="Jennifer Hunter-Phillips" userId="S::jhp@godalming.ac.uk::d8dd174a-82df-4a22-b864-6b209672f5fe" providerId="AD" clId="Web-{F18D7A16-37AE-428E-A11F-89318AD6EE04}" dt="2020-06-16T13:37:13.229" v="1126"/>
          <ac:spMkLst>
            <pc:docMk/>
            <pc:sldMk cId="3508993901" sldId="265"/>
            <ac:spMk id="17" creationId="{1E547BA6-BAE0-43BB-A7CA-60F69CE252F0}"/>
          </ac:spMkLst>
        </pc:spChg>
        <pc:spChg chg="add del">
          <ac:chgData name="Jennifer Hunter-Phillips" userId="S::jhp@godalming.ac.uk::d8dd174a-82df-4a22-b864-6b209672f5fe" providerId="AD" clId="Web-{F18D7A16-37AE-428E-A11F-89318AD6EE04}" dt="2020-06-16T13:37:36.981" v="1132"/>
          <ac:spMkLst>
            <pc:docMk/>
            <pc:sldMk cId="3508993901" sldId="265"/>
            <ac:spMk id="19" creationId="{2B566528-1B12-4246-9431-5C2D7D081168}"/>
          </ac:spMkLst>
        </pc:spChg>
        <pc:spChg chg="add del">
          <ac:chgData name="Jennifer Hunter-Phillips" userId="S::jhp@godalming.ac.uk::d8dd174a-82df-4a22-b864-6b209672f5fe" providerId="AD" clId="Web-{F18D7A16-37AE-428E-A11F-89318AD6EE04}" dt="2020-06-16T13:37:36.981" v="1132"/>
          <ac:spMkLst>
            <pc:docMk/>
            <pc:sldMk cId="3508993901" sldId="265"/>
            <ac:spMk id="20" creationId="{2E80C965-DB6D-4F81-9E9E-B027384D0BD6}"/>
          </ac:spMkLst>
        </pc:spChg>
        <pc:spChg chg="add del">
          <ac:chgData name="Jennifer Hunter-Phillips" userId="S::jhp@godalming.ac.uk::d8dd174a-82df-4a22-b864-6b209672f5fe" providerId="AD" clId="Web-{F18D7A16-37AE-428E-A11F-89318AD6EE04}" dt="2020-06-16T13:37:36.981" v="1132"/>
          <ac:spMkLst>
            <pc:docMk/>
            <pc:sldMk cId="3508993901" sldId="265"/>
            <ac:spMk id="21" creationId="{A580F890-B085-4E95-96AA-55AEBEC5CE6E}"/>
          </ac:spMkLst>
        </pc:spChg>
        <pc:spChg chg="add del">
          <ac:chgData name="Jennifer Hunter-Phillips" userId="S::jhp@godalming.ac.uk::d8dd174a-82df-4a22-b864-6b209672f5fe" providerId="AD" clId="Web-{F18D7A16-37AE-428E-A11F-89318AD6EE04}" dt="2020-06-16T13:37:36.981" v="1132"/>
          <ac:spMkLst>
            <pc:docMk/>
            <pc:sldMk cId="3508993901" sldId="265"/>
            <ac:spMk id="22" creationId="{D3F51FEB-38FB-4F6C-9F7B-2F2AFAB65463}"/>
          </ac:spMkLst>
        </pc:spChg>
        <pc:spChg chg="add del">
          <ac:chgData name="Jennifer Hunter-Phillips" userId="S::jhp@godalming.ac.uk::d8dd174a-82df-4a22-b864-6b209672f5fe" providerId="AD" clId="Web-{F18D7A16-37AE-428E-A11F-89318AD6EE04}" dt="2020-06-16T13:37:36.981" v="1132"/>
          <ac:spMkLst>
            <pc:docMk/>
            <pc:sldMk cId="3508993901" sldId="265"/>
            <ac:spMk id="23" creationId="{1E547BA6-BAE0-43BB-A7CA-60F69CE252F0}"/>
          </ac:spMkLst>
        </pc:spChg>
        <pc:spChg chg="add">
          <ac:chgData name="Jennifer Hunter-Phillips" userId="S::jhp@godalming.ac.uk::d8dd174a-82df-4a22-b864-6b209672f5fe" providerId="AD" clId="Web-{F18D7A16-37AE-428E-A11F-89318AD6EE04}" dt="2020-06-16T13:37:37.044" v="1133"/>
          <ac:spMkLst>
            <pc:docMk/>
            <pc:sldMk cId="3508993901" sldId="265"/>
            <ac:spMk id="25" creationId="{FDDEF810-FBAE-4C80-B905-316331395C3D}"/>
          </ac:spMkLst>
        </pc:spChg>
        <pc:spChg chg="add">
          <ac:chgData name="Jennifer Hunter-Phillips" userId="S::jhp@godalming.ac.uk::d8dd174a-82df-4a22-b864-6b209672f5fe" providerId="AD" clId="Web-{F18D7A16-37AE-428E-A11F-89318AD6EE04}" dt="2020-06-16T13:37:37.044" v="1133"/>
          <ac:spMkLst>
            <pc:docMk/>
            <pc:sldMk cId="3508993901" sldId="265"/>
            <ac:spMk id="26" creationId="{FD8C7A0F-D774-4978-AA9C-7E703C2F463A}"/>
          </ac:spMkLst>
        </pc:spChg>
        <pc:spChg chg="add">
          <ac:chgData name="Jennifer Hunter-Phillips" userId="S::jhp@godalming.ac.uk::d8dd174a-82df-4a22-b864-6b209672f5fe" providerId="AD" clId="Web-{F18D7A16-37AE-428E-A11F-89318AD6EE04}" dt="2020-06-16T13:37:37.044" v="1133"/>
          <ac:spMkLst>
            <pc:docMk/>
            <pc:sldMk cId="3508993901" sldId="265"/>
            <ac:spMk id="27" creationId="{61C7310A-3A42-4F75-8058-7F39E52B11BC}"/>
          </ac:spMkLst>
        </pc:spChg>
        <pc:spChg chg="add">
          <ac:chgData name="Jennifer Hunter-Phillips" userId="S::jhp@godalming.ac.uk::d8dd174a-82df-4a22-b864-6b209672f5fe" providerId="AD" clId="Web-{F18D7A16-37AE-428E-A11F-89318AD6EE04}" dt="2020-06-16T13:37:37.044" v="1133"/>
          <ac:spMkLst>
            <pc:docMk/>
            <pc:sldMk cId="3508993901" sldId="265"/>
            <ac:spMk id="28" creationId="{27D88313-56C7-45D8-8D97-2F5CCBF99683}"/>
          </ac:spMkLst>
        </pc:spChg>
        <pc:spChg chg="add del">
          <ac:chgData name="Jennifer Hunter-Phillips" userId="S::jhp@godalming.ac.uk::d8dd174a-82df-4a22-b864-6b209672f5fe" providerId="AD" clId="Web-{F18D7A16-37AE-428E-A11F-89318AD6EE04}" dt="2020-06-16T13:37:20.808" v="1128"/>
          <ac:spMkLst>
            <pc:docMk/>
            <pc:sldMk cId="3508993901" sldId="265"/>
            <ac:spMk id="35" creationId="{E3E51905-F374-4E1A-97CF-B741584B74D5}"/>
          </ac:spMkLst>
        </pc:spChg>
        <pc:grpChg chg="add del">
          <ac:chgData name="Jennifer Hunter-Phillips" userId="S::jhp@godalming.ac.uk::d8dd174a-82df-4a22-b864-6b209672f5fe" providerId="AD" clId="Web-{F18D7A16-37AE-428E-A11F-89318AD6EE04}" dt="2020-06-16T13:37:20.808" v="1128"/>
          <ac:grpSpMkLst>
            <pc:docMk/>
            <pc:sldMk cId="3508993901" sldId="265"/>
            <ac:grpSpMk id="8" creationId="{22725F33-435F-480E-996D-205671CDC409}"/>
          </ac:grpSpMkLst>
        </pc:grpChg>
        <pc:graphicFrameChg chg="add del">
          <ac:chgData name="Jennifer Hunter-Phillips" userId="S::jhp@godalming.ac.uk::d8dd174a-82df-4a22-b864-6b209672f5fe" providerId="AD" clId="Web-{F18D7A16-37AE-428E-A11F-89318AD6EE04}" dt="2020-06-16T13:37:13.229" v="1126"/>
          <ac:graphicFrameMkLst>
            <pc:docMk/>
            <pc:sldMk cId="3508993901" sldId="265"/>
            <ac:graphicFrameMk id="5" creationId="{EB539BA1-9F89-4A87-A37C-B54E2B79D56E}"/>
          </ac:graphicFrameMkLst>
        </pc:graphicFrameChg>
        <pc:graphicFrameChg chg="add del">
          <ac:chgData name="Jennifer Hunter-Phillips" userId="S::jhp@godalming.ac.uk::d8dd174a-82df-4a22-b864-6b209672f5fe" providerId="AD" clId="Web-{F18D7A16-37AE-428E-A11F-89318AD6EE04}" dt="2020-06-16T13:37:26.605" v="1130"/>
          <ac:graphicFrameMkLst>
            <pc:docMk/>
            <pc:sldMk cId="3508993901" sldId="265"/>
            <ac:graphicFrameMk id="18" creationId="{6BC00F7F-A711-4166-B28F-CD3CE38D8DCB}"/>
          </ac:graphicFrameMkLst>
        </pc:graphicFrameChg>
        <pc:graphicFrameChg chg="add del">
          <ac:chgData name="Jennifer Hunter-Phillips" userId="S::jhp@godalming.ac.uk::d8dd174a-82df-4a22-b864-6b209672f5fe" providerId="AD" clId="Web-{F18D7A16-37AE-428E-A11F-89318AD6EE04}" dt="2020-06-16T13:37:36.981" v="1132"/>
          <ac:graphicFrameMkLst>
            <pc:docMk/>
            <pc:sldMk cId="3508993901" sldId="265"/>
            <ac:graphicFrameMk id="24" creationId="{14B8A291-C755-4F2E-B88C-843557D874A6}"/>
          </ac:graphicFrameMkLst>
        </pc:graphicFrameChg>
        <pc:graphicFrameChg chg="add">
          <ac:chgData name="Jennifer Hunter-Phillips" userId="S::jhp@godalming.ac.uk::d8dd174a-82df-4a22-b864-6b209672f5fe" providerId="AD" clId="Web-{F18D7A16-37AE-428E-A11F-89318AD6EE04}" dt="2020-06-16T13:37:37.044" v="1133"/>
          <ac:graphicFrameMkLst>
            <pc:docMk/>
            <pc:sldMk cId="3508993901" sldId="265"/>
            <ac:graphicFrameMk id="29" creationId="{6BC00F7F-A711-4166-B28F-CD3CE38D8DCB}"/>
          </ac:graphicFrameMkLst>
        </pc:graphicFrameChg>
        <pc:graphicFrameChg chg="add del">
          <ac:chgData name="Jennifer Hunter-Phillips" userId="S::jhp@godalming.ac.uk::d8dd174a-82df-4a22-b864-6b209672f5fe" providerId="AD" clId="Web-{F18D7A16-37AE-428E-A11F-89318AD6EE04}" dt="2020-06-16T13:37:20.808" v="1128"/>
          <ac:graphicFrameMkLst>
            <pc:docMk/>
            <pc:sldMk cId="3508993901" sldId="265"/>
            <ac:graphicFrameMk id="34" creationId="{0DCCCF6D-0A27-40CF-B1C7-A8DCC56F3393}"/>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E94893-53B2-4C1A-87E8-DA2C7EC5EC99}" type="doc">
      <dgm:prSet loTypeId="urn:microsoft.com/office/officeart/2016/7/layout/VerticalDownArrowProcess" loCatId="process" qsTypeId="urn:microsoft.com/office/officeart/2005/8/quickstyle/simple1" qsCatId="simple" csTypeId="urn:microsoft.com/office/officeart/2005/8/colors/colorful5" csCatId="colorful"/>
      <dgm:spPr/>
      <dgm:t>
        <a:bodyPr/>
        <a:lstStyle/>
        <a:p>
          <a:endParaRPr lang="en-US"/>
        </a:p>
      </dgm:t>
    </dgm:pt>
    <dgm:pt modelId="{3BCF6BA6-E111-475B-AB99-D8B054394D90}">
      <dgm:prSet/>
      <dgm:spPr/>
      <dgm:t>
        <a:bodyPr/>
        <a:lstStyle/>
        <a:p>
          <a:r>
            <a:rPr lang="en-US"/>
            <a:t>Find</a:t>
          </a:r>
        </a:p>
      </dgm:t>
    </dgm:pt>
    <dgm:pt modelId="{976B0CFB-8BBB-4F67-B3CA-58A017A772FD}" type="parTrans" cxnId="{7B89F0E4-09EB-48CB-8D56-C667834F54B7}">
      <dgm:prSet/>
      <dgm:spPr/>
      <dgm:t>
        <a:bodyPr/>
        <a:lstStyle/>
        <a:p>
          <a:endParaRPr lang="en-US"/>
        </a:p>
      </dgm:t>
    </dgm:pt>
    <dgm:pt modelId="{65F6EEA8-3490-4BD3-88DB-81F8A13538FD}" type="sibTrans" cxnId="{7B89F0E4-09EB-48CB-8D56-C667834F54B7}">
      <dgm:prSet/>
      <dgm:spPr/>
      <dgm:t>
        <a:bodyPr/>
        <a:lstStyle/>
        <a:p>
          <a:endParaRPr lang="en-US"/>
        </a:p>
      </dgm:t>
    </dgm:pt>
    <dgm:pt modelId="{63F6AE38-94B5-4B70-A00B-AB5A634BB878}">
      <dgm:prSet/>
      <dgm:spPr/>
      <dgm:t>
        <a:bodyPr/>
        <a:lstStyle/>
        <a:p>
          <a:r>
            <a:rPr lang="en-US"/>
            <a:t>Find the audio version: 'Answering the Language under the Microscope Questions'.</a:t>
          </a:r>
        </a:p>
      </dgm:t>
    </dgm:pt>
    <dgm:pt modelId="{6BB30004-CD65-4907-933E-19D780C82428}" type="parTrans" cxnId="{18D70A23-3B5F-4BAC-A6B8-F68ED7AEABC3}">
      <dgm:prSet/>
      <dgm:spPr/>
      <dgm:t>
        <a:bodyPr/>
        <a:lstStyle/>
        <a:p>
          <a:endParaRPr lang="en-US"/>
        </a:p>
      </dgm:t>
    </dgm:pt>
    <dgm:pt modelId="{A9E1A1F8-E267-42EC-86B3-FE24D32F5928}" type="sibTrans" cxnId="{18D70A23-3B5F-4BAC-A6B8-F68ED7AEABC3}">
      <dgm:prSet/>
      <dgm:spPr/>
      <dgm:t>
        <a:bodyPr/>
        <a:lstStyle/>
        <a:p>
          <a:endParaRPr lang="en-US"/>
        </a:p>
      </dgm:t>
    </dgm:pt>
    <dgm:pt modelId="{5D3EAF6A-C410-4C5D-AD95-BFE21BFE263B}">
      <dgm:prSet/>
      <dgm:spPr/>
      <dgm:t>
        <a:bodyPr/>
        <a:lstStyle/>
        <a:p>
          <a:r>
            <a:rPr lang="en-US"/>
            <a:t>Listen</a:t>
          </a:r>
        </a:p>
      </dgm:t>
    </dgm:pt>
    <dgm:pt modelId="{7F60E542-BF1F-406C-AC8C-E7FC81AFBD90}" type="parTrans" cxnId="{3AF4F441-3FAC-4792-8BCE-A0CBA85E6914}">
      <dgm:prSet/>
      <dgm:spPr/>
      <dgm:t>
        <a:bodyPr/>
        <a:lstStyle/>
        <a:p>
          <a:endParaRPr lang="en-US"/>
        </a:p>
      </dgm:t>
    </dgm:pt>
    <dgm:pt modelId="{1E774B71-34D7-4775-AE1A-D06BE7D5322A}" type="sibTrans" cxnId="{3AF4F441-3FAC-4792-8BCE-A0CBA85E6914}">
      <dgm:prSet/>
      <dgm:spPr/>
      <dgm:t>
        <a:bodyPr/>
        <a:lstStyle/>
        <a:p>
          <a:endParaRPr lang="en-US"/>
        </a:p>
      </dgm:t>
    </dgm:pt>
    <dgm:pt modelId="{84497CFF-E261-4782-AED2-A92A442F8803}">
      <dgm:prSet/>
      <dgm:spPr/>
      <dgm:t>
        <a:bodyPr/>
        <a:lstStyle/>
        <a:p>
          <a:r>
            <a:rPr lang="en-US"/>
            <a:t>Listen for 10 mins and then have a go to see if you could develop your point on the semantic field of space on One Drive.</a:t>
          </a:r>
        </a:p>
      </dgm:t>
    </dgm:pt>
    <dgm:pt modelId="{931E4BB2-3F1F-46A1-AB28-3173064321A6}" type="parTrans" cxnId="{9BB38276-5B21-4E4C-B561-267956D13C7A}">
      <dgm:prSet/>
      <dgm:spPr/>
      <dgm:t>
        <a:bodyPr/>
        <a:lstStyle/>
        <a:p>
          <a:endParaRPr lang="en-US"/>
        </a:p>
      </dgm:t>
    </dgm:pt>
    <dgm:pt modelId="{198CD779-E83F-4F1D-B405-CCA3B8995BB0}" type="sibTrans" cxnId="{9BB38276-5B21-4E4C-B561-267956D13C7A}">
      <dgm:prSet/>
      <dgm:spPr/>
      <dgm:t>
        <a:bodyPr/>
        <a:lstStyle/>
        <a:p>
          <a:endParaRPr lang="en-US"/>
        </a:p>
      </dgm:t>
    </dgm:pt>
    <dgm:pt modelId="{21EE2436-5883-4B44-BA0C-A4FBDA3ADCA9}">
      <dgm:prSet/>
      <dgm:spPr/>
      <dgm:t>
        <a:bodyPr/>
        <a:lstStyle/>
        <a:p>
          <a:r>
            <a:rPr lang="en-US"/>
            <a:t>Go back</a:t>
          </a:r>
        </a:p>
      </dgm:t>
    </dgm:pt>
    <dgm:pt modelId="{8F499D24-7CE1-4B48-A572-500275483A64}" type="parTrans" cxnId="{F460D2E3-19C0-4FD2-B454-17F047CC88ED}">
      <dgm:prSet/>
      <dgm:spPr/>
      <dgm:t>
        <a:bodyPr/>
        <a:lstStyle/>
        <a:p>
          <a:endParaRPr lang="en-US"/>
        </a:p>
      </dgm:t>
    </dgm:pt>
    <dgm:pt modelId="{1786733C-96DC-47C3-844A-3D38A326679F}" type="sibTrans" cxnId="{F460D2E3-19C0-4FD2-B454-17F047CC88ED}">
      <dgm:prSet/>
      <dgm:spPr/>
      <dgm:t>
        <a:bodyPr/>
        <a:lstStyle/>
        <a:p>
          <a:endParaRPr lang="en-US"/>
        </a:p>
      </dgm:t>
    </dgm:pt>
    <dgm:pt modelId="{E6FA3184-CB3D-439E-A439-77B857234CAC}">
      <dgm:prSet/>
      <dgm:spPr/>
      <dgm:t>
        <a:bodyPr/>
        <a:lstStyle/>
        <a:p>
          <a:r>
            <a:rPr lang="en-US"/>
            <a:t>Go back to the video and work to the next stopping point on 1b, about 5 minutes in and return to One Drive to do the same but this time on a point that, perhaps, you didn't previously make. </a:t>
          </a:r>
        </a:p>
      </dgm:t>
    </dgm:pt>
    <dgm:pt modelId="{329031B3-DFE9-4448-B83A-BDA054AD863D}" type="parTrans" cxnId="{FEDA5326-4FAB-4C3A-AE1F-D6ED0BBBED32}">
      <dgm:prSet/>
      <dgm:spPr/>
      <dgm:t>
        <a:bodyPr/>
        <a:lstStyle/>
        <a:p>
          <a:endParaRPr lang="en-US"/>
        </a:p>
      </dgm:t>
    </dgm:pt>
    <dgm:pt modelId="{DDCF9655-F03F-4FD7-BEED-F2F37ACD2F27}" type="sibTrans" cxnId="{FEDA5326-4FAB-4C3A-AE1F-D6ED0BBBED32}">
      <dgm:prSet/>
      <dgm:spPr/>
      <dgm:t>
        <a:bodyPr/>
        <a:lstStyle/>
        <a:p>
          <a:endParaRPr lang="en-US"/>
        </a:p>
      </dgm:t>
    </dgm:pt>
    <dgm:pt modelId="{52D553A1-8C46-419D-A626-3D9767D4EA62}" type="pres">
      <dgm:prSet presAssocID="{38E94893-53B2-4C1A-87E8-DA2C7EC5EC99}" presName="Name0" presStyleCnt="0">
        <dgm:presLayoutVars>
          <dgm:dir/>
          <dgm:animLvl val="lvl"/>
          <dgm:resizeHandles val="exact"/>
        </dgm:presLayoutVars>
      </dgm:prSet>
      <dgm:spPr/>
    </dgm:pt>
    <dgm:pt modelId="{99A72B01-1BEE-40B4-B470-CD4E4A6AB892}" type="pres">
      <dgm:prSet presAssocID="{21EE2436-5883-4B44-BA0C-A4FBDA3ADCA9}" presName="boxAndChildren" presStyleCnt="0"/>
      <dgm:spPr/>
    </dgm:pt>
    <dgm:pt modelId="{23A6FF17-44C2-4FA3-891C-43F02E187C3A}" type="pres">
      <dgm:prSet presAssocID="{21EE2436-5883-4B44-BA0C-A4FBDA3ADCA9}" presName="parentTextBox" presStyleLbl="alignNode1" presStyleIdx="0" presStyleCnt="3"/>
      <dgm:spPr/>
    </dgm:pt>
    <dgm:pt modelId="{E0E476E7-A876-435F-B7E4-3C115936F674}" type="pres">
      <dgm:prSet presAssocID="{21EE2436-5883-4B44-BA0C-A4FBDA3ADCA9}" presName="descendantBox" presStyleLbl="bgAccFollowNode1" presStyleIdx="0" presStyleCnt="3"/>
      <dgm:spPr/>
    </dgm:pt>
    <dgm:pt modelId="{3770F9D4-4666-4C57-8251-8842A8E7B047}" type="pres">
      <dgm:prSet presAssocID="{1E774B71-34D7-4775-AE1A-D06BE7D5322A}" presName="sp" presStyleCnt="0"/>
      <dgm:spPr/>
    </dgm:pt>
    <dgm:pt modelId="{5CEEF105-5C67-4C1C-A23A-FCDF3061D4CF}" type="pres">
      <dgm:prSet presAssocID="{5D3EAF6A-C410-4C5D-AD95-BFE21BFE263B}" presName="arrowAndChildren" presStyleCnt="0"/>
      <dgm:spPr/>
    </dgm:pt>
    <dgm:pt modelId="{389EDBC8-100A-429F-AEFC-364BF781C58E}" type="pres">
      <dgm:prSet presAssocID="{5D3EAF6A-C410-4C5D-AD95-BFE21BFE263B}" presName="parentTextArrow" presStyleLbl="node1" presStyleIdx="0" presStyleCnt="0"/>
      <dgm:spPr/>
    </dgm:pt>
    <dgm:pt modelId="{3A1C46EE-6D53-455A-9BC6-86CFFD5ADA2C}" type="pres">
      <dgm:prSet presAssocID="{5D3EAF6A-C410-4C5D-AD95-BFE21BFE263B}" presName="arrow" presStyleLbl="alignNode1" presStyleIdx="1" presStyleCnt="3"/>
      <dgm:spPr/>
    </dgm:pt>
    <dgm:pt modelId="{C8337E78-2264-45CE-AE4C-2135A4633D46}" type="pres">
      <dgm:prSet presAssocID="{5D3EAF6A-C410-4C5D-AD95-BFE21BFE263B}" presName="descendantArrow" presStyleLbl="bgAccFollowNode1" presStyleIdx="1" presStyleCnt="3"/>
      <dgm:spPr/>
    </dgm:pt>
    <dgm:pt modelId="{EF5E5B65-3396-40B9-B84E-2E9BD0218852}" type="pres">
      <dgm:prSet presAssocID="{65F6EEA8-3490-4BD3-88DB-81F8A13538FD}" presName="sp" presStyleCnt="0"/>
      <dgm:spPr/>
    </dgm:pt>
    <dgm:pt modelId="{AFA341E1-5DBE-4936-B77A-A09CEFCB6170}" type="pres">
      <dgm:prSet presAssocID="{3BCF6BA6-E111-475B-AB99-D8B054394D90}" presName="arrowAndChildren" presStyleCnt="0"/>
      <dgm:spPr/>
    </dgm:pt>
    <dgm:pt modelId="{4489D688-C8E4-4FEB-9CC2-2E11EFC5DE1D}" type="pres">
      <dgm:prSet presAssocID="{3BCF6BA6-E111-475B-AB99-D8B054394D90}" presName="parentTextArrow" presStyleLbl="node1" presStyleIdx="0" presStyleCnt="0"/>
      <dgm:spPr/>
    </dgm:pt>
    <dgm:pt modelId="{AE340C69-1D92-4A9B-98ED-3C00BD88EBF9}" type="pres">
      <dgm:prSet presAssocID="{3BCF6BA6-E111-475B-AB99-D8B054394D90}" presName="arrow" presStyleLbl="alignNode1" presStyleIdx="2" presStyleCnt="3"/>
      <dgm:spPr/>
    </dgm:pt>
    <dgm:pt modelId="{6B48B495-9FD6-4DF8-BCB6-1AD041128D6C}" type="pres">
      <dgm:prSet presAssocID="{3BCF6BA6-E111-475B-AB99-D8B054394D90}" presName="descendantArrow" presStyleLbl="bgAccFollowNode1" presStyleIdx="2" presStyleCnt="3"/>
      <dgm:spPr/>
    </dgm:pt>
  </dgm:ptLst>
  <dgm:cxnLst>
    <dgm:cxn modelId="{735FF705-F509-451B-8283-8808D54703D7}" type="presOf" srcId="{84497CFF-E261-4782-AED2-A92A442F8803}" destId="{C8337E78-2264-45CE-AE4C-2135A4633D46}" srcOrd="0" destOrd="0" presId="urn:microsoft.com/office/officeart/2016/7/layout/VerticalDownArrowProcess"/>
    <dgm:cxn modelId="{E6545512-C93C-4D60-AF7B-D523DFE28835}" type="presOf" srcId="{E6FA3184-CB3D-439E-A439-77B857234CAC}" destId="{E0E476E7-A876-435F-B7E4-3C115936F674}" srcOrd="0" destOrd="0" presId="urn:microsoft.com/office/officeart/2016/7/layout/VerticalDownArrowProcess"/>
    <dgm:cxn modelId="{CD5EEE17-7148-4D5F-BEC4-AFF79E2721B3}" type="presOf" srcId="{5D3EAF6A-C410-4C5D-AD95-BFE21BFE263B}" destId="{3A1C46EE-6D53-455A-9BC6-86CFFD5ADA2C}" srcOrd="1" destOrd="0" presId="urn:microsoft.com/office/officeart/2016/7/layout/VerticalDownArrowProcess"/>
    <dgm:cxn modelId="{18D70A23-3B5F-4BAC-A6B8-F68ED7AEABC3}" srcId="{3BCF6BA6-E111-475B-AB99-D8B054394D90}" destId="{63F6AE38-94B5-4B70-A00B-AB5A634BB878}" srcOrd="0" destOrd="0" parTransId="{6BB30004-CD65-4907-933E-19D780C82428}" sibTransId="{A9E1A1F8-E267-42EC-86B3-FE24D32F5928}"/>
    <dgm:cxn modelId="{FEDA5326-4FAB-4C3A-AE1F-D6ED0BBBED32}" srcId="{21EE2436-5883-4B44-BA0C-A4FBDA3ADCA9}" destId="{E6FA3184-CB3D-439E-A439-77B857234CAC}" srcOrd="0" destOrd="0" parTransId="{329031B3-DFE9-4448-B83A-BDA054AD863D}" sibTransId="{DDCF9655-F03F-4FD7-BEED-F2F37ACD2F27}"/>
    <dgm:cxn modelId="{3AF4F441-3FAC-4792-8BCE-A0CBA85E6914}" srcId="{38E94893-53B2-4C1A-87E8-DA2C7EC5EC99}" destId="{5D3EAF6A-C410-4C5D-AD95-BFE21BFE263B}" srcOrd="1" destOrd="0" parTransId="{7F60E542-BF1F-406C-AC8C-E7FC81AFBD90}" sibTransId="{1E774B71-34D7-4775-AE1A-D06BE7D5322A}"/>
    <dgm:cxn modelId="{231FB869-5C05-4336-B4C8-CAEB9CDC494D}" type="presOf" srcId="{21EE2436-5883-4B44-BA0C-A4FBDA3ADCA9}" destId="{23A6FF17-44C2-4FA3-891C-43F02E187C3A}" srcOrd="0" destOrd="0" presId="urn:microsoft.com/office/officeart/2016/7/layout/VerticalDownArrowProcess"/>
    <dgm:cxn modelId="{9BB38276-5B21-4E4C-B561-267956D13C7A}" srcId="{5D3EAF6A-C410-4C5D-AD95-BFE21BFE263B}" destId="{84497CFF-E261-4782-AED2-A92A442F8803}" srcOrd="0" destOrd="0" parTransId="{931E4BB2-3F1F-46A1-AB28-3173064321A6}" sibTransId="{198CD779-E83F-4F1D-B405-CCA3B8995BB0}"/>
    <dgm:cxn modelId="{98465757-780B-4D31-AEDD-D6F096BB9852}" type="presOf" srcId="{3BCF6BA6-E111-475B-AB99-D8B054394D90}" destId="{AE340C69-1D92-4A9B-98ED-3C00BD88EBF9}" srcOrd="1" destOrd="0" presId="urn:microsoft.com/office/officeart/2016/7/layout/VerticalDownArrowProcess"/>
    <dgm:cxn modelId="{80DDA0B8-1A35-41EF-8BB4-AF8A1C9B2CD0}" type="presOf" srcId="{3BCF6BA6-E111-475B-AB99-D8B054394D90}" destId="{4489D688-C8E4-4FEB-9CC2-2E11EFC5DE1D}" srcOrd="0" destOrd="0" presId="urn:microsoft.com/office/officeart/2016/7/layout/VerticalDownArrowProcess"/>
    <dgm:cxn modelId="{44876BB9-7330-4392-A5FB-A6ADBEE81052}" type="presOf" srcId="{63F6AE38-94B5-4B70-A00B-AB5A634BB878}" destId="{6B48B495-9FD6-4DF8-BCB6-1AD041128D6C}" srcOrd="0" destOrd="0" presId="urn:microsoft.com/office/officeart/2016/7/layout/VerticalDownArrowProcess"/>
    <dgm:cxn modelId="{5520CDD3-9472-4C34-867D-EC361B1D8EBC}" type="presOf" srcId="{5D3EAF6A-C410-4C5D-AD95-BFE21BFE263B}" destId="{389EDBC8-100A-429F-AEFC-364BF781C58E}" srcOrd="0" destOrd="0" presId="urn:microsoft.com/office/officeart/2016/7/layout/VerticalDownArrowProcess"/>
    <dgm:cxn modelId="{F460D2E3-19C0-4FD2-B454-17F047CC88ED}" srcId="{38E94893-53B2-4C1A-87E8-DA2C7EC5EC99}" destId="{21EE2436-5883-4B44-BA0C-A4FBDA3ADCA9}" srcOrd="2" destOrd="0" parTransId="{8F499D24-7CE1-4B48-A572-500275483A64}" sibTransId="{1786733C-96DC-47C3-844A-3D38A326679F}"/>
    <dgm:cxn modelId="{7B89F0E4-09EB-48CB-8D56-C667834F54B7}" srcId="{38E94893-53B2-4C1A-87E8-DA2C7EC5EC99}" destId="{3BCF6BA6-E111-475B-AB99-D8B054394D90}" srcOrd="0" destOrd="0" parTransId="{976B0CFB-8BBB-4F67-B3CA-58A017A772FD}" sibTransId="{65F6EEA8-3490-4BD3-88DB-81F8A13538FD}"/>
    <dgm:cxn modelId="{CC8FBBF2-EA80-4472-940D-FC86E5A9C114}" type="presOf" srcId="{38E94893-53B2-4C1A-87E8-DA2C7EC5EC99}" destId="{52D553A1-8C46-419D-A626-3D9767D4EA62}" srcOrd="0" destOrd="0" presId="urn:microsoft.com/office/officeart/2016/7/layout/VerticalDownArrowProcess"/>
    <dgm:cxn modelId="{7095D558-E703-4677-9F59-D4E5B799F91B}" type="presParOf" srcId="{52D553A1-8C46-419D-A626-3D9767D4EA62}" destId="{99A72B01-1BEE-40B4-B470-CD4E4A6AB892}" srcOrd="0" destOrd="0" presId="urn:microsoft.com/office/officeart/2016/7/layout/VerticalDownArrowProcess"/>
    <dgm:cxn modelId="{815D0813-6591-4EAA-9C4A-C54B4EDE4EA6}" type="presParOf" srcId="{99A72B01-1BEE-40B4-B470-CD4E4A6AB892}" destId="{23A6FF17-44C2-4FA3-891C-43F02E187C3A}" srcOrd="0" destOrd="0" presId="urn:microsoft.com/office/officeart/2016/7/layout/VerticalDownArrowProcess"/>
    <dgm:cxn modelId="{93AD0E5A-644E-4FC5-AE86-0D6AD8FF0653}" type="presParOf" srcId="{99A72B01-1BEE-40B4-B470-CD4E4A6AB892}" destId="{E0E476E7-A876-435F-B7E4-3C115936F674}" srcOrd="1" destOrd="0" presId="urn:microsoft.com/office/officeart/2016/7/layout/VerticalDownArrowProcess"/>
    <dgm:cxn modelId="{D77F6489-D917-46CA-9CB0-1E4E4F89106B}" type="presParOf" srcId="{52D553A1-8C46-419D-A626-3D9767D4EA62}" destId="{3770F9D4-4666-4C57-8251-8842A8E7B047}" srcOrd="1" destOrd="0" presId="urn:microsoft.com/office/officeart/2016/7/layout/VerticalDownArrowProcess"/>
    <dgm:cxn modelId="{BC494B03-4A11-44C9-9640-4044988B2681}" type="presParOf" srcId="{52D553A1-8C46-419D-A626-3D9767D4EA62}" destId="{5CEEF105-5C67-4C1C-A23A-FCDF3061D4CF}" srcOrd="2" destOrd="0" presId="urn:microsoft.com/office/officeart/2016/7/layout/VerticalDownArrowProcess"/>
    <dgm:cxn modelId="{B9A46397-B05C-4F18-B57E-868A398750BD}" type="presParOf" srcId="{5CEEF105-5C67-4C1C-A23A-FCDF3061D4CF}" destId="{389EDBC8-100A-429F-AEFC-364BF781C58E}" srcOrd="0" destOrd="0" presId="urn:microsoft.com/office/officeart/2016/7/layout/VerticalDownArrowProcess"/>
    <dgm:cxn modelId="{EB24BB4F-0238-4B26-80A4-A47C25159F91}" type="presParOf" srcId="{5CEEF105-5C67-4C1C-A23A-FCDF3061D4CF}" destId="{3A1C46EE-6D53-455A-9BC6-86CFFD5ADA2C}" srcOrd="1" destOrd="0" presId="urn:microsoft.com/office/officeart/2016/7/layout/VerticalDownArrowProcess"/>
    <dgm:cxn modelId="{3D5BC7BD-3334-4042-964A-54BD530323F9}" type="presParOf" srcId="{5CEEF105-5C67-4C1C-A23A-FCDF3061D4CF}" destId="{C8337E78-2264-45CE-AE4C-2135A4633D46}" srcOrd="2" destOrd="0" presId="urn:microsoft.com/office/officeart/2016/7/layout/VerticalDownArrowProcess"/>
    <dgm:cxn modelId="{7920A167-6543-4335-A7EA-9F07AFEECB37}" type="presParOf" srcId="{52D553A1-8C46-419D-A626-3D9767D4EA62}" destId="{EF5E5B65-3396-40B9-B84E-2E9BD0218852}" srcOrd="3" destOrd="0" presId="urn:microsoft.com/office/officeart/2016/7/layout/VerticalDownArrowProcess"/>
    <dgm:cxn modelId="{A3D48B23-45C1-4955-9F27-561C931F642D}" type="presParOf" srcId="{52D553A1-8C46-419D-A626-3D9767D4EA62}" destId="{AFA341E1-5DBE-4936-B77A-A09CEFCB6170}" srcOrd="4" destOrd="0" presId="urn:microsoft.com/office/officeart/2016/7/layout/VerticalDownArrowProcess"/>
    <dgm:cxn modelId="{BC4DB85A-C575-4D28-8A89-FA233BA8C2ED}" type="presParOf" srcId="{AFA341E1-5DBE-4936-B77A-A09CEFCB6170}" destId="{4489D688-C8E4-4FEB-9CC2-2E11EFC5DE1D}" srcOrd="0" destOrd="0" presId="urn:microsoft.com/office/officeart/2016/7/layout/VerticalDownArrowProcess"/>
    <dgm:cxn modelId="{9DDA86A2-56F0-4818-8EF4-30C998755E97}" type="presParOf" srcId="{AFA341E1-5DBE-4936-B77A-A09CEFCB6170}" destId="{AE340C69-1D92-4A9B-98ED-3C00BD88EBF9}" srcOrd="1" destOrd="0" presId="urn:microsoft.com/office/officeart/2016/7/layout/VerticalDownArrowProcess"/>
    <dgm:cxn modelId="{5D0EFF77-51B5-4EFC-AC68-410832848B79}" type="presParOf" srcId="{AFA341E1-5DBE-4936-B77A-A09CEFCB6170}" destId="{6B48B495-9FD6-4DF8-BCB6-1AD041128D6C}"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8235E1-ED48-4FF4-89CB-8CBCEE52262F}" type="doc">
      <dgm:prSet loTypeId="urn:microsoft.com/office/officeart/2016/7/layout/BasicLinearProcessNumbered" loCatId="process" qsTypeId="urn:microsoft.com/office/officeart/2005/8/quickstyle/simple1" qsCatId="simple" csTypeId="urn:microsoft.com/office/officeart/2005/8/colors/colorful2" csCatId="colorful"/>
      <dgm:spPr/>
      <dgm:t>
        <a:bodyPr/>
        <a:lstStyle/>
        <a:p>
          <a:endParaRPr lang="en-US"/>
        </a:p>
      </dgm:t>
    </dgm:pt>
    <dgm:pt modelId="{43A17F7E-8DA1-4921-9C63-90801892472B}">
      <dgm:prSet/>
      <dgm:spPr/>
      <dgm:t>
        <a:bodyPr/>
        <a:lstStyle/>
        <a:p>
          <a:r>
            <a:rPr lang="en-GB"/>
            <a:t>Ensure 1a and 1b features are appropriate.</a:t>
          </a:r>
          <a:endParaRPr lang="en-US"/>
        </a:p>
      </dgm:t>
    </dgm:pt>
    <dgm:pt modelId="{958D7688-2E00-4233-B1F8-7D265759644A}" type="parTrans" cxnId="{09C622F3-AA57-44FE-B9FD-91D482F38F20}">
      <dgm:prSet/>
      <dgm:spPr/>
      <dgm:t>
        <a:bodyPr/>
        <a:lstStyle/>
        <a:p>
          <a:endParaRPr lang="en-US"/>
        </a:p>
      </dgm:t>
    </dgm:pt>
    <dgm:pt modelId="{D3B4EE7C-781C-4D07-90FE-D8C0C69BF597}" type="sibTrans" cxnId="{09C622F3-AA57-44FE-B9FD-91D482F38F20}">
      <dgm:prSet phldrT="1" phldr="0"/>
      <dgm:spPr/>
      <dgm:t>
        <a:bodyPr/>
        <a:lstStyle/>
        <a:p>
          <a:r>
            <a:rPr lang="en-US"/>
            <a:t>1</a:t>
          </a:r>
        </a:p>
      </dgm:t>
    </dgm:pt>
    <dgm:pt modelId="{2E8D57F3-3F06-4831-9477-B4CA996EC5B6}">
      <dgm:prSet/>
      <dgm:spPr/>
      <dgm:t>
        <a:bodyPr/>
        <a:lstStyle/>
        <a:p>
          <a:r>
            <a:rPr lang="en-GB"/>
            <a:t>Use the camera lens idea to discuss patterns and then zoom in.</a:t>
          </a:r>
          <a:endParaRPr lang="en-US"/>
        </a:p>
      </dgm:t>
    </dgm:pt>
    <dgm:pt modelId="{C48EC77F-5FDF-45BF-8DB2-86E43848E2CF}" type="parTrans" cxnId="{F42E4E27-0006-44E2-B2E6-451ADF987F80}">
      <dgm:prSet/>
      <dgm:spPr/>
      <dgm:t>
        <a:bodyPr/>
        <a:lstStyle/>
        <a:p>
          <a:endParaRPr lang="en-US"/>
        </a:p>
      </dgm:t>
    </dgm:pt>
    <dgm:pt modelId="{AB2AEA5F-70BF-4763-8C72-EDB8F869AC1A}" type="sibTrans" cxnId="{F42E4E27-0006-44E2-B2E6-451ADF987F80}">
      <dgm:prSet phldrT="2" phldr="0"/>
      <dgm:spPr/>
      <dgm:t>
        <a:bodyPr/>
        <a:lstStyle/>
        <a:p>
          <a:r>
            <a:rPr lang="en-US"/>
            <a:t>2</a:t>
          </a:r>
        </a:p>
      </dgm:t>
    </dgm:pt>
    <dgm:pt modelId="{A13D3E96-9FD7-429C-BEE3-42B6DF08E78F}">
      <dgm:prSet/>
      <dgm:spPr/>
      <dgm:t>
        <a:bodyPr/>
        <a:lstStyle/>
        <a:p>
          <a:r>
            <a:rPr lang="en-GB"/>
            <a:t>Use terminology and examples throughout, not just three!</a:t>
          </a:r>
          <a:endParaRPr lang="en-US"/>
        </a:p>
      </dgm:t>
    </dgm:pt>
    <dgm:pt modelId="{A6C0F167-AC48-4BA0-A7CA-817EDCAA46E2}" type="parTrans" cxnId="{62DF3E98-F3CD-4083-A221-615DFBDA52A2}">
      <dgm:prSet/>
      <dgm:spPr/>
      <dgm:t>
        <a:bodyPr/>
        <a:lstStyle/>
        <a:p>
          <a:endParaRPr lang="en-US"/>
        </a:p>
      </dgm:t>
    </dgm:pt>
    <dgm:pt modelId="{AC3A5E82-0203-4421-84ED-C3D04EEC1952}" type="sibTrans" cxnId="{62DF3E98-F3CD-4083-A221-615DFBDA52A2}">
      <dgm:prSet phldrT="3" phldr="0"/>
      <dgm:spPr/>
      <dgm:t>
        <a:bodyPr/>
        <a:lstStyle/>
        <a:p>
          <a:r>
            <a:rPr lang="en-US"/>
            <a:t>3</a:t>
          </a:r>
        </a:p>
      </dgm:t>
    </dgm:pt>
    <dgm:pt modelId="{4661D5B8-919B-4EEB-B26C-00AFB808FD4A}">
      <dgm:prSet/>
      <dgm:spPr/>
      <dgm:t>
        <a:bodyPr/>
        <a:lstStyle/>
        <a:p>
          <a:r>
            <a:rPr lang="en-GB"/>
            <a:t>Develop your evaluation as much as possible, aiming to be tentative and perceptive.</a:t>
          </a:r>
          <a:endParaRPr lang="en-US"/>
        </a:p>
      </dgm:t>
    </dgm:pt>
    <dgm:pt modelId="{693D775A-5153-494E-A617-7CB6A371EAD3}" type="parTrans" cxnId="{187E7D73-9147-4626-93DE-9493749A37F8}">
      <dgm:prSet/>
      <dgm:spPr/>
      <dgm:t>
        <a:bodyPr/>
        <a:lstStyle/>
        <a:p>
          <a:endParaRPr lang="en-US"/>
        </a:p>
      </dgm:t>
    </dgm:pt>
    <dgm:pt modelId="{6F19C296-B9EC-4CD7-8C64-182657A9828B}" type="sibTrans" cxnId="{187E7D73-9147-4626-93DE-9493749A37F8}">
      <dgm:prSet phldrT="4" phldr="0"/>
      <dgm:spPr/>
      <dgm:t>
        <a:bodyPr/>
        <a:lstStyle/>
        <a:p>
          <a:r>
            <a:rPr lang="en-US"/>
            <a:t>4</a:t>
          </a:r>
        </a:p>
      </dgm:t>
    </dgm:pt>
    <dgm:pt modelId="{328DDF49-6D7A-4B54-B868-6627BBAEC3FA}" type="pres">
      <dgm:prSet presAssocID="{1A8235E1-ED48-4FF4-89CB-8CBCEE52262F}" presName="Name0" presStyleCnt="0">
        <dgm:presLayoutVars>
          <dgm:animLvl val="lvl"/>
          <dgm:resizeHandles val="exact"/>
        </dgm:presLayoutVars>
      </dgm:prSet>
      <dgm:spPr/>
    </dgm:pt>
    <dgm:pt modelId="{9BC7AAE8-A311-4F23-ADDB-729BFB534B6D}" type="pres">
      <dgm:prSet presAssocID="{43A17F7E-8DA1-4921-9C63-90801892472B}" presName="compositeNode" presStyleCnt="0">
        <dgm:presLayoutVars>
          <dgm:bulletEnabled val="1"/>
        </dgm:presLayoutVars>
      </dgm:prSet>
      <dgm:spPr/>
    </dgm:pt>
    <dgm:pt modelId="{2271AFF6-00B3-43F3-924D-21C93439AC11}" type="pres">
      <dgm:prSet presAssocID="{43A17F7E-8DA1-4921-9C63-90801892472B}" presName="bgRect" presStyleLbl="bgAccFollowNode1" presStyleIdx="0" presStyleCnt="4"/>
      <dgm:spPr/>
    </dgm:pt>
    <dgm:pt modelId="{FB7E7AE1-04F6-4008-A850-A33226D2E548}" type="pres">
      <dgm:prSet presAssocID="{D3B4EE7C-781C-4D07-90FE-D8C0C69BF597}" presName="sibTransNodeCircle" presStyleLbl="alignNode1" presStyleIdx="0" presStyleCnt="8">
        <dgm:presLayoutVars>
          <dgm:chMax val="0"/>
          <dgm:bulletEnabled/>
        </dgm:presLayoutVars>
      </dgm:prSet>
      <dgm:spPr/>
    </dgm:pt>
    <dgm:pt modelId="{220631E9-C53B-4869-A629-932997A68C81}" type="pres">
      <dgm:prSet presAssocID="{43A17F7E-8DA1-4921-9C63-90801892472B}" presName="bottomLine" presStyleLbl="alignNode1" presStyleIdx="1" presStyleCnt="8">
        <dgm:presLayoutVars/>
      </dgm:prSet>
      <dgm:spPr/>
    </dgm:pt>
    <dgm:pt modelId="{B7F1D67D-B06C-4144-9336-6D5E6239AD1A}" type="pres">
      <dgm:prSet presAssocID="{43A17F7E-8DA1-4921-9C63-90801892472B}" presName="nodeText" presStyleLbl="bgAccFollowNode1" presStyleIdx="0" presStyleCnt="4">
        <dgm:presLayoutVars>
          <dgm:bulletEnabled val="1"/>
        </dgm:presLayoutVars>
      </dgm:prSet>
      <dgm:spPr/>
    </dgm:pt>
    <dgm:pt modelId="{4E1B4FB2-9443-4890-9B7B-0DE4FC2FD3C4}" type="pres">
      <dgm:prSet presAssocID="{D3B4EE7C-781C-4D07-90FE-D8C0C69BF597}" presName="sibTrans" presStyleCnt="0"/>
      <dgm:spPr/>
    </dgm:pt>
    <dgm:pt modelId="{2AB29D96-9A90-4D5D-8A12-9E656201961F}" type="pres">
      <dgm:prSet presAssocID="{2E8D57F3-3F06-4831-9477-B4CA996EC5B6}" presName="compositeNode" presStyleCnt="0">
        <dgm:presLayoutVars>
          <dgm:bulletEnabled val="1"/>
        </dgm:presLayoutVars>
      </dgm:prSet>
      <dgm:spPr/>
    </dgm:pt>
    <dgm:pt modelId="{F5FBD10F-7C4F-4F0D-8F39-1C8BC534A84C}" type="pres">
      <dgm:prSet presAssocID="{2E8D57F3-3F06-4831-9477-B4CA996EC5B6}" presName="bgRect" presStyleLbl="bgAccFollowNode1" presStyleIdx="1" presStyleCnt="4"/>
      <dgm:spPr/>
    </dgm:pt>
    <dgm:pt modelId="{2AD7C729-F4B3-4A78-97FA-4C8ADABCC5D6}" type="pres">
      <dgm:prSet presAssocID="{AB2AEA5F-70BF-4763-8C72-EDB8F869AC1A}" presName="sibTransNodeCircle" presStyleLbl="alignNode1" presStyleIdx="2" presStyleCnt="8">
        <dgm:presLayoutVars>
          <dgm:chMax val="0"/>
          <dgm:bulletEnabled/>
        </dgm:presLayoutVars>
      </dgm:prSet>
      <dgm:spPr/>
    </dgm:pt>
    <dgm:pt modelId="{08E29839-66DF-45A5-BF49-C81AF708E870}" type="pres">
      <dgm:prSet presAssocID="{2E8D57F3-3F06-4831-9477-B4CA996EC5B6}" presName="bottomLine" presStyleLbl="alignNode1" presStyleIdx="3" presStyleCnt="8">
        <dgm:presLayoutVars/>
      </dgm:prSet>
      <dgm:spPr/>
    </dgm:pt>
    <dgm:pt modelId="{B6F10DDB-C447-4DE9-B7DE-60DE85FEA006}" type="pres">
      <dgm:prSet presAssocID="{2E8D57F3-3F06-4831-9477-B4CA996EC5B6}" presName="nodeText" presStyleLbl="bgAccFollowNode1" presStyleIdx="1" presStyleCnt="4">
        <dgm:presLayoutVars>
          <dgm:bulletEnabled val="1"/>
        </dgm:presLayoutVars>
      </dgm:prSet>
      <dgm:spPr/>
    </dgm:pt>
    <dgm:pt modelId="{7C950484-2D4E-4115-B40A-F8C0D2C1FDEC}" type="pres">
      <dgm:prSet presAssocID="{AB2AEA5F-70BF-4763-8C72-EDB8F869AC1A}" presName="sibTrans" presStyleCnt="0"/>
      <dgm:spPr/>
    </dgm:pt>
    <dgm:pt modelId="{421FC73C-D760-420D-A0CA-B57A269830FD}" type="pres">
      <dgm:prSet presAssocID="{A13D3E96-9FD7-429C-BEE3-42B6DF08E78F}" presName="compositeNode" presStyleCnt="0">
        <dgm:presLayoutVars>
          <dgm:bulletEnabled val="1"/>
        </dgm:presLayoutVars>
      </dgm:prSet>
      <dgm:spPr/>
    </dgm:pt>
    <dgm:pt modelId="{28029798-D850-473E-9AD3-309F074787B0}" type="pres">
      <dgm:prSet presAssocID="{A13D3E96-9FD7-429C-BEE3-42B6DF08E78F}" presName="bgRect" presStyleLbl="bgAccFollowNode1" presStyleIdx="2" presStyleCnt="4"/>
      <dgm:spPr/>
    </dgm:pt>
    <dgm:pt modelId="{FF85AE31-56B3-498F-886C-A3AD56314073}" type="pres">
      <dgm:prSet presAssocID="{AC3A5E82-0203-4421-84ED-C3D04EEC1952}" presName="sibTransNodeCircle" presStyleLbl="alignNode1" presStyleIdx="4" presStyleCnt="8">
        <dgm:presLayoutVars>
          <dgm:chMax val="0"/>
          <dgm:bulletEnabled/>
        </dgm:presLayoutVars>
      </dgm:prSet>
      <dgm:spPr/>
    </dgm:pt>
    <dgm:pt modelId="{9773C340-37E6-4146-A605-A142971A8378}" type="pres">
      <dgm:prSet presAssocID="{A13D3E96-9FD7-429C-BEE3-42B6DF08E78F}" presName="bottomLine" presStyleLbl="alignNode1" presStyleIdx="5" presStyleCnt="8">
        <dgm:presLayoutVars/>
      </dgm:prSet>
      <dgm:spPr/>
    </dgm:pt>
    <dgm:pt modelId="{ACDB268D-2DEA-45CD-B3FC-17B4BEFE962F}" type="pres">
      <dgm:prSet presAssocID="{A13D3E96-9FD7-429C-BEE3-42B6DF08E78F}" presName="nodeText" presStyleLbl="bgAccFollowNode1" presStyleIdx="2" presStyleCnt="4">
        <dgm:presLayoutVars>
          <dgm:bulletEnabled val="1"/>
        </dgm:presLayoutVars>
      </dgm:prSet>
      <dgm:spPr/>
    </dgm:pt>
    <dgm:pt modelId="{3B13B58C-E4D7-4610-B015-9DCDCD81A33F}" type="pres">
      <dgm:prSet presAssocID="{AC3A5E82-0203-4421-84ED-C3D04EEC1952}" presName="sibTrans" presStyleCnt="0"/>
      <dgm:spPr/>
    </dgm:pt>
    <dgm:pt modelId="{436763A8-7166-42C2-A836-CBC3B54AAF8B}" type="pres">
      <dgm:prSet presAssocID="{4661D5B8-919B-4EEB-B26C-00AFB808FD4A}" presName="compositeNode" presStyleCnt="0">
        <dgm:presLayoutVars>
          <dgm:bulletEnabled val="1"/>
        </dgm:presLayoutVars>
      </dgm:prSet>
      <dgm:spPr/>
    </dgm:pt>
    <dgm:pt modelId="{5CFF962E-46C1-4B42-99C8-546030241754}" type="pres">
      <dgm:prSet presAssocID="{4661D5B8-919B-4EEB-B26C-00AFB808FD4A}" presName="bgRect" presStyleLbl="bgAccFollowNode1" presStyleIdx="3" presStyleCnt="4"/>
      <dgm:spPr/>
    </dgm:pt>
    <dgm:pt modelId="{5E4537F5-2B42-48E7-AD65-93A60ED3F532}" type="pres">
      <dgm:prSet presAssocID="{6F19C296-B9EC-4CD7-8C64-182657A9828B}" presName="sibTransNodeCircle" presStyleLbl="alignNode1" presStyleIdx="6" presStyleCnt="8">
        <dgm:presLayoutVars>
          <dgm:chMax val="0"/>
          <dgm:bulletEnabled/>
        </dgm:presLayoutVars>
      </dgm:prSet>
      <dgm:spPr/>
    </dgm:pt>
    <dgm:pt modelId="{D80E45FF-4CF1-4911-B7AA-19CCEA01E6AF}" type="pres">
      <dgm:prSet presAssocID="{4661D5B8-919B-4EEB-B26C-00AFB808FD4A}" presName="bottomLine" presStyleLbl="alignNode1" presStyleIdx="7" presStyleCnt="8">
        <dgm:presLayoutVars/>
      </dgm:prSet>
      <dgm:spPr/>
    </dgm:pt>
    <dgm:pt modelId="{56C6D84E-3060-45BC-8514-7BEEFAF58765}" type="pres">
      <dgm:prSet presAssocID="{4661D5B8-919B-4EEB-B26C-00AFB808FD4A}" presName="nodeText" presStyleLbl="bgAccFollowNode1" presStyleIdx="3" presStyleCnt="4">
        <dgm:presLayoutVars>
          <dgm:bulletEnabled val="1"/>
        </dgm:presLayoutVars>
      </dgm:prSet>
      <dgm:spPr/>
    </dgm:pt>
  </dgm:ptLst>
  <dgm:cxnLst>
    <dgm:cxn modelId="{2CE2DF0C-9EAD-43CE-BFD7-1DC58C6A6F2C}" type="presOf" srcId="{4661D5B8-919B-4EEB-B26C-00AFB808FD4A}" destId="{56C6D84E-3060-45BC-8514-7BEEFAF58765}" srcOrd="1" destOrd="0" presId="urn:microsoft.com/office/officeart/2016/7/layout/BasicLinearProcessNumbered"/>
    <dgm:cxn modelId="{F42E4E27-0006-44E2-B2E6-451ADF987F80}" srcId="{1A8235E1-ED48-4FF4-89CB-8CBCEE52262F}" destId="{2E8D57F3-3F06-4831-9477-B4CA996EC5B6}" srcOrd="1" destOrd="0" parTransId="{C48EC77F-5FDF-45BF-8DB2-86E43848E2CF}" sibTransId="{AB2AEA5F-70BF-4763-8C72-EDB8F869AC1A}"/>
    <dgm:cxn modelId="{DEE44E27-A5A2-4BA6-AAE4-E399E7B048AB}" type="presOf" srcId="{1A8235E1-ED48-4FF4-89CB-8CBCEE52262F}" destId="{328DDF49-6D7A-4B54-B868-6627BBAEC3FA}" srcOrd="0" destOrd="0" presId="urn:microsoft.com/office/officeart/2016/7/layout/BasicLinearProcessNumbered"/>
    <dgm:cxn modelId="{DB70EF29-88D8-42D8-9A9E-314F7AD3DA92}" type="presOf" srcId="{2E8D57F3-3F06-4831-9477-B4CA996EC5B6}" destId="{B6F10DDB-C447-4DE9-B7DE-60DE85FEA006}" srcOrd="1" destOrd="0" presId="urn:microsoft.com/office/officeart/2016/7/layout/BasicLinearProcessNumbered"/>
    <dgm:cxn modelId="{0AF7FD2A-E9EF-4601-BED8-DE75755F544D}" type="presOf" srcId="{D3B4EE7C-781C-4D07-90FE-D8C0C69BF597}" destId="{FB7E7AE1-04F6-4008-A850-A33226D2E548}" srcOrd="0" destOrd="0" presId="urn:microsoft.com/office/officeart/2016/7/layout/BasicLinearProcessNumbered"/>
    <dgm:cxn modelId="{2BDC663D-515E-4EB5-8DE2-C4A6A379B3EB}" type="presOf" srcId="{43A17F7E-8DA1-4921-9C63-90801892472B}" destId="{B7F1D67D-B06C-4144-9336-6D5E6239AD1A}" srcOrd="1" destOrd="0" presId="urn:microsoft.com/office/officeart/2016/7/layout/BasicLinearProcessNumbered"/>
    <dgm:cxn modelId="{2C1FF03D-0BA7-4CD0-A2DA-2380FAD576F2}" type="presOf" srcId="{AC3A5E82-0203-4421-84ED-C3D04EEC1952}" destId="{FF85AE31-56B3-498F-886C-A3AD56314073}" srcOrd="0" destOrd="0" presId="urn:microsoft.com/office/officeart/2016/7/layout/BasicLinearProcessNumbered"/>
    <dgm:cxn modelId="{FFAD1B40-9E9E-472A-94BD-400D6F3366E0}" type="presOf" srcId="{6F19C296-B9EC-4CD7-8C64-182657A9828B}" destId="{5E4537F5-2B42-48E7-AD65-93A60ED3F532}" srcOrd="0" destOrd="0" presId="urn:microsoft.com/office/officeart/2016/7/layout/BasicLinearProcessNumbered"/>
    <dgm:cxn modelId="{F1D6175B-8A78-421F-A0F6-1538093BAD6A}" type="presOf" srcId="{2E8D57F3-3F06-4831-9477-B4CA996EC5B6}" destId="{F5FBD10F-7C4F-4F0D-8F39-1C8BC534A84C}" srcOrd="0" destOrd="0" presId="urn:microsoft.com/office/officeart/2016/7/layout/BasicLinearProcessNumbered"/>
    <dgm:cxn modelId="{187E7D73-9147-4626-93DE-9493749A37F8}" srcId="{1A8235E1-ED48-4FF4-89CB-8CBCEE52262F}" destId="{4661D5B8-919B-4EEB-B26C-00AFB808FD4A}" srcOrd="3" destOrd="0" parTransId="{693D775A-5153-494E-A617-7CB6A371EAD3}" sibTransId="{6F19C296-B9EC-4CD7-8C64-182657A9828B}"/>
    <dgm:cxn modelId="{AE0C6386-1D91-48D7-90F6-4781E4A0064E}" type="presOf" srcId="{43A17F7E-8DA1-4921-9C63-90801892472B}" destId="{2271AFF6-00B3-43F3-924D-21C93439AC11}" srcOrd="0" destOrd="0" presId="urn:microsoft.com/office/officeart/2016/7/layout/BasicLinearProcessNumbered"/>
    <dgm:cxn modelId="{2E59C589-8CCB-4196-B71E-68350E694A0A}" type="presOf" srcId="{AB2AEA5F-70BF-4763-8C72-EDB8F869AC1A}" destId="{2AD7C729-F4B3-4A78-97FA-4C8ADABCC5D6}" srcOrd="0" destOrd="0" presId="urn:microsoft.com/office/officeart/2016/7/layout/BasicLinearProcessNumbered"/>
    <dgm:cxn modelId="{62DF3E98-F3CD-4083-A221-615DFBDA52A2}" srcId="{1A8235E1-ED48-4FF4-89CB-8CBCEE52262F}" destId="{A13D3E96-9FD7-429C-BEE3-42B6DF08E78F}" srcOrd="2" destOrd="0" parTransId="{A6C0F167-AC48-4BA0-A7CA-817EDCAA46E2}" sibTransId="{AC3A5E82-0203-4421-84ED-C3D04EEC1952}"/>
    <dgm:cxn modelId="{8E822AA2-2CCB-4362-A5A5-E7EEA73EABF2}" type="presOf" srcId="{A13D3E96-9FD7-429C-BEE3-42B6DF08E78F}" destId="{ACDB268D-2DEA-45CD-B3FC-17B4BEFE962F}" srcOrd="1" destOrd="0" presId="urn:microsoft.com/office/officeart/2016/7/layout/BasicLinearProcessNumbered"/>
    <dgm:cxn modelId="{451727E7-3634-400B-8B89-149B23EA6C9A}" type="presOf" srcId="{A13D3E96-9FD7-429C-BEE3-42B6DF08E78F}" destId="{28029798-D850-473E-9AD3-309F074787B0}" srcOrd="0" destOrd="0" presId="urn:microsoft.com/office/officeart/2016/7/layout/BasicLinearProcessNumbered"/>
    <dgm:cxn modelId="{09C622F3-AA57-44FE-B9FD-91D482F38F20}" srcId="{1A8235E1-ED48-4FF4-89CB-8CBCEE52262F}" destId="{43A17F7E-8DA1-4921-9C63-90801892472B}" srcOrd="0" destOrd="0" parTransId="{958D7688-2E00-4233-B1F8-7D265759644A}" sibTransId="{D3B4EE7C-781C-4D07-90FE-D8C0C69BF597}"/>
    <dgm:cxn modelId="{59BBC1FF-4B5E-4A1B-83B5-5D9B6C63D7B7}" type="presOf" srcId="{4661D5B8-919B-4EEB-B26C-00AFB808FD4A}" destId="{5CFF962E-46C1-4B42-99C8-546030241754}" srcOrd="0" destOrd="0" presId="urn:microsoft.com/office/officeart/2016/7/layout/BasicLinearProcessNumbered"/>
    <dgm:cxn modelId="{30A421F3-B1C7-4EA5-B97A-4250E08B03A5}" type="presParOf" srcId="{328DDF49-6D7A-4B54-B868-6627BBAEC3FA}" destId="{9BC7AAE8-A311-4F23-ADDB-729BFB534B6D}" srcOrd="0" destOrd="0" presId="urn:microsoft.com/office/officeart/2016/7/layout/BasicLinearProcessNumbered"/>
    <dgm:cxn modelId="{ABF1B778-1090-4FEC-B5E0-6560975F5D99}" type="presParOf" srcId="{9BC7AAE8-A311-4F23-ADDB-729BFB534B6D}" destId="{2271AFF6-00B3-43F3-924D-21C93439AC11}" srcOrd="0" destOrd="0" presId="urn:microsoft.com/office/officeart/2016/7/layout/BasicLinearProcessNumbered"/>
    <dgm:cxn modelId="{415B2515-C620-4266-A033-1A17C427D22B}" type="presParOf" srcId="{9BC7AAE8-A311-4F23-ADDB-729BFB534B6D}" destId="{FB7E7AE1-04F6-4008-A850-A33226D2E548}" srcOrd="1" destOrd="0" presId="urn:microsoft.com/office/officeart/2016/7/layout/BasicLinearProcessNumbered"/>
    <dgm:cxn modelId="{7D8C9BE9-6009-4B5F-B5A7-9969E8E5E815}" type="presParOf" srcId="{9BC7AAE8-A311-4F23-ADDB-729BFB534B6D}" destId="{220631E9-C53B-4869-A629-932997A68C81}" srcOrd="2" destOrd="0" presId="urn:microsoft.com/office/officeart/2016/7/layout/BasicLinearProcessNumbered"/>
    <dgm:cxn modelId="{8187C89A-6A1C-4EED-A6EA-9B2E8D0F1219}" type="presParOf" srcId="{9BC7AAE8-A311-4F23-ADDB-729BFB534B6D}" destId="{B7F1D67D-B06C-4144-9336-6D5E6239AD1A}" srcOrd="3" destOrd="0" presId="urn:microsoft.com/office/officeart/2016/7/layout/BasicLinearProcessNumbered"/>
    <dgm:cxn modelId="{68458362-89E8-46A0-9D9D-2AFA0551DB19}" type="presParOf" srcId="{328DDF49-6D7A-4B54-B868-6627BBAEC3FA}" destId="{4E1B4FB2-9443-4890-9B7B-0DE4FC2FD3C4}" srcOrd="1" destOrd="0" presId="urn:microsoft.com/office/officeart/2016/7/layout/BasicLinearProcessNumbered"/>
    <dgm:cxn modelId="{4F00C78F-5F74-4F5B-9304-6532EDD01C47}" type="presParOf" srcId="{328DDF49-6D7A-4B54-B868-6627BBAEC3FA}" destId="{2AB29D96-9A90-4D5D-8A12-9E656201961F}" srcOrd="2" destOrd="0" presId="urn:microsoft.com/office/officeart/2016/7/layout/BasicLinearProcessNumbered"/>
    <dgm:cxn modelId="{73E5C996-346E-4791-8661-60C4FF40E12C}" type="presParOf" srcId="{2AB29D96-9A90-4D5D-8A12-9E656201961F}" destId="{F5FBD10F-7C4F-4F0D-8F39-1C8BC534A84C}" srcOrd="0" destOrd="0" presId="urn:microsoft.com/office/officeart/2016/7/layout/BasicLinearProcessNumbered"/>
    <dgm:cxn modelId="{55A2282C-B008-4452-BF5B-1DAC4E1904F0}" type="presParOf" srcId="{2AB29D96-9A90-4D5D-8A12-9E656201961F}" destId="{2AD7C729-F4B3-4A78-97FA-4C8ADABCC5D6}" srcOrd="1" destOrd="0" presId="urn:microsoft.com/office/officeart/2016/7/layout/BasicLinearProcessNumbered"/>
    <dgm:cxn modelId="{A1183ACD-7BB7-414F-AA14-9BADD826B7A2}" type="presParOf" srcId="{2AB29D96-9A90-4D5D-8A12-9E656201961F}" destId="{08E29839-66DF-45A5-BF49-C81AF708E870}" srcOrd="2" destOrd="0" presId="urn:microsoft.com/office/officeart/2016/7/layout/BasicLinearProcessNumbered"/>
    <dgm:cxn modelId="{B47C9BEC-6B5C-4373-B57F-12D4E33B36FA}" type="presParOf" srcId="{2AB29D96-9A90-4D5D-8A12-9E656201961F}" destId="{B6F10DDB-C447-4DE9-B7DE-60DE85FEA006}" srcOrd="3" destOrd="0" presId="urn:microsoft.com/office/officeart/2016/7/layout/BasicLinearProcessNumbered"/>
    <dgm:cxn modelId="{EDAC3AC1-FEBB-4A87-BBDD-8F601638178D}" type="presParOf" srcId="{328DDF49-6D7A-4B54-B868-6627BBAEC3FA}" destId="{7C950484-2D4E-4115-B40A-F8C0D2C1FDEC}" srcOrd="3" destOrd="0" presId="urn:microsoft.com/office/officeart/2016/7/layout/BasicLinearProcessNumbered"/>
    <dgm:cxn modelId="{DBCB53BF-8E38-4AC8-8E61-894C436873ED}" type="presParOf" srcId="{328DDF49-6D7A-4B54-B868-6627BBAEC3FA}" destId="{421FC73C-D760-420D-A0CA-B57A269830FD}" srcOrd="4" destOrd="0" presId="urn:microsoft.com/office/officeart/2016/7/layout/BasicLinearProcessNumbered"/>
    <dgm:cxn modelId="{3A3DA418-7CCD-4F03-9723-2D3036A28C28}" type="presParOf" srcId="{421FC73C-D760-420D-A0CA-B57A269830FD}" destId="{28029798-D850-473E-9AD3-309F074787B0}" srcOrd="0" destOrd="0" presId="urn:microsoft.com/office/officeart/2016/7/layout/BasicLinearProcessNumbered"/>
    <dgm:cxn modelId="{00F17702-112B-461F-A20E-1B7CAC3C0126}" type="presParOf" srcId="{421FC73C-D760-420D-A0CA-B57A269830FD}" destId="{FF85AE31-56B3-498F-886C-A3AD56314073}" srcOrd="1" destOrd="0" presId="urn:microsoft.com/office/officeart/2016/7/layout/BasicLinearProcessNumbered"/>
    <dgm:cxn modelId="{B0752DE0-DB6F-4E67-924F-02AFE3EF96DD}" type="presParOf" srcId="{421FC73C-D760-420D-A0CA-B57A269830FD}" destId="{9773C340-37E6-4146-A605-A142971A8378}" srcOrd="2" destOrd="0" presId="urn:microsoft.com/office/officeart/2016/7/layout/BasicLinearProcessNumbered"/>
    <dgm:cxn modelId="{38EEFCBB-6D0A-4B03-B103-D0EFD1121CC8}" type="presParOf" srcId="{421FC73C-D760-420D-A0CA-B57A269830FD}" destId="{ACDB268D-2DEA-45CD-B3FC-17B4BEFE962F}" srcOrd="3" destOrd="0" presId="urn:microsoft.com/office/officeart/2016/7/layout/BasicLinearProcessNumbered"/>
    <dgm:cxn modelId="{C5DC684C-A01D-4220-86A9-2C1D908BCB71}" type="presParOf" srcId="{328DDF49-6D7A-4B54-B868-6627BBAEC3FA}" destId="{3B13B58C-E4D7-4610-B015-9DCDCD81A33F}" srcOrd="5" destOrd="0" presId="urn:microsoft.com/office/officeart/2016/7/layout/BasicLinearProcessNumbered"/>
    <dgm:cxn modelId="{21248B68-14B5-44F3-BAC6-068C8D77F4D9}" type="presParOf" srcId="{328DDF49-6D7A-4B54-B868-6627BBAEC3FA}" destId="{436763A8-7166-42C2-A836-CBC3B54AAF8B}" srcOrd="6" destOrd="0" presId="urn:microsoft.com/office/officeart/2016/7/layout/BasicLinearProcessNumbered"/>
    <dgm:cxn modelId="{85D93D50-2AB8-45DD-B05C-AC5D713DF0FC}" type="presParOf" srcId="{436763A8-7166-42C2-A836-CBC3B54AAF8B}" destId="{5CFF962E-46C1-4B42-99C8-546030241754}" srcOrd="0" destOrd="0" presId="urn:microsoft.com/office/officeart/2016/7/layout/BasicLinearProcessNumbered"/>
    <dgm:cxn modelId="{465B8708-9B4E-4665-B6B3-EEA1412A11D2}" type="presParOf" srcId="{436763A8-7166-42C2-A836-CBC3B54AAF8B}" destId="{5E4537F5-2B42-48E7-AD65-93A60ED3F532}" srcOrd="1" destOrd="0" presId="urn:microsoft.com/office/officeart/2016/7/layout/BasicLinearProcessNumbered"/>
    <dgm:cxn modelId="{331A735C-DBC2-4F71-AB3A-AC836F005044}" type="presParOf" srcId="{436763A8-7166-42C2-A836-CBC3B54AAF8B}" destId="{D80E45FF-4CF1-4911-B7AA-19CCEA01E6AF}" srcOrd="2" destOrd="0" presId="urn:microsoft.com/office/officeart/2016/7/layout/BasicLinearProcessNumbered"/>
    <dgm:cxn modelId="{7934D1C8-04E7-4DF2-A693-2BF3B2C72D65}" type="presParOf" srcId="{436763A8-7166-42C2-A836-CBC3B54AAF8B}" destId="{56C6D84E-3060-45BC-8514-7BEEFAF58765}"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A6FF17-44C2-4FA3-891C-43F02E187C3A}">
      <dsp:nvSpPr>
        <dsp:cNvPr id="0" name=""/>
        <dsp:cNvSpPr/>
      </dsp:nvSpPr>
      <dsp:spPr>
        <a:xfrm>
          <a:off x="0" y="4109809"/>
          <a:ext cx="1863090" cy="1348931"/>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2503" tIns="256032" rIns="132503" bIns="256032" numCol="1" spcCol="1270" anchor="ctr" anchorCtr="0">
          <a:noAutofit/>
        </a:bodyPr>
        <a:lstStyle/>
        <a:p>
          <a:pPr marL="0" lvl="0" indent="0" algn="ctr" defTabSz="1600200">
            <a:lnSpc>
              <a:spcPct val="90000"/>
            </a:lnSpc>
            <a:spcBef>
              <a:spcPct val="0"/>
            </a:spcBef>
            <a:spcAft>
              <a:spcPct val="35000"/>
            </a:spcAft>
            <a:buNone/>
          </a:pPr>
          <a:r>
            <a:rPr lang="en-US" sz="3600" kern="1200"/>
            <a:t>Go back</a:t>
          </a:r>
        </a:p>
      </dsp:txBody>
      <dsp:txXfrm>
        <a:off x="0" y="4109809"/>
        <a:ext cx="1863090" cy="1348931"/>
      </dsp:txXfrm>
    </dsp:sp>
    <dsp:sp modelId="{E0E476E7-A876-435F-B7E4-3C115936F674}">
      <dsp:nvSpPr>
        <dsp:cNvPr id="0" name=""/>
        <dsp:cNvSpPr/>
      </dsp:nvSpPr>
      <dsp:spPr>
        <a:xfrm>
          <a:off x="1863089" y="4109809"/>
          <a:ext cx="5589270" cy="1348931"/>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377" tIns="203200" rIns="113377" bIns="203200" numCol="1" spcCol="1270" anchor="ctr" anchorCtr="0">
          <a:noAutofit/>
        </a:bodyPr>
        <a:lstStyle/>
        <a:p>
          <a:pPr marL="0" lvl="0" indent="0" algn="l" defTabSz="711200">
            <a:lnSpc>
              <a:spcPct val="90000"/>
            </a:lnSpc>
            <a:spcBef>
              <a:spcPct val="0"/>
            </a:spcBef>
            <a:spcAft>
              <a:spcPct val="35000"/>
            </a:spcAft>
            <a:buNone/>
          </a:pPr>
          <a:r>
            <a:rPr lang="en-US" sz="1600" kern="1200"/>
            <a:t>Go back to the video and work to the next stopping point on 1b, about 5 minutes in and return to One Drive to do the same but this time on a point that, perhaps, you didn't previously make. </a:t>
          </a:r>
        </a:p>
      </dsp:txBody>
      <dsp:txXfrm>
        <a:off x="1863089" y="4109809"/>
        <a:ext cx="5589270" cy="1348931"/>
      </dsp:txXfrm>
    </dsp:sp>
    <dsp:sp modelId="{3A1C46EE-6D53-455A-9BC6-86CFFD5ADA2C}">
      <dsp:nvSpPr>
        <dsp:cNvPr id="0" name=""/>
        <dsp:cNvSpPr/>
      </dsp:nvSpPr>
      <dsp:spPr>
        <a:xfrm rot="10800000">
          <a:off x="0" y="2055387"/>
          <a:ext cx="1863090" cy="2074656"/>
        </a:xfrm>
        <a:prstGeom prst="upArrowCallout">
          <a:avLst>
            <a:gd name="adj1" fmla="val 5000"/>
            <a:gd name="adj2" fmla="val 10000"/>
            <a:gd name="adj3" fmla="val 15000"/>
            <a:gd name="adj4" fmla="val 64977"/>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2503" tIns="256032" rIns="132503" bIns="256032" numCol="1" spcCol="1270" anchor="ctr" anchorCtr="0">
          <a:noAutofit/>
        </a:bodyPr>
        <a:lstStyle/>
        <a:p>
          <a:pPr marL="0" lvl="0" indent="0" algn="ctr" defTabSz="1600200">
            <a:lnSpc>
              <a:spcPct val="90000"/>
            </a:lnSpc>
            <a:spcBef>
              <a:spcPct val="0"/>
            </a:spcBef>
            <a:spcAft>
              <a:spcPct val="35000"/>
            </a:spcAft>
            <a:buNone/>
          </a:pPr>
          <a:r>
            <a:rPr lang="en-US" sz="3600" kern="1200"/>
            <a:t>Listen</a:t>
          </a:r>
        </a:p>
      </dsp:txBody>
      <dsp:txXfrm rot="-10800000">
        <a:off x="0" y="2055387"/>
        <a:ext cx="1863090" cy="1348526"/>
      </dsp:txXfrm>
    </dsp:sp>
    <dsp:sp modelId="{C8337E78-2264-45CE-AE4C-2135A4633D46}">
      <dsp:nvSpPr>
        <dsp:cNvPr id="0" name=""/>
        <dsp:cNvSpPr/>
      </dsp:nvSpPr>
      <dsp:spPr>
        <a:xfrm>
          <a:off x="1863089" y="2055387"/>
          <a:ext cx="5589270" cy="1348526"/>
        </a:xfrm>
        <a:prstGeom prst="rect">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3369881"/>
              <a:satOff val="-11416"/>
              <a:lumOff val="-14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377" tIns="203200" rIns="113377" bIns="203200" numCol="1" spcCol="1270" anchor="ctr" anchorCtr="0">
          <a:noAutofit/>
        </a:bodyPr>
        <a:lstStyle/>
        <a:p>
          <a:pPr marL="0" lvl="0" indent="0" algn="l" defTabSz="711200">
            <a:lnSpc>
              <a:spcPct val="90000"/>
            </a:lnSpc>
            <a:spcBef>
              <a:spcPct val="0"/>
            </a:spcBef>
            <a:spcAft>
              <a:spcPct val="35000"/>
            </a:spcAft>
            <a:buNone/>
          </a:pPr>
          <a:r>
            <a:rPr lang="en-US" sz="1600" kern="1200"/>
            <a:t>Listen for 10 mins and then have a go to see if you could develop your point on the semantic field of space on One Drive.</a:t>
          </a:r>
        </a:p>
      </dsp:txBody>
      <dsp:txXfrm>
        <a:off x="1863089" y="2055387"/>
        <a:ext cx="5589270" cy="1348526"/>
      </dsp:txXfrm>
    </dsp:sp>
    <dsp:sp modelId="{AE340C69-1D92-4A9B-98ED-3C00BD88EBF9}">
      <dsp:nvSpPr>
        <dsp:cNvPr id="0" name=""/>
        <dsp:cNvSpPr/>
      </dsp:nvSpPr>
      <dsp:spPr>
        <a:xfrm rot="10800000">
          <a:off x="0" y="965"/>
          <a:ext cx="1863090" cy="2074656"/>
        </a:xfrm>
        <a:prstGeom prst="upArrowCallout">
          <a:avLst>
            <a:gd name="adj1" fmla="val 5000"/>
            <a:gd name="adj2" fmla="val 10000"/>
            <a:gd name="adj3" fmla="val 15000"/>
            <a:gd name="adj4" fmla="val 64977"/>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2503" tIns="256032" rIns="132503" bIns="256032" numCol="1" spcCol="1270" anchor="ctr" anchorCtr="0">
          <a:noAutofit/>
        </a:bodyPr>
        <a:lstStyle/>
        <a:p>
          <a:pPr marL="0" lvl="0" indent="0" algn="ctr" defTabSz="1600200">
            <a:lnSpc>
              <a:spcPct val="90000"/>
            </a:lnSpc>
            <a:spcBef>
              <a:spcPct val="0"/>
            </a:spcBef>
            <a:spcAft>
              <a:spcPct val="35000"/>
            </a:spcAft>
            <a:buNone/>
          </a:pPr>
          <a:r>
            <a:rPr lang="en-US" sz="3600" kern="1200"/>
            <a:t>Find</a:t>
          </a:r>
        </a:p>
      </dsp:txBody>
      <dsp:txXfrm rot="-10800000">
        <a:off x="0" y="965"/>
        <a:ext cx="1863090" cy="1348526"/>
      </dsp:txXfrm>
    </dsp:sp>
    <dsp:sp modelId="{6B48B495-9FD6-4DF8-BCB6-1AD041128D6C}">
      <dsp:nvSpPr>
        <dsp:cNvPr id="0" name=""/>
        <dsp:cNvSpPr/>
      </dsp:nvSpPr>
      <dsp:spPr>
        <a:xfrm>
          <a:off x="1863089" y="965"/>
          <a:ext cx="5589270" cy="1348526"/>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377" tIns="203200" rIns="113377" bIns="203200" numCol="1" spcCol="1270" anchor="ctr" anchorCtr="0">
          <a:noAutofit/>
        </a:bodyPr>
        <a:lstStyle/>
        <a:p>
          <a:pPr marL="0" lvl="0" indent="0" algn="l" defTabSz="711200">
            <a:lnSpc>
              <a:spcPct val="90000"/>
            </a:lnSpc>
            <a:spcBef>
              <a:spcPct val="0"/>
            </a:spcBef>
            <a:spcAft>
              <a:spcPct val="35000"/>
            </a:spcAft>
            <a:buNone/>
          </a:pPr>
          <a:r>
            <a:rPr lang="en-US" sz="1600" kern="1200"/>
            <a:t>Find the audio version: 'Answering the Language under the Microscope Questions'.</a:t>
          </a:r>
        </a:p>
      </dsp:txBody>
      <dsp:txXfrm>
        <a:off x="1863089" y="965"/>
        <a:ext cx="5589270" cy="13485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71AFF6-00B3-43F3-924D-21C93439AC11}">
      <dsp:nvSpPr>
        <dsp:cNvPr id="0" name=""/>
        <dsp:cNvSpPr/>
      </dsp:nvSpPr>
      <dsp:spPr>
        <a:xfrm>
          <a:off x="2957" y="373772"/>
          <a:ext cx="2346482" cy="3285075"/>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2941" tIns="330200" rIns="182941" bIns="330200" numCol="1" spcCol="1270" anchor="t" anchorCtr="0">
          <a:noAutofit/>
        </a:bodyPr>
        <a:lstStyle/>
        <a:p>
          <a:pPr marL="0" lvl="0" indent="0" algn="l" defTabSz="800100">
            <a:lnSpc>
              <a:spcPct val="90000"/>
            </a:lnSpc>
            <a:spcBef>
              <a:spcPct val="0"/>
            </a:spcBef>
            <a:spcAft>
              <a:spcPct val="35000"/>
            </a:spcAft>
            <a:buNone/>
          </a:pPr>
          <a:r>
            <a:rPr lang="en-GB" sz="1800" kern="1200"/>
            <a:t>Ensure 1a and 1b features are appropriate.</a:t>
          </a:r>
          <a:endParaRPr lang="en-US" sz="1800" kern="1200"/>
        </a:p>
      </dsp:txBody>
      <dsp:txXfrm>
        <a:off x="2957" y="1622101"/>
        <a:ext cx="2346482" cy="1971045"/>
      </dsp:txXfrm>
    </dsp:sp>
    <dsp:sp modelId="{FB7E7AE1-04F6-4008-A850-A33226D2E548}">
      <dsp:nvSpPr>
        <dsp:cNvPr id="0" name=""/>
        <dsp:cNvSpPr/>
      </dsp:nvSpPr>
      <dsp:spPr>
        <a:xfrm>
          <a:off x="683437" y="702280"/>
          <a:ext cx="985522" cy="985522"/>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835" tIns="12700" rIns="76835"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827763" y="846606"/>
        <a:ext cx="696870" cy="696870"/>
      </dsp:txXfrm>
    </dsp:sp>
    <dsp:sp modelId="{220631E9-C53B-4869-A629-932997A68C81}">
      <dsp:nvSpPr>
        <dsp:cNvPr id="0" name=""/>
        <dsp:cNvSpPr/>
      </dsp:nvSpPr>
      <dsp:spPr>
        <a:xfrm>
          <a:off x="2957" y="3658776"/>
          <a:ext cx="2346482" cy="72"/>
        </a:xfrm>
        <a:prstGeom prst="rect">
          <a:avLst/>
        </a:prstGeom>
        <a:solidFill>
          <a:schemeClr val="accent2">
            <a:hueOff val="-207909"/>
            <a:satOff val="-11990"/>
            <a:lumOff val="1233"/>
            <a:alphaOff val="0"/>
          </a:schemeClr>
        </a:solidFill>
        <a:ln w="12700" cap="flat" cmpd="sng" algn="ctr">
          <a:solidFill>
            <a:schemeClr val="accent2">
              <a:hueOff val="-207909"/>
              <a:satOff val="-11990"/>
              <a:lumOff val="123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5FBD10F-7C4F-4F0D-8F39-1C8BC534A84C}">
      <dsp:nvSpPr>
        <dsp:cNvPr id="0" name=""/>
        <dsp:cNvSpPr/>
      </dsp:nvSpPr>
      <dsp:spPr>
        <a:xfrm>
          <a:off x="2584088" y="373772"/>
          <a:ext cx="2346482" cy="3285075"/>
        </a:xfrm>
        <a:prstGeom prst="rect">
          <a:avLst/>
        </a:prstGeom>
        <a:solidFill>
          <a:schemeClr val="accent2">
            <a:tint val="40000"/>
            <a:alpha val="90000"/>
            <a:hueOff val="-283075"/>
            <a:satOff val="-25115"/>
            <a:lumOff val="-256"/>
            <a:alphaOff val="0"/>
          </a:schemeClr>
        </a:solidFill>
        <a:ln w="12700" cap="flat" cmpd="sng" algn="ctr">
          <a:solidFill>
            <a:schemeClr val="accent2">
              <a:tint val="40000"/>
              <a:alpha val="90000"/>
              <a:hueOff val="-283075"/>
              <a:satOff val="-25115"/>
              <a:lumOff val="-25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2941" tIns="330200" rIns="182941" bIns="330200" numCol="1" spcCol="1270" anchor="t" anchorCtr="0">
          <a:noAutofit/>
        </a:bodyPr>
        <a:lstStyle/>
        <a:p>
          <a:pPr marL="0" lvl="0" indent="0" algn="l" defTabSz="800100">
            <a:lnSpc>
              <a:spcPct val="90000"/>
            </a:lnSpc>
            <a:spcBef>
              <a:spcPct val="0"/>
            </a:spcBef>
            <a:spcAft>
              <a:spcPct val="35000"/>
            </a:spcAft>
            <a:buNone/>
          </a:pPr>
          <a:r>
            <a:rPr lang="en-GB" sz="1800" kern="1200"/>
            <a:t>Use the camera lens idea to discuss patterns and then zoom in.</a:t>
          </a:r>
          <a:endParaRPr lang="en-US" sz="1800" kern="1200"/>
        </a:p>
      </dsp:txBody>
      <dsp:txXfrm>
        <a:off x="2584088" y="1622101"/>
        <a:ext cx="2346482" cy="1971045"/>
      </dsp:txXfrm>
    </dsp:sp>
    <dsp:sp modelId="{2AD7C729-F4B3-4A78-97FA-4C8ADABCC5D6}">
      <dsp:nvSpPr>
        <dsp:cNvPr id="0" name=""/>
        <dsp:cNvSpPr/>
      </dsp:nvSpPr>
      <dsp:spPr>
        <a:xfrm>
          <a:off x="3264568" y="702280"/>
          <a:ext cx="985522" cy="985522"/>
        </a:xfrm>
        <a:prstGeom prst="ellipse">
          <a:avLst/>
        </a:prstGeom>
        <a:solidFill>
          <a:schemeClr val="accent2">
            <a:hueOff val="-415818"/>
            <a:satOff val="-23979"/>
            <a:lumOff val="2465"/>
            <a:alphaOff val="0"/>
          </a:schemeClr>
        </a:solidFill>
        <a:ln w="12700" cap="flat" cmpd="sng" algn="ctr">
          <a:solidFill>
            <a:schemeClr val="accent2">
              <a:hueOff val="-415818"/>
              <a:satOff val="-23979"/>
              <a:lumOff val="24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835" tIns="12700" rIns="76835"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3408894" y="846606"/>
        <a:ext cx="696870" cy="696870"/>
      </dsp:txXfrm>
    </dsp:sp>
    <dsp:sp modelId="{08E29839-66DF-45A5-BF49-C81AF708E870}">
      <dsp:nvSpPr>
        <dsp:cNvPr id="0" name=""/>
        <dsp:cNvSpPr/>
      </dsp:nvSpPr>
      <dsp:spPr>
        <a:xfrm>
          <a:off x="2584088" y="3658776"/>
          <a:ext cx="2346482" cy="72"/>
        </a:xfrm>
        <a:prstGeom prst="rect">
          <a:avLst/>
        </a:prstGeom>
        <a:solidFill>
          <a:schemeClr val="accent2">
            <a:hueOff val="-623727"/>
            <a:satOff val="-35969"/>
            <a:lumOff val="3698"/>
            <a:alphaOff val="0"/>
          </a:schemeClr>
        </a:solidFill>
        <a:ln w="12700" cap="flat" cmpd="sng" algn="ctr">
          <a:solidFill>
            <a:schemeClr val="accent2">
              <a:hueOff val="-623727"/>
              <a:satOff val="-35969"/>
              <a:lumOff val="369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029798-D850-473E-9AD3-309F074787B0}">
      <dsp:nvSpPr>
        <dsp:cNvPr id="0" name=""/>
        <dsp:cNvSpPr/>
      </dsp:nvSpPr>
      <dsp:spPr>
        <a:xfrm>
          <a:off x="5165218" y="373772"/>
          <a:ext cx="2346482" cy="3285075"/>
        </a:xfrm>
        <a:prstGeom prst="rect">
          <a:avLst/>
        </a:prstGeom>
        <a:solidFill>
          <a:schemeClr val="accent2">
            <a:tint val="40000"/>
            <a:alpha val="90000"/>
            <a:hueOff val="-566151"/>
            <a:satOff val="-50231"/>
            <a:lumOff val="-513"/>
            <a:alphaOff val="0"/>
          </a:schemeClr>
        </a:solidFill>
        <a:ln w="12700" cap="flat" cmpd="sng" algn="ctr">
          <a:solidFill>
            <a:schemeClr val="accent2">
              <a:tint val="40000"/>
              <a:alpha val="90000"/>
              <a:hueOff val="-566151"/>
              <a:satOff val="-50231"/>
              <a:lumOff val="-5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2941" tIns="330200" rIns="182941" bIns="330200" numCol="1" spcCol="1270" anchor="t" anchorCtr="0">
          <a:noAutofit/>
        </a:bodyPr>
        <a:lstStyle/>
        <a:p>
          <a:pPr marL="0" lvl="0" indent="0" algn="l" defTabSz="800100">
            <a:lnSpc>
              <a:spcPct val="90000"/>
            </a:lnSpc>
            <a:spcBef>
              <a:spcPct val="0"/>
            </a:spcBef>
            <a:spcAft>
              <a:spcPct val="35000"/>
            </a:spcAft>
            <a:buNone/>
          </a:pPr>
          <a:r>
            <a:rPr lang="en-GB" sz="1800" kern="1200"/>
            <a:t>Use terminology and examples throughout, not just three!</a:t>
          </a:r>
          <a:endParaRPr lang="en-US" sz="1800" kern="1200"/>
        </a:p>
      </dsp:txBody>
      <dsp:txXfrm>
        <a:off x="5165218" y="1622101"/>
        <a:ext cx="2346482" cy="1971045"/>
      </dsp:txXfrm>
    </dsp:sp>
    <dsp:sp modelId="{FF85AE31-56B3-498F-886C-A3AD56314073}">
      <dsp:nvSpPr>
        <dsp:cNvPr id="0" name=""/>
        <dsp:cNvSpPr/>
      </dsp:nvSpPr>
      <dsp:spPr>
        <a:xfrm>
          <a:off x="5845698" y="702280"/>
          <a:ext cx="985522" cy="985522"/>
        </a:xfrm>
        <a:prstGeom prst="ellipse">
          <a:avLst/>
        </a:prstGeom>
        <a:solidFill>
          <a:schemeClr val="accent2">
            <a:hueOff val="-831636"/>
            <a:satOff val="-47959"/>
            <a:lumOff val="4930"/>
            <a:alphaOff val="0"/>
          </a:schemeClr>
        </a:solidFill>
        <a:ln w="12700" cap="flat" cmpd="sng" algn="ctr">
          <a:solidFill>
            <a:schemeClr val="accent2">
              <a:hueOff val="-831636"/>
              <a:satOff val="-47959"/>
              <a:lumOff val="493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835" tIns="12700" rIns="76835"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5990024" y="846606"/>
        <a:ext cx="696870" cy="696870"/>
      </dsp:txXfrm>
    </dsp:sp>
    <dsp:sp modelId="{9773C340-37E6-4146-A605-A142971A8378}">
      <dsp:nvSpPr>
        <dsp:cNvPr id="0" name=""/>
        <dsp:cNvSpPr/>
      </dsp:nvSpPr>
      <dsp:spPr>
        <a:xfrm>
          <a:off x="5165218" y="3658776"/>
          <a:ext cx="2346482" cy="72"/>
        </a:xfrm>
        <a:prstGeom prst="rect">
          <a:avLst/>
        </a:prstGeom>
        <a:solidFill>
          <a:schemeClr val="accent2">
            <a:hueOff val="-1039545"/>
            <a:satOff val="-59949"/>
            <a:lumOff val="6163"/>
            <a:alphaOff val="0"/>
          </a:schemeClr>
        </a:solidFill>
        <a:ln w="12700" cap="flat" cmpd="sng" algn="ctr">
          <a:solidFill>
            <a:schemeClr val="accent2">
              <a:hueOff val="-1039545"/>
              <a:satOff val="-59949"/>
              <a:lumOff val="616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CFF962E-46C1-4B42-99C8-546030241754}">
      <dsp:nvSpPr>
        <dsp:cNvPr id="0" name=""/>
        <dsp:cNvSpPr/>
      </dsp:nvSpPr>
      <dsp:spPr>
        <a:xfrm>
          <a:off x="7746349" y="373772"/>
          <a:ext cx="2346482" cy="3285075"/>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2941" tIns="330200" rIns="182941" bIns="330200" numCol="1" spcCol="1270" anchor="t" anchorCtr="0">
          <a:noAutofit/>
        </a:bodyPr>
        <a:lstStyle/>
        <a:p>
          <a:pPr marL="0" lvl="0" indent="0" algn="l" defTabSz="800100">
            <a:lnSpc>
              <a:spcPct val="90000"/>
            </a:lnSpc>
            <a:spcBef>
              <a:spcPct val="0"/>
            </a:spcBef>
            <a:spcAft>
              <a:spcPct val="35000"/>
            </a:spcAft>
            <a:buNone/>
          </a:pPr>
          <a:r>
            <a:rPr lang="en-GB" sz="1800" kern="1200"/>
            <a:t>Develop your evaluation as much as possible, aiming to be tentative and perceptive.</a:t>
          </a:r>
          <a:endParaRPr lang="en-US" sz="1800" kern="1200"/>
        </a:p>
      </dsp:txBody>
      <dsp:txXfrm>
        <a:off x="7746349" y="1622101"/>
        <a:ext cx="2346482" cy="1971045"/>
      </dsp:txXfrm>
    </dsp:sp>
    <dsp:sp modelId="{5E4537F5-2B42-48E7-AD65-93A60ED3F532}">
      <dsp:nvSpPr>
        <dsp:cNvPr id="0" name=""/>
        <dsp:cNvSpPr/>
      </dsp:nvSpPr>
      <dsp:spPr>
        <a:xfrm>
          <a:off x="8426828" y="702280"/>
          <a:ext cx="985522" cy="985522"/>
        </a:xfrm>
        <a:prstGeom prst="ellipse">
          <a:avLst/>
        </a:prstGeom>
        <a:solidFill>
          <a:schemeClr val="accent2">
            <a:hueOff val="-1247454"/>
            <a:satOff val="-71938"/>
            <a:lumOff val="7395"/>
            <a:alphaOff val="0"/>
          </a:schemeClr>
        </a:solidFill>
        <a:ln w="12700" cap="flat" cmpd="sng" algn="ctr">
          <a:solidFill>
            <a:schemeClr val="accent2">
              <a:hueOff val="-1247454"/>
              <a:satOff val="-71938"/>
              <a:lumOff val="739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835" tIns="12700" rIns="76835" bIns="12700" numCol="1" spcCol="1270" anchor="ctr" anchorCtr="0">
          <a:noAutofit/>
        </a:bodyPr>
        <a:lstStyle/>
        <a:p>
          <a:pPr marL="0" lvl="0" indent="0" algn="ctr" defTabSz="2133600">
            <a:lnSpc>
              <a:spcPct val="90000"/>
            </a:lnSpc>
            <a:spcBef>
              <a:spcPct val="0"/>
            </a:spcBef>
            <a:spcAft>
              <a:spcPct val="35000"/>
            </a:spcAft>
            <a:buNone/>
          </a:pPr>
          <a:r>
            <a:rPr lang="en-US" sz="4800" kern="1200"/>
            <a:t>4</a:t>
          </a:r>
        </a:p>
      </dsp:txBody>
      <dsp:txXfrm>
        <a:off x="8571154" y="846606"/>
        <a:ext cx="696870" cy="696870"/>
      </dsp:txXfrm>
    </dsp:sp>
    <dsp:sp modelId="{D80E45FF-4CF1-4911-B7AA-19CCEA01E6AF}">
      <dsp:nvSpPr>
        <dsp:cNvPr id="0" name=""/>
        <dsp:cNvSpPr/>
      </dsp:nvSpPr>
      <dsp:spPr>
        <a:xfrm>
          <a:off x="7746349" y="3658776"/>
          <a:ext cx="2346482" cy="72"/>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16/06/2020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16/06/2020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16/06/2020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16/06/2020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16/06/2020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16/06/2020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16/06/2020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5555856-9970-4BC3-9AA9-6A917F53AF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421721"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F487851-BFAF-46D8-A1ED-50CAD6E46F5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6590662" y="4267832"/>
            <a:ext cx="4805996" cy="1297115"/>
          </a:xfrm>
        </p:spPr>
        <p:txBody>
          <a:bodyPr anchor="t">
            <a:normAutofit/>
          </a:bodyPr>
          <a:lstStyle/>
          <a:p>
            <a:pPr algn="l"/>
            <a:r>
              <a:rPr lang="en-GB" sz="4400">
                <a:solidFill>
                  <a:srgbClr val="000000"/>
                </a:solidFill>
                <a:cs typeface="Calibri Light"/>
              </a:rPr>
              <a:t>Benchmark 4</a:t>
            </a:r>
            <a:endParaRPr lang="en-GB" sz="4400">
              <a:solidFill>
                <a:srgbClr val="000000"/>
              </a:solidFill>
            </a:endParaRPr>
          </a:p>
        </p:txBody>
      </p:sp>
      <p:sp>
        <p:nvSpPr>
          <p:cNvPr id="3" name="Subtitle 2"/>
          <p:cNvSpPr>
            <a:spLocks noGrp="1"/>
          </p:cNvSpPr>
          <p:nvPr>
            <p:ph type="subTitle" idx="1"/>
          </p:nvPr>
        </p:nvSpPr>
        <p:spPr>
          <a:xfrm>
            <a:off x="6590966" y="3428999"/>
            <a:ext cx="4805691" cy="838831"/>
          </a:xfrm>
        </p:spPr>
        <p:txBody>
          <a:bodyPr vert="horz" lIns="91440" tIns="45720" rIns="91440" bIns="45720" rtlCol="0" anchor="b">
            <a:normAutofit/>
          </a:bodyPr>
          <a:lstStyle/>
          <a:p>
            <a:pPr algn="l"/>
            <a:r>
              <a:rPr lang="en-GB" sz="1800">
                <a:solidFill>
                  <a:srgbClr val="000000"/>
                </a:solidFill>
                <a:cs typeface="Calibri"/>
              </a:rPr>
              <a:t>Feedback</a:t>
            </a:r>
            <a:endParaRPr lang="en-GB" sz="1800">
              <a:solidFill>
                <a:srgbClr val="000000"/>
              </a:solidFill>
            </a:endParaRPr>
          </a:p>
        </p:txBody>
      </p:sp>
      <p:sp>
        <p:nvSpPr>
          <p:cNvPr id="14" name="Freeform 50">
            <a:extLst>
              <a:ext uri="{FF2B5EF4-FFF2-40B4-BE49-F238E27FC236}">
                <a16:creationId xmlns:a16="http://schemas.microsoft.com/office/drawing/2014/main" id="{13722DD7-BA73-4776-93A3-94491FEF7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1159"/>
            <a:ext cx="5464879" cy="6276841"/>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Checkmark">
            <a:extLst>
              <a:ext uri="{FF2B5EF4-FFF2-40B4-BE49-F238E27FC236}">
                <a16:creationId xmlns:a16="http://schemas.microsoft.com/office/drawing/2014/main" id="{A535E50B-C6FC-4CFF-9937-01498AC2211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8">
            <a:extLst>
              <a:ext uri="{FF2B5EF4-FFF2-40B4-BE49-F238E27FC236}">
                <a16:creationId xmlns:a16="http://schemas.microsoft.com/office/drawing/2014/main" id="{FDDEF810-FBAE-4C80-B905-316331395C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46">
            <a:extLst>
              <a:ext uri="{FF2B5EF4-FFF2-40B4-BE49-F238E27FC236}">
                <a16:creationId xmlns:a16="http://schemas.microsoft.com/office/drawing/2014/main" id="{FD8C7A0F-D774-4978-AA9C-7E703C2F46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344168"/>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47">
            <a:extLst>
              <a:ext uri="{FF2B5EF4-FFF2-40B4-BE49-F238E27FC236}">
                <a16:creationId xmlns:a16="http://schemas.microsoft.com/office/drawing/2014/main" id="{61C7310A-3A42-4F75-8058-7F39E52B11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344168"/>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Rectangle 14">
            <a:extLst>
              <a:ext uri="{FF2B5EF4-FFF2-40B4-BE49-F238E27FC236}">
                <a16:creationId xmlns:a16="http://schemas.microsoft.com/office/drawing/2014/main" id="{27D88313-56C7-45D8-8D97-2F5CCBF996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1544897" cy="117957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D16B791-12D4-49B7-BCBB-EA5EF7D98ADE}"/>
              </a:ext>
            </a:extLst>
          </p:cNvPr>
          <p:cNvSpPr>
            <a:spLocks noGrp="1"/>
          </p:cNvSpPr>
          <p:nvPr>
            <p:ph type="title"/>
          </p:nvPr>
        </p:nvSpPr>
        <p:spPr>
          <a:xfrm>
            <a:off x="1047280" y="788894"/>
            <a:ext cx="10306520" cy="880730"/>
          </a:xfrm>
        </p:spPr>
        <p:txBody>
          <a:bodyPr>
            <a:normAutofit/>
          </a:bodyPr>
          <a:lstStyle/>
          <a:p>
            <a:r>
              <a:rPr lang="en-GB" sz="4000">
                <a:solidFill>
                  <a:srgbClr val="FFFFFF"/>
                </a:solidFill>
                <a:cs typeface="Calibri Light"/>
              </a:rPr>
              <a:t>Targets</a:t>
            </a:r>
            <a:endParaRPr lang="en-GB" sz="4000">
              <a:solidFill>
                <a:srgbClr val="FFFFFF"/>
              </a:solidFill>
            </a:endParaRPr>
          </a:p>
        </p:txBody>
      </p:sp>
      <p:graphicFrame>
        <p:nvGraphicFramePr>
          <p:cNvPr id="29" name="Content Placeholder 2">
            <a:extLst>
              <a:ext uri="{FF2B5EF4-FFF2-40B4-BE49-F238E27FC236}">
                <a16:creationId xmlns:a16="http://schemas.microsoft.com/office/drawing/2014/main" id="{6BC00F7F-A711-4166-B28F-CD3CE38D8DCB}"/>
              </a:ext>
            </a:extLst>
          </p:cNvPr>
          <p:cNvGraphicFramePr>
            <a:graphicFrameLocks noGrp="1"/>
          </p:cNvGraphicFramePr>
          <p:nvPr>
            <p:ph idx="1"/>
            <p:extLst>
              <p:ext uri="{D42A27DB-BD31-4B8C-83A1-F6EECF244321}">
                <p14:modId xmlns:p14="http://schemas.microsoft.com/office/powerpoint/2010/main" val="2753130244"/>
              </p:ext>
            </p:extLst>
          </p:nvPr>
        </p:nvGraphicFramePr>
        <p:xfrm>
          <a:off x="1047280" y="2189664"/>
          <a:ext cx="10095789" cy="40326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8993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C68A55F-7B32-44D8-AEE5-1AF4053265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F347E1-D668-46D9-AFF7-06C66F71CD87}"/>
              </a:ext>
            </a:extLst>
          </p:cNvPr>
          <p:cNvSpPr>
            <a:spLocks noGrp="1"/>
          </p:cNvSpPr>
          <p:nvPr>
            <p:ph type="title"/>
          </p:nvPr>
        </p:nvSpPr>
        <p:spPr>
          <a:xfrm>
            <a:off x="655320" y="429030"/>
            <a:ext cx="2834640" cy="5457589"/>
          </a:xfrm>
        </p:spPr>
        <p:txBody>
          <a:bodyPr anchor="ctr">
            <a:normAutofit/>
          </a:bodyPr>
          <a:lstStyle/>
          <a:p>
            <a:r>
              <a:rPr lang="en-GB" sz="4000">
                <a:cs typeface="Calibri Light"/>
              </a:rPr>
              <a:t>Question 1</a:t>
            </a:r>
            <a:endParaRPr lang="en-GB" sz="4000"/>
          </a:p>
        </p:txBody>
      </p:sp>
      <p:sp>
        <p:nvSpPr>
          <p:cNvPr id="11" name="Rectangle 10">
            <a:extLst>
              <a:ext uri="{FF2B5EF4-FFF2-40B4-BE49-F238E27FC236}">
                <a16:creationId xmlns:a16="http://schemas.microsoft.com/office/drawing/2014/main" id="{CD1AAA2C-FBBE-42AA-B869-31D524B765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5320" y="6112341"/>
            <a:ext cx="10835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5F937BBF-9326-4230-AB1B-F1795E3505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045208" y="4686084"/>
            <a:ext cx="54864" cy="2834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6" name="Content Placeholder 2">
            <a:extLst>
              <a:ext uri="{FF2B5EF4-FFF2-40B4-BE49-F238E27FC236}">
                <a16:creationId xmlns:a16="http://schemas.microsoft.com/office/drawing/2014/main" id="{9E3E6F9E-E7BB-4985-AB3E-688C667DBD16}"/>
              </a:ext>
            </a:extLst>
          </p:cNvPr>
          <p:cNvGraphicFramePr>
            <a:graphicFrameLocks noGrp="1"/>
          </p:cNvGraphicFramePr>
          <p:nvPr>
            <p:ph idx="1"/>
            <p:extLst>
              <p:ext uri="{D42A27DB-BD31-4B8C-83A1-F6EECF244321}">
                <p14:modId xmlns:p14="http://schemas.microsoft.com/office/powerpoint/2010/main" val="2129770535"/>
              </p:ext>
            </p:extLst>
          </p:nvPr>
        </p:nvGraphicFramePr>
        <p:xfrm>
          <a:off x="4041648" y="429030"/>
          <a:ext cx="7452360" cy="54597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5814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218745A-CC2B-445D-BDD8-09C3BAAED054}"/>
              </a:ext>
            </a:extLst>
          </p:cNvPr>
          <p:cNvSpPr>
            <a:spLocks noGrp="1"/>
          </p:cNvSpPr>
          <p:nvPr>
            <p:ph type="title"/>
          </p:nvPr>
        </p:nvSpPr>
        <p:spPr>
          <a:xfrm>
            <a:off x="640079" y="2053641"/>
            <a:ext cx="3669161" cy="2760098"/>
          </a:xfrm>
        </p:spPr>
        <p:txBody>
          <a:bodyPr>
            <a:normAutofit/>
          </a:bodyPr>
          <a:lstStyle/>
          <a:p>
            <a:r>
              <a:rPr lang="en-GB">
                <a:solidFill>
                  <a:srgbClr val="FFFFFF"/>
                </a:solidFill>
                <a:cs typeface="Calibri Light"/>
              </a:rPr>
              <a:t>Homework</a:t>
            </a:r>
            <a:endParaRPr lang="en-GB">
              <a:solidFill>
                <a:srgbClr val="FFFFFF"/>
              </a:solidFill>
            </a:endParaRPr>
          </a:p>
        </p:txBody>
      </p:sp>
      <p:sp>
        <p:nvSpPr>
          <p:cNvPr id="3" name="Content Placeholder 2">
            <a:extLst>
              <a:ext uri="{FF2B5EF4-FFF2-40B4-BE49-F238E27FC236}">
                <a16:creationId xmlns:a16="http://schemas.microsoft.com/office/drawing/2014/main" id="{317EDEE3-1D00-4C0C-A463-D10302631A76}"/>
              </a:ext>
            </a:extLst>
          </p:cNvPr>
          <p:cNvSpPr>
            <a:spLocks noGrp="1"/>
          </p:cNvSpPr>
          <p:nvPr>
            <p:ph idx="1"/>
          </p:nvPr>
        </p:nvSpPr>
        <p:spPr>
          <a:xfrm>
            <a:off x="6090574" y="801866"/>
            <a:ext cx="5306084" cy="5230634"/>
          </a:xfrm>
        </p:spPr>
        <p:txBody>
          <a:bodyPr vert="horz" lIns="91440" tIns="45720" rIns="91440" bIns="45720" rtlCol="0" anchor="ctr">
            <a:normAutofit/>
          </a:bodyPr>
          <a:lstStyle/>
          <a:p>
            <a:r>
              <a:rPr lang="en-GB" sz="2400">
                <a:solidFill>
                  <a:srgbClr val="000000"/>
                </a:solidFill>
                <a:cs typeface="Calibri"/>
              </a:rPr>
              <a:t>Finish the video and highlight your own answer with AO1 and AO3 and re-upload it, with your target for this question at the bottom.</a:t>
            </a:r>
            <a:endParaRPr lang="en-GB" sz="2400">
              <a:solidFill>
                <a:srgbClr val="000000"/>
              </a:solidFill>
            </a:endParaRPr>
          </a:p>
        </p:txBody>
      </p:sp>
    </p:spTree>
    <p:extLst>
      <p:ext uri="{BB962C8B-B14F-4D97-AF65-F5344CB8AC3E}">
        <p14:creationId xmlns:p14="http://schemas.microsoft.com/office/powerpoint/2010/main" val="2397498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478705-0CC3-4E97-AE3E-896E86B89C20}"/>
              </a:ext>
            </a:extLst>
          </p:cNvPr>
          <p:cNvSpPr>
            <a:spLocks noGrp="1"/>
          </p:cNvSpPr>
          <p:nvPr>
            <p:ph type="title"/>
          </p:nvPr>
        </p:nvSpPr>
        <p:spPr>
          <a:xfrm>
            <a:off x="686834" y="591344"/>
            <a:ext cx="3200400" cy="5585619"/>
          </a:xfrm>
        </p:spPr>
        <p:txBody>
          <a:bodyPr>
            <a:normAutofit/>
          </a:bodyPr>
          <a:lstStyle/>
          <a:p>
            <a:r>
              <a:rPr lang="en-GB">
                <a:solidFill>
                  <a:srgbClr val="FFFFFF"/>
                </a:solidFill>
                <a:cs typeface="Calibri Light"/>
              </a:rPr>
              <a:t>Model answers created by you!</a:t>
            </a:r>
            <a:endParaRPr lang="en-GB">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03A4676-CD41-4889-8925-E8B863B2CA6C}"/>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GB" sz="2200">
                <a:ea typeface="+mn-lt"/>
                <a:cs typeface="+mn-lt"/>
              </a:rPr>
              <a:t>Moran also uses the semantic field of space in her article about David Bowie. She begins with a vivid description of ‘space and time’ and how it is ‘endless’, ‘empty’, ‘black’ and cold’. These adjectives all have a negative tone and ‘black’ and ‘cold’ could carry connotations of death. This bleak feeling is then violently contrasted with the following imagery. The writer continues with the theme of space to describe how the music can be heard from outer space itself and ‘in a million bedrooms’ on ‘tinny transistor radios’ which emphases the vast magnitude of the world’s population that was affected by his music. The alliteration ‘tinny transistor’ contrasts with this theme of ‘vast space’ by highlighting that just a small object can allow access to something much more significant. Contrasting Bowie’s music in this way could be representative of the artist himself, a seemingly insignificant ‘ginger, bonk-eyed’ ‘outsider’ but with an ability to influence the whole of our ‘lucky planet’.</a:t>
            </a:r>
            <a:endParaRPr lang="en-GB" sz="2200"/>
          </a:p>
        </p:txBody>
      </p:sp>
    </p:spTree>
    <p:extLst>
      <p:ext uri="{BB962C8B-B14F-4D97-AF65-F5344CB8AC3E}">
        <p14:creationId xmlns:p14="http://schemas.microsoft.com/office/powerpoint/2010/main" val="336665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4A59026-6F2F-4B3F-9A7E-4FB6CF53DAA7}"/>
              </a:ext>
            </a:extLst>
          </p:cNvPr>
          <p:cNvSpPr>
            <a:spLocks noGrp="1"/>
          </p:cNvSpPr>
          <p:nvPr>
            <p:ph idx="1"/>
          </p:nvPr>
        </p:nvSpPr>
        <p:spPr>
          <a:xfrm>
            <a:off x="4447308" y="318175"/>
            <a:ext cx="7510340" cy="6333240"/>
          </a:xfrm>
        </p:spPr>
        <p:txBody>
          <a:bodyPr vert="horz" lIns="91440" tIns="45720" rIns="91440" bIns="45720" rtlCol="0" anchor="ctr">
            <a:normAutofit/>
          </a:bodyPr>
          <a:lstStyle/>
          <a:p>
            <a:r>
              <a:rPr lang="en-GB" sz="1800" dirty="0">
                <a:ea typeface="+mn-lt"/>
                <a:cs typeface="+mn-lt"/>
              </a:rPr>
              <a:t>The writer’s use of adjectives is also interesting. For example, when she uses the list, ‘that itchy, awful, brilliant desire’. The adjectives ‘itchy’ and ‘awful’ which have connotations of unpleasantness listed together with the adjective ‘brilliant’ which is almost an antonym, creates an oxymoronic effect which emphasises how fanatical this desire was and how enthusiastic she feels about it. The use of the determiner ‘that’ again creates the sense of personalisation, as if this was a universally felt feeling. When describing David Bowie’s appearance the writer uses the list ‘a ginger, bonk-eyed, snaggle-toothed bisexual in a dress’. The adjectives ‘bonk’ and ‘snaggle’ almost sound like nonsense words and stand out from the rest of the fairly formal text, written standard English which could highlight the way Bowie stood out as an artist. Although initially this description may seem offensive, it is used ironically and is contextually in keeping with the light-hearted tone of the text, an attempt at humour, in an article that is glorifying him and his work. This gratitude and admiration is highlighted towards the end of the text where is reads ‘Thank you, you beautiful man’. Here she is directly addressing him, despite knowing that he will not respond which creates a sense of closure and overall acceptance for her and likely the audience too, that he is dead. This finishes the article in a happier tone as despite the ‘energy source’ in the ‘black emptiness of space’ being ‘extinguished’, there are still clear positive lasting memories of him. </a:t>
            </a:r>
            <a:endParaRPr lang="en-GB" sz="1800" dirty="0">
              <a:cs typeface="Calibri"/>
            </a:endParaRPr>
          </a:p>
        </p:txBody>
      </p:sp>
    </p:spTree>
    <p:extLst>
      <p:ext uri="{BB962C8B-B14F-4D97-AF65-F5344CB8AC3E}">
        <p14:creationId xmlns:p14="http://schemas.microsoft.com/office/powerpoint/2010/main" val="2232052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6F8897-4EE4-4D47-9BCC-65230EA04517}"/>
              </a:ext>
            </a:extLst>
          </p:cNvPr>
          <p:cNvSpPr>
            <a:spLocks noGrp="1"/>
          </p:cNvSpPr>
          <p:nvPr>
            <p:ph type="title"/>
          </p:nvPr>
        </p:nvSpPr>
        <p:spPr>
          <a:xfrm>
            <a:off x="686834" y="591344"/>
            <a:ext cx="3200400" cy="5585619"/>
          </a:xfrm>
        </p:spPr>
        <p:txBody>
          <a:bodyPr>
            <a:normAutofit/>
          </a:bodyPr>
          <a:lstStyle/>
          <a:p>
            <a:endParaRPr lang="en-GB">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489D010-B429-42F7-B4A7-1D2D369D1B2C}"/>
              </a:ext>
            </a:extLst>
          </p:cNvPr>
          <p:cNvSpPr>
            <a:spLocks noGrp="1"/>
          </p:cNvSpPr>
          <p:nvPr>
            <p:ph idx="1"/>
          </p:nvPr>
        </p:nvSpPr>
        <p:spPr>
          <a:xfrm>
            <a:off x="4447308" y="591344"/>
            <a:ext cx="6906491" cy="5585619"/>
          </a:xfrm>
        </p:spPr>
        <p:txBody>
          <a:bodyPr anchor="ctr">
            <a:normAutofit fontScale="85000" lnSpcReduction="10000"/>
          </a:bodyPr>
          <a:lstStyle/>
          <a:p>
            <a:r>
              <a:rPr lang="en-GB" dirty="0">
                <a:ea typeface="+mn-lt"/>
                <a:cs typeface="+mn-lt"/>
              </a:rPr>
              <a:t>Hyperbole is another technique that Moran uses to emphasise the control Bowie had over his fans. The producer uses the hyperbole “you will simply not exist” to describe what will happen if one doesn’t act bold like Bowie. This is just one example of Moran’s amplified claims of the power Bowie had. By directly addressing the audience with the pronoun “you” the producer tries to create a relationship with receivers on-masse, she attempts to unite all those that lived through Bowies prime by reminding and over-emphasising them of the impact he had on their behaviour. Later in the text Moran also writes in reference to Bowie, “they rewire our brains” this idiomatic expression is effective in presenting how Bowie was non-conforming to societal norms and the drastic impact this had on his followers, claiming that Bowie had such an impact he physically altered his fans biology.</a:t>
            </a:r>
            <a:endParaRPr lang="en-GB" dirty="0"/>
          </a:p>
        </p:txBody>
      </p:sp>
    </p:spTree>
    <p:extLst>
      <p:ext uri="{BB962C8B-B14F-4D97-AF65-F5344CB8AC3E}">
        <p14:creationId xmlns:p14="http://schemas.microsoft.com/office/powerpoint/2010/main" val="2458868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1251A1-F2AB-4615-A0B7-2BD8776499BD}"/>
              </a:ext>
            </a:extLst>
          </p:cNvPr>
          <p:cNvSpPr>
            <a:spLocks noGrp="1"/>
          </p:cNvSpPr>
          <p:nvPr>
            <p:ph type="title"/>
          </p:nvPr>
        </p:nvSpPr>
        <p:spPr>
          <a:xfrm>
            <a:off x="686834" y="591344"/>
            <a:ext cx="3200400" cy="5585619"/>
          </a:xfrm>
        </p:spPr>
        <p:txBody>
          <a:bodyPr>
            <a:normAutofit/>
          </a:bodyPr>
          <a:lstStyle/>
          <a:p>
            <a:endParaRPr lang="en-GB">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694B43F-5C22-4107-AEEA-EBB65AA1293A}"/>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GB" dirty="0">
                <a:ea typeface="+mn-lt"/>
                <a:cs typeface="+mn-lt"/>
              </a:rPr>
              <a:t>Although, later in the text the producer attempts to illustrate Bowie as relatable and unlike other celebrities. Moran does this by consecutively listing modifiers that are overtly visually stimulating. The producer describes him as “a ginger, bonk-eyed, snaggle-toothed bisexual in a dress” by using these traditionally derogatory descriptions Moran may be endeavouring to ground Bowie and remind the receiver how he represented a lot of, often under-represented, minorities. The adjectival phrase “snaggle-toothed” is particularly interesting because it clearly has connotations of an unwanted attribute. The producer uses such decidedly unattractive imagery to present Bowie as refreshing to the receiver because mainstream celebrities are often viewed as perfect. Furthermore by using left- branching pre-modifiers, before the main clause, the producer highlights here that his appearance is the significant part of the sentence.</a:t>
            </a:r>
            <a:endParaRPr lang="en-GB" dirty="0"/>
          </a:p>
        </p:txBody>
      </p:sp>
    </p:spTree>
    <p:extLst>
      <p:ext uri="{BB962C8B-B14F-4D97-AF65-F5344CB8AC3E}">
        <p14:creationId xmlns:p14="http://schemas.microsoft.com/office/powerpoint/2010/main" val="445092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F82E1C-B178-415E-A1B0-77D0799B7C1B}"/>
              </a:ext>
            </a:extLst>
          </p:cNvPr>
          <p:cNvSpPr>
            <a:spLocks noGrp="1"/>
          </p:cNvSpPr>
          <p:nvPr>
            <p:ph type="title"/>
          </p:nvPr>
        </p:nvSpPr>
        <p:spPr>
          <a:xfrm>
            <a:off x="686834" y="1153572"/>
            <a:ext cx="3200400" cy="4461163"/>
          </a:xfrm>
        </p:spPr>
        <p:txBody>
          <a:bodyPr>
            <a:normAutofit/>
          </a:bodyPr>
          <a:lstStyle/>
          <a:p>
            <a:endParaRPr lang="en-GB">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1377061-B320-4AA6-A2C7-71F1A7B22B83}"/>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GB" sz="2200">
                <a:ea typeface="+mn-lt"/>
                <a:cs typeface="+mn-lt"/>
              </a:rPr>
              <a:t>Despite antimetabole being used previously to create a sense of confusion, it is used again towards the end of the article to create a sense of calm. ‘we were the ones who had David Bowie. And he had us’. This change in word order and use of simple sentence generates rhythm and a sense of simplicity, as the text draws to a close and recognises that the artist has died. The use of syndetic listing is also used again towards the end of the article where it reads ‘a currency, or a medicine…or a city’. This repetition of the conjunction ‘or’ creates a lengthy compound sentence in list form, leaving the reader little time to pause, which emphasises just how widespread, significant and ‘astonishing’ Bowie’s work was. </a:t>
            </a:r>
            <a:endParaRPr lang="en-GB" sz="2200">
              <a:cs typeface="Calibri" panose="020F0502020204030204"/>
            </a:endParaRPr>
          </a:p>
          <a:p>
            <a:br>
              <a:rPr lang="en-US" sz="2200"/>
            </a:br>
            <a:endParaRPr lang="en-US" sz="2200"/>
          </a:p>
        </p:txBody>
      </p:sp>
    </p:spTree>
    <p:extLst>
      <p:ext uri="{BB962C8B-B14F-4D97-AF65-F5344CB8AC3E}">
        <p14:creationId xmlns:p14="http://schemas.microsoft.com/office/powerpoint/2010/main" val="3882733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8D01F4-0352-4CFA-8921-7346E4DA8B66}"/>
              </a:ext>
            </a:extLst>
          </p:cNvPr>
          <p:cNvSpPr>
            <a:spLocks noGrp="1"/>
          </p:cNvSpPr>
          <p:nvPr>
            <p:ph type="title"/>
          </p:nvPr>
        </p:nvSpPr>
        <p:spPr>
          <a:xfrm>
            <a:off x="686834" y="1153572"/>
            <a:ext cx="3200400" cy="4461163"/>
          </a:xfrm>
        </p:spPr>
        <p:txBody>
          <a:bodyPr>
            <a:normAutofit/>
          </a:bodyPr>
          <a:lstStyle/>
          <a:p>
            <a:endParaRPr lang="en-GB">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E069D70-580B-4D21-AEBD-DE8F701B1C92}"/>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GB" sz="2600">
                <a:ea typeface="+mn-lt"/>
                <a:cs typeface="+mn-lt"/>
              </a:rPr>
              <a:t>The use of short simple clauses in sequence almost creates the sense of increasing noise which is emphasised by the use of anaphora, ‘our planet’, ‘our country’, ‘our time’ that almost allows the audience to read each clause in an increased volume, which is appropriate as the context is moving closer towards the Earth where the sound is louder. This may be a technique to uplift and create a sense of unity and commonality when the audience may be feeling sad about Bowie’s passing. In the following syndetic listing ‘and the next, and the next’, the repetition almost resonates which emphasises the generations that Bowie’s music will impact. </a:t>
            </a:r>
            <a:endParaRPr lang="en-GB" sz="2600"/>
          </a:p>
        </p:txBody>
      </p:sp>
    </p:spTree>
    <p:extLst>
      <p:ext uri="{BB962C8B-B14F-4D97-AF65-F5344CB8AC3E}">
        <p14:creationId xmlns:p14="http://schemas.microsoft.com/office/powerpoint/2010/main" val="36670410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7354FEFFF27DD4D8029A23C3811DAEC" ma:contentTypeVersion="4" ma:contentTypeDescription="Create a new document." ma:contentTypeScope="" ma:versionID="818759212320da2a50e30df1fd9c6e24">
  <xsd:schema xmlns:xsd="http://www.w3.org/2001/XMLSchema" xmlns:xs="http://www.w3.org/2001/XMLSchema" xmlns:p="http://schemas.microsoft.com/office/2006/metadata/properties" xmlns:ns2="506ac514-9468-4ce6-abae-8e7a4c758df2" targetNamespace="http://schemas.microsoft.com/office/2006/metadata/properties" ma:root="true" ma:fieldsID="675d7f6185e4b82dbe9d67f4a5f95fca" ns2:_="">
    <xsd:import namespace="506ac514-9468-4ce6-abae-8e7a4c758df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6ac514-9468-4ce6-abae-8e7a4c758d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D5D831-EC4D-47BB-9206-B02AC35FC1C0}">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DC976D4-DB9F-4EF6-B51E-3F98270EFD16}">
  <ds:schemaRefs>
    <ds:schemaRef ds:uri="http://schemas.microsoft.com/sharepoint/v3/contenttype/forms"/>
  </ds:schemaRefs>
</ds:datastoreItem>
</file>

<file path=customXml/itemProps3.xml><?xml version="1.0" encoding="utf-8"?>
<ds:datastoreItem xmlns:ds="http://schemas.openxmlformats.org/officeDocument/2006/customXml" ds:itemID="{65E5FE7A-507F-46E8-BE85-7AAB68EC94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6ac514-9468-4ce6-abae-8e7a4c758d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Benchmark 4</vt:lpstr>
      <vt:lpstr>Question 1</vt:lpstr>
      <vt:lpstr>Homework</vt:lpstr>
      <vt:lpstr>Model answers created by you!</vt:lpstr>
      <vt:lpstr>PowerPoint Presentation</vt:lpstr>
      <vt:lpstr>PowerPoint Presentation</vt:lpstr>
      <vt:lpstr>PowerPoint Presentation</vt:lpstr>
      <vt:lpstr>PowerPoint Presentation</vt:lpstr>
      <vt:lpstr>PowerPoint Presentation</vt:lpstr>
      <vt:lpstr>Targets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119</cp:revision>
  <dcterms:created xsi:type="dcterms:W3CDTF">2020-06-16T13:04:13Z</dcterms:created>
  <dcterms:modified xsi:type="dcterms:W3CDTF">2020-06-16T13:37:37Z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0x01010087354FEFFF27DD4D8029A23C3811DAEC</vt:lpwstr>
  </property>
</Properties>
</file>