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90210-7250-4F15-909A-D2016BFCA8A9}" v="1080" dt="2020-06-24T08:22:52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DCA90210-7250-4F15-909A-D2016BFCA8A9}"/>
    <pc:docChg chg="addSld modSld">
      <pc:chgData name="Jennifer Hunter-Phillips" userId="S::jhp@godalming.ac.uk::d8dd174a-82df-4a22-b864-6b209672f5fe" providerId="AD" clId="Web-{DCA90210-7250-4F15-909A-D2016BFCA8A9}" dt="2020-06-24T08:22:55.557" v="1081"/>
      <pc:docMkLst>
        <pc:docMk/>
      </pc:docMkLst>
      <pc:sldChg chg="addSp modSp mod setBg">
        <pc:chgData name="Jennifer Hunter-Phillips" userId="S::jhp@godalming.ac.uk::d8dd174a-82df-4a22-b864-6b209672f5fe" providerId="AD" clId="Web-{DCA90210-7250-4F15-909A-D2016BFCA8A9}" dt="2020-06-24T08:05:39.453" v="97" actId="20577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DCA90210-7250-4F15-909A-D2016BFCA8A9}" dt="2020-06-24T08:04:57.156" v="1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DCA90210-7250-4F15-909A-D2016BFCA8A9}" dt="2020-06-24T08:05:39.453" v="97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8" creationId="{88294908-8B00-4F58-BBBA-20F71A40AA9E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10" creationId="{4364C879-1404-4203-8E9D-CC5DE0A621A2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12" creationId="{84617302-4B0D-4351-A6BB-6F0930D943AC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14" creationId="{DA2C7802-C2E0-4218-8F89-8DD7CCD2CD1C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16" creationId="{A6D7111A-21E5-4EE9-8A78-10E5530F0116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18" creationId="{A3969E80-A77B-49FC-9122-D89AFD5EE118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20" creationId="{1849CA57-76BD-4CF2-80BA-D7A46A01B7B1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22" creationId="{35E9085E-E730-4768-83D4-6CB7E9897153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24" creationId="{973272FE-A474-4CAE-8CA2-BCC8B476C3F4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26" creationId="{E07981EA-05A6-437C-88D7-B377B92B031D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4:38.468" v="0"/>
          <ac:spMkLst>
            <pc:docMk/>
            <pc:sldMk cId="109857222" sldId="256"/>
            <ac:spMk id="28" creationId="{15E3C750-986E-4769-B1AE-49289FBEE757}"/>
          </ac:spMkLst>
        </pc:spChg>
      </pc:sldChg>
      <pc:sldChg chg="addSp delSp modSp new mod setBg">
        <pc:chgData name="Jennifer Hunter-Phillips" userId="S::jhp@godalming.ac.uk::d8dd174a-82df-4a22-b864-6b209672f5fe" providerId="AD" clId="Web-{DCA90210-7250-4F15-909A-D2016BFCA8A9}" dt="2020-06-24T08:07:50.126" v="145"/>
        <pc:sldMkLst>
          <pc:docMk/>
          <pc:sldMk cId="4018468688" sldId="257"/>
        </pc:sldMkLst>
        <pc:spChg chg="mod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2" creationId="{A30B48AD-502C-45FD-B59E-C577A134F32D}"/>
          </ac:spMkLst>
        </pc:spChg>
        <pc:spChg chg="del mod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3" creationId="{C731E20A-5DFD-4184-B54C-61D12D7463D8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8" creationId="{2B566528-1B12-4246-9431-5C2D7D081168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10" creationId="{2E80C965-DB6D-4F81-9E9E-B027384D0BD6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12" creationId="{A580F890-B085-4E95-96AA-55AEBEC5CE6E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14" creationId="{D3F51FEB-38FB-4F6C-9F7B-2F2AFAB65463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16" creationId="{1E547BA6-BAE0-43BB-A7CA-60F69CE252F0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23" creationId="{5B32A67F-3598-4A13-8552-DA884FFCCE57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25" creationId="{BCC55ACC-A2F6-403C-A3A4-D59B3734D45F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7:50.126" v="145"/>
          <ac:spMkLst>
            <pc:docMk/>
            <pc:sldMk cId="4018468688" sldId="257"/>
            <ac:spMk id="27" creationId="{598EBA13-C937-430B-9523-439FE21096E6}"/>
          </ac:spMkLst>
        </pc:spChg>
        <pc:picChg chg="add">
          <ac:chgData name="Jennifer Hunter-Phillips" userId="S::jhp@godalming.ac.uk::d8dd174a-82df-4a22-b864-6b209672f5fe" providerId="AD" clId="Web-{DCA90210-7250-4F15-909A-D2016BFCA8A9}" dt="2020-06-24T08:07:50.126" v="145"/>
          <ac:picMkLst>
            <pc:docMk/>
            <pc:sldMk cId="4018468688" sldId="257"/>
            <ac:picMk id="20" creationId="{DEB3DD49-E9F4-4241-83AA-BDAECE6A20B9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DCA90210-7250-4F15-909A-D2016BFCA8A9}" dt="2020-06-24T08:09:37.065" v="348"/>
        <pc:sldMkLst>
          <pc:docMk/>
          <pc:sldMk cId="3109345342" sldId="258"/>
        </pc:sldMkLst>
        <pc:spChg chg="mod">
          <ac:chgData name="Jennifer Hunter-Phillips" userId="S::jhp@godalming.ac.uk::d8dd174a-82df-4a22-b864-6b209672f5fe" providerId="AD" clId="Web-{DCA90210-7250-4F15-909A-D2016BFCA8A9}" dt="2020-06-24T08:09:37.065" v="348"/>
          <ac:spMkLst>
            <pc:docMk/>
            <pc:sldMk cId="3109345342" sldId="258"/>
            <ac:spMk id="2" creationId="{70BEBB14-1B5F-49D4-827D-ECF38EE882C8}"/>
          </ac:spMkLst>
        </pc:spChg>
        <pc:spChg chg="del mod">
          <ac:chgData name="Jennifer Hunter-Phillips" userId="S::jhp@godalming.ac.uk::d8dd174a-82df-4a22-b864-6b209672f5fe" providerId="AD" clId="Web-{DCA90210-7250-4F15-909A-D2016BFCA8A9}" dt="2020-06-24T08:09:37.065" v="348"/>
          <ac:spMkLst>
            <pc:docMk/>
            <pc:sldMk cId="3109345342" sldId="258"/>
            <ac:spMk id="3" creationId="{8E7BE076-32C3-4F25-8CE0-EEDBE21DD6D7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9:37.065" v="348"/>
          <ac:spMkLst>
            <pc:docMk/>
            <pc:sldMk cId="3109345342" sldId="258"/>
            <ac:spMk id="8" creationId="{DFF2AC85-FAA0-4844-813F-83C04D7382E2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09:37.065" v="348"/>
          <ac:spMkLst>
            <pc:docMk/>
            <pc:sldMk cId="3109345342" sldId="258"/>
            <ac:spMk id="10" creationId="{89CC0F1E-BAA2-47B1-8F83-7ECB9FD9E009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09:37.065" v="348"/>
          <ac:spMkLst>
            <pc:docMk/>
            <pc:sldMk cId="3109345342" sldId="258"/>
            <ac:spMk id="16" creationId="{46C2E80F-49A6-4372-B103-219D417A55ED}"/>
          </ac:spMkLst>
        </pc:spChg>
        <pc:graphicFrameChg chg="add">
          <ac:chgData name="Jennifer Hunter-Phillips" userId="S::jhp@godalming.ac.uk::d8dd174a-82df-4a22-b864-6b209672f5fe" providerId="AD" clId="Web-{DCA90210-7250-4F15-909A-D2016BFCA8A9}" dt="2020-06-24T08:09:37.065" v="348"/>
          <ac:graphicFrameMkLst>
            <pc:docMk/>
            <pc:sldMk cId="3109345342" sldId="258"/>
            <ac:graphicFrameMk id="12" creationId="{2677E09E-DC78-4C89-8D64-CEE33F983A69}"/>
          </ac:graphicFrameMkLst>
        </pc:graphicFrameChg>
      </pc:sldChg>
      <pc:sldChg chg="addSp modSp new mod setBg">
        <pc:chgData name="Jennifer Hunter-Phillips" userId="S::jhp@godalming.ac.uk::d8dd174a-82df-4a22-b864-6b209672f5fe" providerId="AD" clId="Web-{DCA90210-7250-4F15-909A-D2016BFCA8A9}" dt="2020-06-24T08:10:21.346" v="409"/>
        <pc:sldMkLst>
          <pc:docMk/>
          <pc:sldMk cId="1688929773" sldId="259"/>
        </pc:sldMkLst>
        <pc:spChg chg="mod">
          <ac:chgData name="Jennifer Hunter-Phillips" userId="S::jhp@godalming.ac.uk::d8dd174a-82df-4a22-b864-6b209672f5fe" providerId="AD" clId="Web-{DCA90210-7250-4F15-909A-D2016BFCA8A9}" dt="2020-06-24T08:10:21.346" v="409"/>
          <ac:spMkLst>
            <pc:docMk/>
            <pc:sldMk cId="1688929773" sldId="259"/>
            <ac:spMk id="2" creationId="{55888873-F55E-4B6C-AFB2-2B469BC8BAE2}"/>
          </ac:spMkLst>
        </pc:spChg>
        <pc:spChg chg="mod">
          <ac:chgData name="Jennifer Hunter-Phillips" userId="S::jhp@godalming.ac.uk::d8dd174a-82df-4a22-b864-6b209672f5fe" providerId="AD" clId="Web-{DCA90210-7250-4F15-909A-D2016BFCA8A9}" dt="2020-06-24T08:10:21.346" v="409"/>
          <ac:spMkLst>
            <pc:docMk/>
            <pc:sldMk cId="1688929773" sldId="259"/>
            <ac:spMk id="3" creationId="{0AF1271E-E3AC-4AFA-86C5-774907645A25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0:21.346" v="409"/>
          <ac:spMkLst>
            <pc:docMk/>
            <pc:sldMk cId="1688929773" sldId="259"/>
            <ac:spMk id="8" creationId="{4522B21E-B2B9-4C72-9A71-C87EFD137480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0:21.346" v="409"/>
          <ac:spMkLst>
            <pc:docMk/>
            <pc:sldMk cId="1688929773" sldId="259"/>
            <ac:spMk id="10" creationId="{5EB7D2A2-F448-44D4-938C-DC84CBCB3B1E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0:21.346" v="409"/>
          <ac:spMkLst>
            <pc:docMk/>
            <pc:sldMk cId="1688929773" sldId="259"/>
            <ac:spMk id="12" creationId="{871AEA07-1E14-44B4-8E55-64EF049CD66F}"/>
          </ac:spMkLst>
        </pc:spChg>
        <pc:cxnChg chg="add">
          <ac:chgData name="Jennifer Hunter-Phillips" userId="S::jhp@godalming.ac.uk::d8dd174a-82df-4a22-b864-6b209672f5fe" providerId="AD" clId="Web-{DCA90210-7250-4F15-909A-D2016BFCA8A9}" dt="2020-06-24T08:10:21.346" v="409"/>
          <ac:cxnSpMkLst>
            <pc:docMk/>
            <pc:sldMk cId="1688929773" sldId="259"/>
            <ac:cxnSpMk id="14" creationId="{F7C8EA93-3210-4C62-99E9-153C275E3A87}"/>
          </ac:cxnSpMkLst>
        </pc:cxnChg>
      </pc:sldChg>
      <pc:sldChg chg="addSp delSp modSp new mod setBg">
        <pc:chgData name="Jennifer Hunter-Phillips" userId="S::jhp@godalming.ac.uk::d8dd174a-82df-4a22-b864-6b209672f5fe" providerId="AD" clId="Web-{DCA90210-7250-4F15-909A-D2016BFCA8A9}" dt="2020-06-24T08:16:12.584" v="687"/>
        <pc:sldMkLst>
          <pc:docMk/>
          <pc:sldMk cId="1504773305" sldId="260"/>
        </pc:sldMkLst>
        <pc:spChg chg="mo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2" creationId="{43452413-97AA-4BAE-98CD-CAD6F542AD82}"/>
          </ac:spMkLst>
        </pc:spChg>
        <pc:spChg chg="del mo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3" creationId="{F33328F3-D608-45FF-93B0-4CE54B8AE00D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5" creationId="{2B566528-1B12-4246-9431-5C2D7D081168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6" creationId="{2E80C965-DB6D-4F81-9E9E-B027384D0BD6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2:59.176" v="671"/>
          <ac:spMkLst>
            <pc:docMk/>
            <pc:sldMk cId="1504773305" sldId="260"/>
            <ac:spMk id="8" creationId="{8D70B121-56F4-4848-B38B-182089D909FA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12" creationId="{A580F890-B085-4E95-96AA-55AEBEC5CE6E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14" creationId="{D3F51FEB-38FB-4F6C-9F7B-2F2AFAB65463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16" creationId="{1E547BA6-BAE0-43BB-A7CA-60F69CE252F0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22" creationId="{C5278130-DFE0-457B-8698-88DF69019DDE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24" creationId="{2F99531B-1681-4D6E-BECB-18325B33A618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26" creationId="{20344094-430A-400B-804B-910E696A1A90}"/>
          </ac:spMkLst>
        </pc:spChg>
        <pc:spChg chg="add">
          <ac:chgData name="Jennifer Hunter-Phillips" userId="S::jhp@godalming.ac.uk::d8dd174a-82df-4a22-b864-6b209672f5fe" providerId="AD" clId="Web-{DCA90210-7250-4F15-909A-D2016BFCA8A9}" dt="2020-06-24T08:16:12.584" v="687"/>
          <ac:spMkLst>
            <pc:docMk/>
            <pc:sldMk cId="1504773305" sldId="260"/>
            <ac:spMk id="28" creationId="{453C67DF-7782-4E57-AB9B-F1B4811AD8FE}"/>
          </ac:spMkLst>
        </pc:spChg>
        <pc:graphicFrameChg chg="add">
          <ac:chgData name="Jennifer Hunter-Phillips" userId="S::jhp@godalming.ac.uk::d8dd174a-82df-4a22-b864-6b209672f5fe" providerId="AD" clId="Web-{DCA90210-7250-4F15-909A-D2016BFCA8A9}" dt="2020-06-24T08:16:12.584" v="687"/>
          <ac:graphicFrameMkLst>
            <pc:docMk/>
            <pc:sldMk cId="1504773305" sldId="260"/>
            <ac:graphicFrameMk id="18" creationId="{AA07D87E-CC5A-4F91-90E1-F49A0DD91652}"/>
          </ac:graphicFrameMkLst>
        </pc:graphicFrameChg>
        <pc:cxnChg chg="add del">
          <ac:chgData name="Jennifer Hunter-Phillips" userId="S::jhp@godalming.ac.uk::d8dd174a-82df-4a22-b864-6b209672f5fe" providerId="AD" clId="Web-{DCA90210-7250-4F15-909A-D2016BFCA8A9}" dt="2020-06-24T08:12:59.176" v="671"/>
          <ac:cxnSpMkLst>
            <pc:docMk/>
            <pc:sldMk cId="1504773305" sldId="260"/>
            <ac:cxnSpMk id="10" creationId="{2D72A2C9-F3CA-4216-8BAD-FA4C970C3C4E}"/>
          </ac:cxnSpMkLst>
        </pc:cxnChg>
        <pc:cxnChg chg="add">
          <ac:chgData name="Jennifer Hunter-Phillips" userId="S::jhp@godalming.ac.uk::d8dd174a-82df-4a22-b864-6b209672f5fe" providerId="AD" clId="Web-{DCA90210-7250-4F15-909A-D2016BFCA8A9}" dt="2020-06-24T08:16:12.584" v="687"/>
          <ac:cxnSpMkLst>
            <pc:docMk/>
            <pc:sldMk cId="1504773305" sldId="260"/>
            <ac:cxnSpMk id="30" creationId="{B03A5AE3-BD30-455C-842B-7626C8BEF097}"/>
          </ac:cxnSpMkLst>
        </pc:cxnChg>
        <pc:cxnChg chg="add">
          <ac:chgData name="Jennifer Hunter-Phillips" userId="S::jhp@godalming.ac.uk::d8dd174a-82df-4a22-b864-6b209672f5fe" providerId="AD" clId="Web-{DCA90210-7250-4F15-909A-D2016BFCA8A9}" dt="2020-06-24T08:16:12.584" v="687"/>
          <ac:cxnSpMkLst>
            <pc:docMk/>
            <pc:sldMk cId="1504773305" sldId="260"/>
            <ac:cxnSpMk id="32" creationId="{2DBECAA5-1F2D-470D-875C-8F2C2CA3E54B}"/>
          </ac:cxnSpMkLst>
        </pc:cxnChg>
      </pc:sldChg>
      <pc:sldChg chg="addSp delSp modSp new mod setBg">
        <pc:chgData name="Jennifer Hunter-Phillips" userId="S::jhp@godalming.ac.uk::d8dd174a-82df-4a22-b864-6b209672f5fe" providerId="AD" clId="Web-{DCA90210-7250-4F15-909A-D2016BFCA8A9}" dt="2020-06-24T08:22:55.557" v="1081"/>
        <pc:sldMkLst>
          <pc:docMk/>
          <pc:sldMk cId="901541694" sldId="261"/>
        </pc:sldMkLst>
        <pc:spChg chg="mod">
          <ac:chgData name="Jennifer Hunter-Phillips" userId="S::jhp@godalming.ac.uk::d8dd174a-82df-4a22-b864-6b209672f5fe" providerId="AD" clId="Web-{DCA90210-7250-4F15-909A-D2016BFCA8A9}" dt="2020-06-24T08:22:55.557" v="1081"/>
          <ac:spMkLst>
            <pc:docMk/>
            <pc:sldMk cId="901541694" sldId="261"/>
            <ac:spMk id="2" creationId="{46D5607B-C6B8-4B52-A00E-99A1205394A7}"/>
          </ac:spMkLst>
        </pc:spChg>
        <pc:spChg chg="del mod">
          <ac:chgData name="Jennifer Hunter-Phillips" userId="S::jhp@godalming.ac.uk::d8dd174a-82df-4a22-b864-6b209672f5fe" providerId="AD" clId="Web-{DCA90210-7250-4F15-909A-D2016BFCA8A9}" dt="2020-06-24T08:21:57.900" v="1076"/>
          <ac:spMkLst>
            <pc:docMk/>
            <pc:sldMk cId="901541694" sldId="261"/>
            <ac:spMk id="3" creationId="{D6053F45-9565-4CFA-AE8A-2728340C3F6F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57" v="1081"/>
          <ac:spMkLst>
            <pc:docMk/>
            <pc:sldMk cId="901541694" sldId="261"/>
            <ac:spMk id="9" creationId="{AFF8D2E5-2C4E-47B1-930B-6C82B7C31331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57" v="1081"/>
          <ac:spMkLst>
            <pc:docMk/>
            <pc:sldMk cId="901541694" sldId="261"/>
            <ac:spMk id="11" creationId="{801E4ADA-0EA9-4930-846E-3C11E8BED6DD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57" v="1081"/>
          <ac:spMkLst>
            <pc:docMk/>
            <pc:sldMk cId="901541694" sldId="261"/>
            <ac:spMk id="13" creationId="{FB92FFCE-0C90-454E-AA25-D4EE9A6C39C5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10" v="1080"/>
          <ac:spMkLst>
            <pc:docMk/>
            <pc:sldMk cId="901541694" sldId="261"/>
            <ac:spMk id="15" creationId="{AFF8D2E5-2C4E-47B1-930B-6C82B7C31331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10" v="1080"/>
          <ac:spMkLst>
            <pc:docMk/>
            <pc:sldMk cId="901541694" sldId="261"/>
            <ac:spMk id="16" creationId="{801E4ADA-0EA9-4930-846E-3C11E8BED6DD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5.510" v="1080"/>
          <ac:spMkLst>
            <pc:docMk/>
            <pc:sldMk cId="901541694" sldId="261"/>
            <ac:spMk id="17" creationId="{FB92FFCE-0C90-454E-AA25-D4EE9A6C39C5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2.588" v="1078"/>
          <ac:spMkLst>
            <pc:docMk/>
            <pc:sldMk cId="901541694" sldId="261"/>
            <ac:spMk id="18" creationId="{AFF8D2E5-2C4E-47B1-930B-6C82B7C31331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2.588" v="1078"/>
          <ac:spMkLst>
            <pc:docMk/>
            <pc:sldMk cId="901541694" sldId="261"/>
            <ac:spMk id="20" creationId="{801E4ADA-0EA9-4930-846E-3C11E8BED6DD}"/>
          </ac:spMkLst>
        </pc:spChg>
        <pc:spChg chg="add del">
          <ac:chgData name="Jennifer Hunter-Phillips" userId="S::jhp@godalming.ac.uk::d8dd174a-82df-4a22-b864-6b209672f5fe" providerId="AD" clId="Web-{DCA90210-7250-4F15-909A-D2016BFCA8A9}" dt="2020-06-24T08:22:52.588" v="1078"/>
          <ac:spMkLst>
            <pc:docMk/>
            <pc:sldMk cId="901541694" sldId="261"/>
            <ac:spMk id="22" creationId="{FB92FFCE-0C90-454E-AA25-D4EE9A6C39C5}"/>
          </ac:spMkLst>
        </pc:spChg>
        <pc:graphicFrameChg chg="add mod modGraphic">
          <ac:chgData name="Jennifer Hunter-Phillips" userId="S::jhp@godalming.ac.uk::d8dd174a-82df-4a22-b864-6b209672f5fe" providerId="AD" clId="Web-{DCA90210-7250-4F15-909A-D2016BFCA8A9}" dt="2020-06-24T08:22:55.557" v="1081"/>
          <ac:graphicFrameMkLst>
            <pc:docMk/>
            <pc:sldMk cId="901541694" sldId="261"/>
            <ac:graphicFrameMk id="5" creationId="{F047608D-0D4C-4DF3-9289-7AE53F100934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0A35E-AE79-48D8-9D32-38F1913F2A8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F13C3DB-66F5-4E02-89B1-341588BE8F16}">
      <dgm:prSet/>
      <dgm:spPr/>
      <dgm:t>
        <a:bodyPr/>
        <a:lstStyle/>
        <a:p>
          <a:r>
            <a:rPr lang="en-GB"/>
            <a:t>Title</a:t>
          </a:r>
          <a:endParaRPr lang="en-US"/>
        </a:p>
      </dgm:t>
    </dgm:pt>
    <dgm:pt modelId="{FB21332E-593B-4046-8F2A-512388CE82E3}" type="parTrans" cxnId="{2852BB74-F835-4144-9BE4-5ACB440E8DD4}">
      <dgm:prSet/>
      <dgm:spPr/>
      <dgm:t>
        <a:bodyPr/>
        <a:lstStyle/>
        <a:p>
          <a:endParaRPr lang="en-US"/>
        </a:p>
      </dgm:t>
    </dgm:pt>
    <dgm:pt modelId="{B400BEBB-311E-4F34-9F53-CB067C086B59}" type="sibTrans" cxnId="{2852BB74-F835-4144-9BE4-5ACB440E8DD4}">
      <dgm:prSet/>
      <dgm:spPr/>
      <dgm:t>
        <a:bodyPr/>
        <a:lstStyle/>
        <a:p>
          <a:endParaRPr lang="en-US"/>
        </a:p>
      </dgm:t>
    </dgm:pt>
    <dgm:pt modelId="{796F47BA-BC2A-41FF-B8FC-749BAA69418F}">
      <dgm:prSet/>
      <dgm:spPr/>
      <dgm:t>
        <a:bodyPr/>
        <a:lstStyle/>
        <a:p>
          <a:r>
            <a:rPr lang="en-GB"/>
            <a:t>Introduction and Research Focus, including Hypothesis</a:t>
          </a:r>
          <a:endParaRPr lang="en-US"/>
        </a:p>
      </dgm:t>
    </dgm:pt>
    <dgm:pt modelId="{AEE5B898-B2FD-487F-8941-20111BEDBB8C}" type="parTrans" cxnId="{BDBFB0E3-BFB0-40E7-A534-3B9CE5CB8B73}">
      <dgm:prSet/>
      <dgm:spPr/>
      <dgm:t>
        <a:bodyPr/>
        <a:lstStyle/>
        <a:p>
          <a:endParaRPr lang="en-US"/>
        </a:p>
      </dgm:t>
    </dgm:pt>
    <dgm:pt modelId="{8CB42331-7C25-49DA-86E4-920CA964D006}" type="sibTrans" cxnId="{BDBFB0E3-BFB0-40E7-A534-3B9CE5CB8B73}">
      <dgm:prSet/>
      <dgm:spPr/>
      <dgm:t>
        <a:bodyPr/>
        <a:lstStyle/>
        <a:p>
          <a:endParaRPr lang="en-US"/>
        </a:p>
      </dgm:t>
    </dgm:pt>
    <dgm:pt modelId="{F0393D92-909E-4795-89EC-04B37EA99BB0}">
      <dgm:prSet/>
      <dgm:spPr/>
      <dgm:t>
        <a:bodyPr/>
        <a:lstStyle/>
        <a:p>
          <a:r>
            <a:rPr lang="en-GB"/>
            <a:t>Methodology</a:t>
          </a:r>
          <a:endParaRPr lang="en-US"/>
        </a:p>
      </dgm:t>
    </dgm:pt>
    <dgm:pt modelId="{E67F97B4-62D4-4A31-8F73-E540616EB1B4}" type="parTrans" cxnId="{6DB892B9-E3CA-4B69-8BB2-30E656ACE8BA}">
      <dgm:prSet/>
      <dgm:spPr/>
      <dgm:t>
        <a:bodyPr/>
        <a:lstStyle/>
        <a:p>
          <a:endParaRPr lang="en-US"/>
        </a:p>
      </dgm:t>
    </dgm:pt>
    <dgm:pt modelId="{4F1B157A-0EF4-411E-B8BD-64BCED71CCFC}" type="sibTrans" cxnId="{6DB892B9-E3CA-4B69-8BB2-30E656ACE8BA}">
      <dgm:prSet/>
      <dgm:spPr/>
      <dgm:t>
        <a:bodyPr/>
        <a:lstStyle/>
        <a:p>
          <a:endParaRPr lang="en-US"/>
        </a:p>
      </dgm:t>
    </dgm:pt>
    <dgm:pt modelId="{75D50023-D217-4CB8-BDB2-C7519E9F2321}">
      <dgm:prSet/>
      <dgm:spPr/>
      <dgm:t>
        <a:bodyPr/>
        <a:lstStyle/>
        <a:p>
          <a:r>
            <a:rPr lang="en-GB"/>
            <a:t>Analysis, sub-divided by methods</a:t>
          </a:r>
          <a:endParaRPr lang="en-US"/>
        </a:p>
      </dgm:t>
    </dgm:pt>
    <dgm:pt modelId="{C9363644-5927-4491-AA3B-ABA400EC5150}" type="parTrans" cxnId="{84D8FA71-32E0-4DF9-9AC2-AC8E1E4311FF}">
      <dgm:prSet/>
      <dgm:spPr/>
      <dgm:t>
        <a:bodyPr/>
        <a:lstStyle/>
        <a:p>
          <a:endParaRPr lang="en-US"/>
        </a:p>
      </dgm:t>
    </dgm:pt>
    <dgm:pt modelId="{39EADA20-4E9E-4B93-926E-61EB92215C2F}" type="sibTrans" cxnId="{84D8FA71-32E0-4DF9-9AC2-AC8E1E4311FF}">
      <dgm:prSet/>
      <dgm:spPr/>
      <dgm:t>
        <a:bodyPr/>
        <a:lstStyle/>
        <a:p>
          <a:endParaRPr lang="en-US"/>
        </a:p>
      </dgm:t>
    </dgm:pt>
    <dgm:pt modelId="{2AB889D3-DA7F-42B2-815B-658EF8A398F0}">
      <dgm:prSet/>
      <dgm:spPr/>
      <dgm:t>
        <a:bodyPr/>
        <a:lstStyle/>
        <a:p>
          <a:r>
            <a:rPr lang="en-GB"/>
            <a:t>Conclusion</a:t>
          </a:r>
          <a:endParaRPr lang="en-US"/>
        </a:p>
      </dgm:t>
    </dgm:pt>
    <dgm:pt modelId="{3FFF2658-FEB6-4004-A562-2017FC4068AF}" type="parTrans" cxnId="{9E1117D7-962C-45C4-A63D-30868C4EB5CA}">
      <dgm:prSet/>
      <dgm:spPr/>
      <dgm:t>
        <a:bodyPr/>
        <a:lstStyle/>
        <a:p>
          <a:endParaRPr lang="en-US"/>
        </a:p>
      </dgm:t>
    </dgm:pt>
    <dgm:pt modelId="{67BD1068-2752-412A-83FC-20CCFE9B201B}" type="sibTrans" cxnId="{9E1117D7-962C-45C4-A63D-30868C4EB5CA}">
      <dgm:prSet/>
      <dgm:spPr/>
      <dgm:t>
        <a:bodyPr/>
        <a:lstStyle/>
        <a:p>
          <a:endParaRPr lang="en-US"/>
        </a:p>
      </dgm:t>
    </dgm:pt>
    <dgm:pt modelId="{F051971E-B50E-4401-8374-269484CF9DF0}">
      <dgm:prSet/>
      <dgm:spPr/>
      <dgm:t>
        <a:bodyPr/>
        <a:lstStyle/>
        <a:p>
          <a:r>
            <a:rPr lang="en-GB"/>
            <a:t>Evaluation</a:t>
          </a:r>
          <a:endParaRPr lang="en-US"/>
        </a:p>
      </dgm:t>
    </dgm:pt>
    <dgm:pt modelId="{BF9D7C2A-BD2C-4CBB-BA38-AA7AD3FF7A4C}" type="parTrans" cxnId="{ACB8DEEA-7CB6-4EC1-B989-96CA23A9F6C5}">
      <dgm:prSet/>
      <dgm:spPr/>
      <dgm:t>
        <a:bodyPr/>
        <a:lstStyle/>
        <a:p>
          <a:endParaRPr lang="en-US"/>
        </a:p>
      </dgm:t>
    </dgm:pt>
    <dgm:pt modelId="{60BFAE45-6149-48E4-BA87-F529937B6405}" type="sibTrans" cxnId="{ACB8DEEA-7CB6-4EC1-B989-96CA23A9F6C5}">
      <dgm:prSet/>
      <dgm:spPr/>
      <dgm:t>
        <a:bodyPr/>
        <a:lstStyle/>
        <a:p>
          <a:endParaRPr lang="en-US"/>
        </a:p>
      </dgm:t>
    </dgm:pt>
    <dgm:pt modelId="{FC11FE2B-DE1C-4A2A-AE8B-16C9CE831133}">
      <dgm:prSet/>
      <dgm:spPr/>
      <dgm:t>
        <a:bodyPr/>
        <a:lstStyle/>
        <a:p>
          <a:r>
            <a:rPr lang="en-GB"/>
            <a:t>Bibliography</a:t>
          </a:r>
          <a:endParaRPr lang="en-US"/>
        </a:p>
      </dgm:t>
    </dgm:pt>
    <dgm:pt modelId="{D440F8E0-8661-457A-87A6-E8533B91995A}" type="parTrans" cxnId="{5778695B-CF1F-479D-B629-2D6832D41A6C}">
      <dgm:prSet/>
      <dgm:spPr/>
      <dgm:t>
        <a:bodyPr/>
        <a:lstStyle/>
        <a:p>
          <a:endParaRPr lang="en-US"/>
        </a:p>
      </dgm:t>
    </dgm:pt>
    <dgm:pt modelId="{0F1A65D8-BC96-49CE-825B-D15DAA42794A}" type="sibTrans" cxnId="{5778695B-CF1F-479D-B629-2D6832D41A6C}">
      <dgm:prSet/>
      <dgm:spPr/>
      <dgm:t>
        <a:bodyPr/>
        <a:lstStyle/>
        <a:p>
          <a:endParaRPr lang="en-US"/>
        </a:p>
      </dgm:t>
    </dgm:pt>
    <dgm:pt modelId="{23B39097-472D-43D2-BA9A-A56858978801}" type="pres">
      <dgm:prSet presAssocID="{CCC0A35E-AE79-48D8-9D32-38F1913F2A8F}" presName="root" presStyleCnt="0">
        <dgm:presLayoutVars>
          <dgm:dir/>
          <dgm:resizeHandles val="exact"/>
        </dgm:presLayoutVars>
      </dgm:prSet>
      <dgm:spPr/>
    </dgm:pt>
    <dgm:pt modelId="{D08EC870-40C7-4F7C-A20D-012E0BC0FBB9}" type="pres">
      <dgm:prSet presAssocID="{CCC0A35E-AE79-48D8-9D32-38F1913F2A8F}" presName="container" presStyleCnt="0">
        <dgm:presLayoutVars>
          <dgm:dir/>
          <dgm:resizeHandles val="exact"/>
        </dgm:presLayoutVars>
      </dgm:prSet>
      <dgm:spPr/>
    </dgm:pt>
    <dgm:pt modelId="{1C4C3AFB-08AA-42EC-AD06-F3DB8ABACEFB}" type="pres">
      <dgm:prSet presAssocID="{8F13C3DB-66F5-4E02-89B1-341588BE8F16}" presName="compNode" presStyleCnt="0"/>
      <dgm:spPr/>
    </dgm:pt>
    <dgm:pt modelId="{C4E1F3E3-F487-4492-A1A6-5999DCC2BC82}" type="pres">
      <dgm:prSet presAssocID="{8F13C3DB-66F5-4E02-89B1-341588BE8F16}" presName="iconBgRect" presStyleLbl="bgShp" presStyleIdx="0" presStyleCnt="7"/>
      <dgm:spPr/>
    </dgm:pt>
    <dgm:pt modelId="{08BAFD28-BBC4-4A11-A186-7D57EC9E2C7E}" type="pres">
      <dgm:prSet presAssocID="{8F13C3DB-66F5-4E02-89B1-341588BE8F16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C5F1CF4D-E564-4AF4-9E6D-EBC2F331F3DC}" type="pres">
      <dgm:prSet presAssocID="{8F13C3DB-66F5-4E02-89B1-341588BE8F16}" presName="spaceRect" presStyleCnt="0"/>
      <dgm:spPr/>
    </dgm:pt>
    <dgm:pt modelId="{156C6F36-418B-4927-8F5F-5AEB043F4961}" type="pres">
      <dgm:prSet presAssocID="{8F13C3DB-66F5-4E02-89B1-341588BE8F16}" presName="textRect" presStyleLbl="revTx" presStyleIdx="0" presStyleCnt="7">
        <dgm:presLayoutVars>
          <dgm:chMax val="1"/>
          <dgm:chPref val="1"/>
        </dgm:presLayoutVars>
      </dgm:prSet>
      <dgm:spPr/>
    </dgm:pt>
    <dgm:pt modelId="{D3C5B1B3-0AC4-45BD-A68A-EF8807080C98}" type="pres">
      <dgm:prSet presAssocID="{B400BEBB-311E-4F34-9F53-CB067C086B59}" presName="sibTrans" presStyleLbl="sibTrans2D1" presStyleIdx="0" presStyleCnt="0"/>
      <dgm:spPr/>
    </dgm:pt>
    <dgm:pt modelId="{F6B2C712-A72A-4B21-A755-C6E8BFC1B946}" type="pres">
      <dgm:prSet presAssocID="{796F47BA-BC2A-41FF-B8FC-749BAA69418F}" presName="compNode" presStyleCnt="0"/>
      <dgm:spPr/>
    </dgm:pt>
    <dgm:pt modelId="{6231C66A-B0AC-4431-BB0A-3EFBC28F24C6}" type="pres">
      <dgm:prSet presAssocID="{796F47BA-BC2A-41FF-B8FC-749BAA69418F}" presName="iconBgRect" presStyleLbl="bgShp" presStyleIdx="1" presStyleCnt="7"/>
      <dgm:spPr/>
    </dgm:pt>
    <dgm:pt modelId="{794F0DEF-97CD-4312-84D3-D62D3544800B}" type="pres">
      <dgm:prSet presAssocID="{796F47BA-BC2A-41FF-B8FC-749BAA69418F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1E9DB13-243C-4EE6-BA6A-E07CC6D2A3BC}" type="pres">
      <dgm:prSet presAssocID="{796F47BA-BC2A-41FF-B8FC-749BAA69418F}" presName="spaceRect" presStyleCnt="0"/>
      <dgm:spPr/>
    </dgm:pt>
    <dgm:pt modelId="{5E148E7B-CB59-4726-8C00-0EC9737402B7}" type="pres">
      <dgm:prSet presAssocID="{796F47BA-BC2A-41FF-B8FC-749BAA69418F}" presName="textRect" presStyleLbl="revTx" presStyleIdx="1" presStyleCnt="7">
        <dgm:presLayoutVars>
          <dgm:chMax val="1"/>
          <dgm:chPref val="1"/>
        </dgm:presLayoutVars>
      </dgm:prSet>
      <dgm:spPr/>
    </dgm:pt>
    <dgm:pt modelId="{BF8E79F7-8DA6-4D97-91EA-69CA7E248F4E}" type="pres">
      <dgm:prSet presAssocID="{8CB42331-7C25-49DA-86E4-920CA964D006}" presName="sibTrans" presStyleLbl="sibTrans2D1" presStyleIdx="0" presStyleCnt="0"/>
      <dgm:spPr/>
    </dgm:pt>
    <dgm:pt modelId="{ED7F2200-3422-4B6C-9C79-80ED629BCEF0}" type="pres">
      <dgm:prSet presAssocID="{F0393D92-909E-4795-89EC-04B37EA99BB0}" presName="compNode" presStyleCnt="0"/>
      <dgm:spPr/>
    </dgm:pt>
    <dgm:pt modelId="{C6B41343-61D5-4883-B00E-8E989B74493F}" type="pres">
      <dgm:prSet presAssocID="{F0393D92-909E-4795-89EC-04B37EA99BB0}" presName="iconBgRect" presStyleLbl="bgShp" presStyleIdx="2" presStyleCnt="7"/>
      <dgm:spPr/>
    </dgm:pt>
    <dgm:pt modelId="{EABE01EB-F33A-43F2-B869-66918ABF30EF}" type="pres">
      <dgm:prSet presAssocID="{F0393D92-909E-4795-89EC-04B37EA99BB0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A2EB660E-E263-470B-B941-11356D482C90}" type="pres">
      <dgm:prSet presAssocID="{F0393D92-909E-4795-89EC-04B37EA99BB0}" presName="spaceRect" presStyleCnt="0"/>
      <dgm:spPr/>
    </dgm:pt>
    <dgm:pt modelId="{1A27CDF4-82AD-4623-8848-07A25145AD9B}" type="pres">
      <dgm:prSet presAssocID="{F0393D92-909E-4795-89EC-04B37EA99BB0}" presName="textRect" presStyleLbl="revTx" presStyleIdx="2" presStyleCnt="7">
        <dgm:presLayoutVars>
          <dgm:chMax val="1"/>
          <dgm:chPref val="1"/>
        </dgm:presLayoutVars>
      </dgm:prSet>
      <dgm:spPr/>
    </dgm:pt>
    <dgm:pt modelId="{4152240F-09E2-4475-8867-103A418C440C}" type="pres">
      <dgm:prSet presAssocID="{4F1B157A-0EF4-411E-B8BD-64BCED71CCFC}" presName="sibTrans" presStyleLbl="sibTrans2D1" presStyleIdx="0" presStyleCnt="0"/>
      <dgm:spPr/>
    </dgm:pt>
    <dgm:pt modelId="{3EC75818-1F2F-47FB-AFA2-F22103F7D70A}" type="pres">
      <dgm:prSet presAssocID="{75D50023-D217-4CB8-BDB2-C7519E9F2321}" presName="compNode" presStyleCnt="0"/>
      <dgm:spPr/>
    </dgm:pt>
    <dgm:pt modelId="{9D4BFC7C-AAF6-47B5-96A3-B6BD5CD9BDAD}" type="pres">
      <dgm:prSet presAssocID="{75D50023-D217-4CB8-BDB2-C7519E9F2321}" presName="iconBgRect" presStyleLbl="bgShp" presStyleIdx="3" presStyleCnt="7"/>
      <dgm:spPr/>
    </dgm:pt>
    <dgm:pt modelId="{DD780A1F-7AB0-4194-A586-DBF350A20AA7}" type="pres">
      <dgm:prSet presAssocID="{75D50023-D217-4CB8-BDB2-C7519E9F2321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 chart"/>
        </a:ext>
      </dgm:extLst>
    </dgm:pt>
    <dgm:pt modelId="{D26CA88B-639F-4745-8B06-8AE92A048D74}" type="pres">
      <dgm:prSet presAssocID="{75D50023-D217-4CB8-BDB2-C7519E9F2321}" presName="spaceRect" presStyleCnt="0"/>
      <dgm:spPr/>
    </dgm:pt>
    <dgm:pt modelId="{81B0A295-D2DD-4F8A-9E98-41C48559AB62}" type="pres">
      <dgm:prSet presAssocID="{75D50023-D217-4CB8-BDB2-C7519E9F2321}" presName="textRect" presStyleLbl="revTx" presStyleIdx="3" presStyleCnt="7">
        <dgm:presLayoutVars>
          <dgm:chMax val="1"/>
          <dgm:chPref val="1"/>
        </dgm:presLayoutVars>
      </dgm:prSet>
      <dgm:spPr/>
    </dgm:pt>
    <dgm:pt modelId="{A810CECD-7D0A-4197-9706-C9E1B02B11CB}" type="pres">
      <dgm:prSet presAssocID="{39EADA20-4E9E-4B93-926E-61EB92215C2F}" presName="sibTrans" presStyleLbl="sibTrans2D1" presStyleIdx="0" presStyleCnt="0"/>
      <dgm:spPr/>
    </dgm:pt>
    <dgm:pt modelId="{91D02136-F6FB-42D3-9E7B-063B9542A817}" type="pres">
      <dgm:prSet presAssocID="{2AB889D3-DA7F-42B2-815B-658EF8A398F0}" presName="compNode" presStyleCnt="0"/>
      <dgm:spPr/>
    </dgm:pt>
    <dgm:pt modelId="{F4E733C7-836E-4C50-856A-71C3C7BF6973}" type="pres">
      <dgm:prSet presAssocID="{2AB889D3-DA7F-42B2-815B-658EF8A398F0}" presName="iconBgRect" presStyleLbl="bgShp" presStyleIdx="4" presStyleCnt="7"/>
      <dgm:spPr/>
    </dgm:pt>
    <dgm:pt modelId="{B9E8DA65-4AD6-4E90-A3BC-A3CA279D842B}" type="pres">
      <dgm:prSet presAssocID="{2AB889D3-DA7F-42B2-815B-658EF8A398F0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7B05ED4-4AFC-467D-86C3-F91921FDAAF8}" type="pres">
      <dgm:prSet presAssocID="{2AB889D3-DA7F-42B2-815B-658EF8A398F0}" presName="spaceRect" presStyleCnt="0"/>
      <dgm:spPr/>
    </dgm:pt>
    <dgm:pt modelId="{50C95473-8DF2-4D4F-9D25-E5AD9D86E209}" type="pres">
      <dgm:prSet presAssocID="{2AB889D3-DA7F-42B2-815B-658EF8A398F0}" presName="textRect" presStyleLbl="revTx" presStyleIdx="4" presStyleCnt="7">
        <dgm:presLayoutVars>
          <dgm:chMax val="1"/>
          <dgm:chPref val="1"/>
        </dgm:presLayoutVars>
      </dgm:prSet>
      <dgm:spPr/>
    </dgm:pt>
    <dgm:pt modelId="{698E2615-FC30-4E66-89FF-AAE3C3B9500E}" type="pres">
      <dgm:prSet presAssocID="{67BD1068-2752-412A-83FC-20CCFE9B201B}" presName="sibTrans" presStyleLbl="sibTrans2D1" presStyleIdx="0" presStyleCnt="0"/>
      <dgm:spPr/>
    </dgm:pt>
    <dgm:pt modelId="{383CEF77-6AD1-4EFA-B86E-9717A7BCB5CD}" type="pres">
      <dgm:prSet presAssocID="{F051971E-B50E-4401-8374-269484CF9DF0}" presName="compNode" presStyleCnt="0"/>
      <dgm:spPr/>
    </dgm:pt>
    <dgm:pt modelId="{1A8C94CB-5411-4F4C-BAC9-1817A81BF9BE}" type="pres">
      <dgm:prSet presAssocID="{F051971E-B50E-4401-8374-269484CF9DF0}" presName="iconBgRect" presStyleLbl="bgShp" presStyleIdx="5" presStyleCnt="7"/>
      <dgm:spPr/>
    </dgm:pt>
    <dgm:pt modelId="{1C774090-03F1-4985-B7E1-E335C2AF8141}" type="pres">
      <dgm:prSet presAssocID="{F051971E-B50E-4401-8374-269484CF9DF0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4C422797-9490-4E52-BB34-6795AFD36D37}" type="pres">
      <dgm:prSet presAssocID="{F051971E-B50E-4401-8374-269484CF9DF0}" presName="spaceRect" presStyleCnt="0"/>
      <dgm:spPr/>
    </dgm:pt>
    <dgm:pt modelId="{6E5A3FA7-E45C-4200-A6CA-9EC4E5ECA0F6}" type="pres">
      <dgm:prSet presAssocID="{F051971E-B50E-4401-8374-269484CF9DF0}" presName="textRect" presStyleLbl="revTx" presStyleIdx="5" presStyleCnt="7">
        <dgm:presLayoutVars>
          <dgm:chMax val="1"/>
          <dgm:chPref val="1"/>
        </dgm:presLayoutVars>
      </dgm:prSet>
      <dgm:spPr/>
    </dgm:pt>
    <dgm:pt modelId="{68B2A414-96D0-49A9-9571-E4BCAFF1A968}" type="pres">
      <dgm:prSet presAssocID="{60BFAE45-6149-48E4-BA87-F529937B6405}" presName="sibTrans" presStyleLbl="sibTrans2D1" presStyleIdx="0" presStyleCnt="0"/>
      <dgm:spPr/>
    </dgm:pt>
    <dgm:pt modelId="{D94B2C23-199A-4FD8-8130-5282A5DBF653}" type="pres">
      <dgm:prSet presAssocID="{FC11FE2B-DE1C-4A2A-AE8B-16C9CE831133}" presName="compNode" presStyleCnt="0"/>
      <dgm:spPr/>
    </dgm:pt>
    <dgm:pt modelId="{85E42895-BAE7-4DD2-ABFC-BFE573488BE2}" type="pres">
      <dgm:prSet presAssocID="{FC11FE2B-DE1C-4A2A-AE8B-16C9CE831133}" presName="iconBgRect" presStyleLbl="bgShp" presStyleIdx="6" presStyleCnt="7"/>
      <dgm:spPr/>
    </dgm:pt>
    <dgm:pt modelId="{E9B790FB-6121-42D9-9B24-79C564FED985}" type="pres">
      <dgm:prSet presAssocID="{FC11FE2B-DE1C-4A2A-AE8B-16C9CE831133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3B7AF0C-AF28-441D-A299-97EDC162FB75}" type="pres">
      <dgm:prSet presAssocID="{FC11FE2B-DE1C-4A2A-AE8B-16C9CE831133}" presName="spaceRect" presStyleCnt="0"/>
      <dgm:spPr/>
    </dgm:pt>
    <dgm:pt modelId="{DAC61B5C-C039-4230-9357-CEB22B1CBF6D}" type="pres">
      <dgm:prSet presAssocID="{FC11FE2B-DE1C-4A2A-AE8B-16C9CE831133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5778695B-CF1F-479D-B629-2D6832D41A6C}" srcId="{CCC0A35E-AE79-48D8-9D32-38F1913F2A8F}" destId="{FC11FE2B-DE1C-4A2A-AE8B-16C9CE831133}" srcOrd="6" destOrd="0" parTransId="{D440F8E0-8661-457A-87A6-E8533B91995A}" sibTransId="{0F1A65D8-BC96-49CE-825B-D15DAA42794A}"/>
    <dgm:cxn modelId="{2324F25F-8714-4E82-82A1-90ED9297178C}" type="presOf" srcId="{8F13C3DB-66F5-4E02-89B1-341588BE8F16}" destId="{156C6F36-418B-4927-8F5F-5AEB043F4961}" srcOrd="0" destOrd="0" presId="urn:microsoft.com/office/officeart/2018/2/layout/IconCircleList"/>
    <dgm:cxn modelId="{EF4E6845-4EBE-41A9-B41C-EBB97C927D6E}" type="presOf" srcId="{B400BEBB-311E-4F34-9F53-CB067C086B59}" destId="{D3C5B1B3-0AC4-45BD-A68A-EF8807080C98}" srcOrd="0" destOrd="0" presId="urn:microsoft.com/office/officeart/2018/2/layout/IconCircleList"/>
    <dgm:cxn modelId="{308DF548-B9C1-437F-A311-B5F558FB9282}" type="presOf" srcId="{F051971E-B50E-4401-8374-269484CF9DF0}" destId="{6E5A3FA7-E45C-4200-A6CA-9EC4E5ECA0F6}" srcOrd="0" destOrd="0" presId="urn:microsoft.com/office/officeart/2018/2/layout/IconCircleList"/>
    <dgm:cxn modelId="{84D8FA71-32E0-4DF9-9AC2-AC8E1E4311FF}" srcId="{CCC0A35E-AE79-48D8-9D32-38F1913F2A8F}" destId="{75D50023-D217-4CB8-BDB2-C7519E9F2321}" srcOrd="3" destOrd="0" parTransId="{C9363644-5927-4491-AA3B-ABA400EC5150}" sibTransId="{39EADA20-4E9E-4B93-926E-61EB92215C2F}"/>
    <dgm:cxn modelId="{2852BB74-F835-4144-9BE4-5ACB440E8DD4}" srcId="{CCC0A35E-AE79-48D8-9D32-38F1913F2A8F}" destId="{8F13C3DB-66F5-4E02-89B1-341588BE8F16}" srcOrd="0" destOrd="0" parTransId="{FB21332E-593B-4046-8F2A-512388CE82E3}" sibTransId="{B400BEBB-311E-4F34-9F53-CB067C086B59}"/>
    <dgm:cxn modelId="{30F70756-817E-4758-B4F2-D3F4C7958438}" type="presOf" srcId="{75D50023-D217-4CB8-BDB2-C7519E9F2321}" destId="{81B0A295-D2DD-4F8A-9E98-41C48559AB62}" srcOrd="0" destOrd="0" presId="urn:microsoft.com/office/officeart/2018/2/layout/IconCircleList"/>
    <dgm:cxn modelId="{85FE9F86-6D40-4E52-BA26-7B01BFFDB432}" type="presOf" srcId="{60BFAE45-6149-48E4-BA87-F529937B6405}" destId="{68B2A414-96D0-49A9-9571-E4BCAFF1A968}" srcOrd="0" destOrd="0" presId="urn:microsoft.com/office/officeart/2018/2/layout/IconCircleList"/>
    <dgm:cxn modelId="{6069D5A2-6AA7-47BE-A54E-E1AA93956A33}" type="presOf" srcId="{2AB889D3-DA7F-42B2-815B-658EF8A398F0}" destId="{50C95473-8DF2-4D4F-9D25-E5AD9D86E209}" srcOrd="0" destOrd="0" presId="urn:microsoft.com/office/officeart/2018/2/layout/IconCircleList"/>
    <dgm:cxn modelId="{232AC6AA-0723-49A7-9108-FE86BCAF86F0}" type="presOf" srcId="{796F47BA-BC2A-41FF-B8FC-749BAA69418F}" destId="{5E148E7B-CB59-4726-8C00-0EC9737402B7}" srcOrd="0" destOrd="0" presId="urn:microsoft.com/office/officeart/2018/2/layout/IconCircleList"/>
    <dgm:cxn modelId="{6DB892B9-E3CA-4B69-8BB2-30E656ACE8BA}" srcId="{CCC0A35E-AE79-48D8-9D32-38F1913F2A8F}" destId="{F0393D92-909E-4795-89EC-04B37EA99BB0}" srcOrd="2" destOrd="0" parTransId="{E67F97B4-62D4-4A31-8F73-E540616EB1B4}" sibTransId="{4F1B157A-0EF4-411E-B8BD-64BCED71CCFC}"/>
    <dgm:cxn modelId="{9E1117D7-962C-45C4-A63D-30868C4EB5CA}" srcId="{CCC0A35E-AE79-48D8-9D32-38F1913F2A8F}" destId="{2AB889D3-DA7F-42B2-815B-658EF8A398F0}" srcOrd="4" destOrd="0" parTransId="{3FFF2658-FEB6-4004-A562-2017FC4068AF}" sibTransId="{67BD1068-2752-412A-83FC-20CCFE9B201B}"/>
    <dgm:cxn modelId="{AAEC4DE2-730D-4328-954A-EB32FB16DFF7}" type="presOf" srcId="{CCC0A35E-AE79-48D8-9D32-38F1913F2A8F}" destId="{23B39097-472D-43D2-BA9A-A56858978801}" srcOrd="0" destOrd="0" presId="urn:microsoft.com/office/officeart/2018/2/layout/IconCircleList"/>
    <dgm:cxn modelId="{BDBFB0E3-BFB0-40E7-A534-3B9CE5CB8B73}" srcId="{CCC0A35E-AE79-48D8-9D32-38F1913F2A8F}" destId="{796F47BA-BC2A-41FF-B8FC-749BAA69418F}" srcOrd="1" destOrd="0" parTransId="{AEE5B898-B2FD-487F-8941-20111BEDBB8C}" sibTransId="{8CB42331-7C25-49DA-86E4-920CA964D006}"/>
    <dgm:cxn modelId="{64B961E4-0E54-466D-83DD-5667F52AC4C8}" type="presOf" srcId="{F0393D92-909E-4795-89EC-04B37EA99BB0}" destId="{1A27CDF4-82AD-4623-8848-07A25145AD9B}" srcOrd="0" destOrd="0" presId="urn:microsoft.com/office/officeart/2018/2/layout/IconCircleList"/>
    <dgm:cxn modelId="{5FA1D1E7-61A6-44E0-BE2F-57B884DCBCF1}" type="presOf" srcId="{8CB42331-7C25-49DA-86E4-920CA964D006}" destId="{BF8E79F7-8DA6-4D97-91EA-69CA7E248F4E}" srcOrd="0" destOrd="0" presId="urn:microsoft.com/office/officeart/2018/2/layout/IconCircleList"/>
    <dgm:cxn modelId="{ACB8DEEA-7CB6-4EC1-B989-96CA23A9F6C5}" srcId="{CCC0A35E-AE79-48D8-9D32-38F1913F2A8F}" destId="{F051971E-B50E-4401-8374-269484CF9DF0}" srcOrd="5" destOrd="0" parTransId="{BF9D7C2A-BD2C-4CBB-BA38-AA7AD3FF7A4C}" sibTransId="{60BFAE45-6149-48E4-BA87-F529937B6405}"/>
    <dgm:cxn modelId="{6DDFB0F9-6254-420B-BA5E-E5EBB0DE80B6}" type="presOf" srcId="{FC11FE2B-DE1C-4A2A-AE8B-16C9CE831133}" destId="{DAC61B5C-C039-4230-9357-CEB22B1CBF6D}" srcOrd="0" destOrd="0" presId="urn:microsoft.com/office/officeart/2018/2/layout/IconCircleList"/>
    <dgm:cxn modelId="{A2BB6CFC-D0D3-425B-ACDA-15A5D54E80D1}" type="presOf" srcId="{39EADA20-4E9E-4B93-926E-61EB92215C2F}" destId="{A810CECD-7D0A-4197-9706-C9E1B02B11CB}" srcOrd="0" destOrd="0" presId="urn:microsoft.com/office/officeart/2018/2/layout/IconCircleList"/>
    <dgm:cxn modelId="{FAD9A8FC-E54A-4978-A999-5BE2F578508E}" type="presOf" srcId="{4F1B157A-0EF4-411E-B8BD-64BCED71CCFC}" destId="{4152240F-09E2-4475-8867-103A418C440C}" srcOrd="0" destOrd="0" presId="urn:microsoft.com/office/officeart/2018/2/layout/IconCircleList"/>
    <dgm:cxn modelId="{03578AFE-30C3-418A-A420-09684F2E0739}" type="presOf" srcId="{67BD1068-2752-412A-83FC-20CCFE9B201B}" destId="{698E2615-FC30-4E66-89FF-AAE3C3B9500E}" srcOrd="0" destOrd="0" presId="urn:microsoft.com/office/officeart/2018/2/layout/IconCircleList"/>
    <dgm:cxn modelId="{DCA91AEE-B334-4743-AA96-9F6831D3441D}" type="presParOf" srcId="{23B39097-472D-43D2-BA9A-A56858978801}" destId="{D08EC870-40C7-4F7C-A20D-012E0BC0FBB9}" srcOrd="0" destOrd="0" presId="urn:microsoft.com/office/officeart/2018/2/layout/IconCircleList"/>
    <dgm:cxn modelId="{21C8F65C-00AD-4F85-A351-3AC484369401}" type="presParOf" srcId="{D08EC870-40C7-4F7C-A20D-012E0BC0FBB9}" destId="{1C4C3AFB-08AA-42EC-AD06-F3DB8ABACEFB}" srcOrd="0" destOrd="0" presId="urn:microsoft.com/office/officeart/2018/2/layout/IconCircleList"/>
    <dgm:cxn modelId="{F2B9FF35-C066-4ED8-8D08-61627014CE9A}" type="presParOf" srcId="{1C4C3AFB-08AA-42EC-AD06-F3DB8ABACEFB}" destId="{C4E1F3E3-F487-4492-A1A6-5999DCC2BC82}" srcOrd="0" destOrd="0" presId="urn:microsoft.com/office/officeart/2018/2/layout/IconCircleList"/>
    <dgm:cxn modelId="{A51FE793-1A90-4CAB-A0C7-5D27DA772C97}" type="presParOf" srcId="{1C4C3AFB-08AA-42EC-AD06-F3DB8ABACEFB}" destId="{08BAFD28-BBC4-4A11-A186-7D57EC9E2C7E}" srcOrd="1" destOrd="0" presId="urn:microsoft.com/office/officeart/2018/2/layout/IconCircleList"/>
    <dgm:cxn modelId="{490847B6-1BE0-48EF-B55F-EC30546F9770}" type="presParOf" srcId="{1C4C3AFB-08AA-42EC-AD06-F3DB8ABACEFB}" destId="{C5F1CF4D-E564-4AF4-9E6D-EBC2F331F3DC}" srcOrd="2" destOrd="0" presId="urn:microsoft.com/office/officeart/2018/2/layout/IconCircleList"/>
    <dgm:cxn modelId="{F58C3AE2-C945-4E08-AD03-465773DDAFE7}" type="presParOf" srcId="{1C4C3AFB-08AA-42EC-AD06-F3DB8ABACEFB}" destId="{156C6F36-418B-4927-8F5F-5AEB043F4961}" srcOrd="3" destOrd="0" presId="urn:microsoft.com/office/officeart/2018/2/layout/IconCircleList"/>
    <dgm:cxn modelId="{7FAD3477-E897-4248-9DBA-57F9EA3275C9}" type="presParOf" srcId="{D08EC870-40C7-4F7C-A20D-012E0BC0FBB9}" destId="{D3C5B1B3-0AC4-45BD-A68A-EF8807080C98}" srcOrd="1" destOrd="0" presId="urn:microsoft.com/office/officeart/2018/2/layout/IconCircleList"/>
    <dgm:cxn modelId="{C1AD7137-A7C2-4179-B63D-D45F9779821B}" type="presParOf" srcId="{D08EC870-40C7-4F7C-A20D-012E0BC0FBB9}" destId="{F6B2C712-A72A-4B21-A755-C6E8BFC1B946}" srcOrd="2" destOrd="0" presId="urn:microsoft.com/office/officeart/2018/2/layout/IconCircleList"/>
    <dgm:cxn modelId="{DDC491D3-6F4C-43F8-8A2D-BD0188B05C23}" type="presParOf" srcId="{F6B2C712-A72A-4B21-A755-C6E8BFC1B946}" destId="{6231C66A-B0AC-4431-BB0A-3EFBC28F24C6}" srcOrd="0" destOrd="0" presId="urn:microsoft.com/office/officeart/2018/2/layout/IconCircleList"/>
    <dgm:cxn modelId="{1EFB82C8-82A8-4A11-AE72-17351BDB1FA4}" type="presParOf" srcId="{F6B2C712-A72A-4B21-A755-C6E8BFC1B946}" destId="{794F0DEF-97CD-4312-84D3-D62D3544800B}" srcOrd="1" destOrd="0" presId="urn:microsoft.com/office/officeart/2018/2/layout/IconCircleList"/>
    <dgm:cxn modelId="{F15A70EC-33B4-45AC-849D-299CF2A55366}" type="presParOf" srcId="{F6B2C712-A72A-4B21-A755-C6E8BFC1B946}" destId="{71E9DB13-243C-4EE6-BA6A-E07CC6D2A3BC}" srcOrd="2" destOrd="0" presId="urn:microsoft.com/office/officeart/2018/2/layout/IconCircleList"/>
    <dgm:cxn modelId="{C9D5F25C-E52E-40B3-9CEB-389D94EBA8A6}" type="presParOf" srcId="{F6B2C712-A72A-4B21-A755-C6E8BFC1B946}" destId="{5E148E7B-CB59-4726-8C00-0EC9737402B7}" srcOrd="3" destOrd="0" presId="urn:microsoft.com/office/officeart/2018/2/layout/IconCircleList"/>
    <dgm:cxn modelId="{58BD7797-F771-401C-B0FF-CE083C0D8AF9}" type="presParOf" srcId="{D08EC870-40C7-4F7C-A20D-012E0BC0FBB9}" destId="{BF8E79F7-8DA6-4D97-91EA-69CA7E248F4E}" srcOrd="3" destOrd="0" presId="urn:microsoft.com/office/officeart/2018/2/layout/IconCircleList"/>
    <dgm:cxn modelId="{7E2DF200-B38C-4A5A-B0F7-0F660E8523BE}" type="presParOf" srcId="{D08EC870-40C7-4F7C-A20D-012E0BC0FBB9}" destId="{ED7F2200-3422-4B6C-9C79-80ED629BCEF0}" srcOrd="4" destOrd="0" presId="urn:microsoft.com/office/officeart/2018/2/layout/IconCircleList"/>
    <dgm:cxn modelId="{0CB851F3-623B-47BD-8135-079676F23F55}" type="presParOf" srcId="{ED7F2200-3422-4B6C-9C79-80ED629BCEF0}" destId="{C6B41343-61D5-4883-B00E-8E989B74493F}" srcOrd="0" destOrd="0" presId="urn:microsoft.com/office/officeart/2018/2/layout/IconCircleList"/>
    <dgm:cxn modelId="{E4D39F0D-E3C8-4C62-966D-75C0A6C9AA5B}" type="presParOf" srcId="{ED7F2200-3422-4B6C-9C79-80ED629BCEF0}" destId="{EABE01EB-F33A-43F2-B869-66918ABF30EF}" srcOrd="1" destOrd="0" presId="urn:microsoft.com/office/officeart/2018/2/layout/IconCircleList"/>
    <dgm:cxn modelId="{CDF9F343-0BC5-4620-A0B5-AFB752A85583}" type="presParOf" srcId="{ED7F2200-3422-4B6C-9C79-80ED629BCEF0}" destId="{A2EB660E-E263-470B-B941-11356D482C90}" srcOrd="2" destOrd="0" presId="urn:microsoft.com/office/officeart/2018/2/layout/IconCircleList"/>
    <dgm:cxn modelId="{C3AEA63D-9E03-4583-B32E-51549C5462E1}" type="presParOf" srcId="{ED7F2200-3422-4B6C-9C79-80ED629BCEF0}" destId="{1A27CDF4-82AD-4623-8848-07A25145AD9B}" srcOrd="3" destOrd="0" presId="urn:microsoft.com/office/officeart/2018/2/layout/IconCircleList"/>
    <dgm:cxn modelId="{49DB9C3E-8B68-460D-9E06-C04799E47C77}" type="presParOf" srcId="{D08EC870-40C7-4F7C-A20D-012E0BC0FBB9}" destId="{4152240F-09E2-4475-8867-103A418C440C}" srcOrd="5" destOrd="0" presId="urn:microsoft.com/office/officeart/2018/2/layout/IconCircleList"/>
    <dgm:cxn modelId="{7AAF65FB-5488-47A0-88A2-05123628AD40}" type="presParOf" srcId="{D08EC870-40C7-4F7C-A20D-012E0BC0FBB9}" destId="{3EC75818-1F2F-47FB-AFA2-F22103F7D70A}" srcOrd="6" destOrd="0" presId="urn:microsoft.com/office/officeart/2018/2/layout/IconCircleList"/>
    <dgm:cxn modelId="{2201EDC9-9D2A-4549-972F-B78C9BE45308}" type="presParOf" srcId="{3EC75818-1F2F-47FB-AFA2-F22103F7D70A}" destId="{9D4BFC7C-AAF6-47B5-96A3-B6BD5CD9BDAD}" srcOrd="0" destOrd="0" presId="urn:microsoft.com/office/officeart/2018/2/layout/IconCircleList"/>
    <dgm:cxn modelId="{57224FB5-F1B0-49D4-9969-13E740B5D665}" type="presParOf" srcId="{3EC75818-1F2F-47FB-AFA2-F22103F7D70A}" destId="{DD780A1F-7AB0-4194-A586-DBF350A20AA7}" srcOrd="1" destOrd="0" presId="urn:microsoft.com/office/officeart/2018/2/layout/IconCircleList"/>
    <dgm:cxn modelId="{33DEA97C-395A-4E70-A729-3FA7F84E8D16}" type="presParOf" srcId="{3EC75818-1F2F-47FB-AFA2-F22103F7D70A}" destId="{D26CA88B-639F-4745-8B06-8AE92A048D74}" srcOrd="2" destOrd="0" presId="urn:microsoft.com/office/officeart/2018/2/layout/IconCircleList"/>
    <dgm:cxn modelId="{E98C95F2-8348-49A7-8A45-10809E556C2D}" type="presParOf" srcId="{3EC75818-1F2F-47FB-AFA2-F22103F7D70A}" destId="{81B0A295-D2DD-4F8A-9E98-41C48559AB62}" srcOrd="3" destOrd="0" presId="urn:microsoft.com/office/officeart/2018/2/layout/IconCircleList"/>
    <dgm:cxn modelId="{2820147E-D78C-45B9-AF93-2B9C2D5D9D65}" type="presParOf" srcId="{D08EC870-40C7-4F7C-A20D-012E0BC0FBB9}" destId="{A810CECD-7D0A-4197-9706-C9E1B02B11CB}" srcOrd="7" destOrd="0" presId="urn:microsoft.com/office/officeart/2018/2/layout/IconCircleList"/>
    <dgm:cxn modelId="{4808B5FF-86F5-42F5-B78C-E2DED65E807B}" type="presParOf" srcId="{D08EC870-40C7-4F7C-A20D-012E0BC0FBB9}" destId="{91D02136-F6FB-42D3-9E7B-063B9542A817}" srcOrd="8" destOrd="0" presId="urn:microsoft.com/office/officeart/2018/2/layout/IconCircleList"/>
    <dgm:cxn modelId="{51E7DA1B-E22A-4833-9FC1-F060CE52D7BD}" type="presParOf" srcId="{91D02136-F6FB-42D3-9E7B-063B9542A817}" destId="{F4E733C7-836E-4C50-856A-71C3C7BF6973}" srcOrd="0" destOrd="0" presId="urn:microsoft.com/office/officeart/2018/2/layout/IconCircleList"/>
    <dgm:cxn modelId="{0011DB4F-0EF9-44AC-BCEE-328C5C9B8623}" type="presParOf" srcId="{91D02136-F6FB-42D3-9E7B-063B9542A817}" destId="{B9E8DA65-4AD6-4E90-A3BC-A3CA279D842B}" srcOrd="1" destOrd="0" presId="urn:microsoft.com/office/officeart/2018/2/layout/IconCircleList"/>
    <dgm:cxn modelId="{84F4A547-3B5D-40F9-A225-761F69D44BAD}" type="presParOf" srcId="{91D02136-F6FB-42D3-9E7B-063B9542A817}" destId="{C7B05ED4-4AFC-467D-86C3-F91921FDAAF8}" srcOrd="2" destOrd="0" presId="urn:microsoft.com/office/officeart/2018/2/layout/IconCircleList"/>
    <dgm:cxn modelId="{6F317F2F-D58E-44F9-A710-38B41FEFC89D}" type="presParOf" srcId="{91D02136-F6FB-42D3-9E7B-063B9542A817}" destId="{50C95473-8DF2-4D4F-9D25-E5AD9D86E209}" srcOrd="3" destOrd="0" presId="urn:microsoft.com/office/officeart/2018/2/layout/IconCircleList"/>
    <dgm:cxn modelId="{BBF45BCC-A775-479C-9DCA-78F2AC92C9A3}" type="presParOf" srcId="{D08EC870-40C7-4F7C-A20D-012E0BC0FBB9}" destId="{698E2615-FC30-4E66-89FF-AAE3C3B9500E}" srcOrd="9" destOrd="0" presId="urn:microsoft.com/office/officeart/2018/2/layout/IconCircleList"/>
    <dgm:cxn modelId="{0419D9B2-7D4B-40A3-A8DB-93CA514E4184}" type="presParOf" srcId="{D08EC870-40C7-4F7C-A20D-012E0BC0FBB9}" destId="{383CEF77-6AD1-4EFA-B86E-9717A7BCB5CD}" srcOrd="10" destOrd="0" presId="urn:microsoft.com/office/officeart/2018/2/layout/IconCircleList"/>
    <dgm:cxn modelId="{DCFDE0FF-A804-4F3D-8928-4CB2EA158544}" type="presParOf" srcId="{383CEF77-6AD1-4EFA-B86E-9717A7BCB5CD}" destId="{1A8C94CB-5411-4F4C-BAC9-1817A81BF9BE}" srcOrd="0" destOrd="0" presId="urn:microsoft.com/office/officeart/2018/2/layout/IconCircleList"/>
    <dgm:cxn modelId="{72E236BB-0B96-4F0E-8D1A-60AAE6E12BCB}" type="presParOf" srcId="{383CEF77-6AD1-4EFA-B86E-9717A7BCB5CD}" destId="{1C774090-03F1-4985-B7E1-E335C2AF8141}" srcOrd="1" destOrd="0" presId="urn:microsoft.com/office/officeart/2018/2/layout/IconCircleList"/>
    <dgm:cxn modelId="{EAE46FB1-C7CF-44F8-AEFC-40F1804584A2}" type="presParOf" srcId="{383CEF77-6AD1-4EFA-B86E-9717A7BCB5CD}" destId="{4C422797-9490-4E52-BB34-6795AFD36D37}" srcOrd="2" destOrd="0" presId="urn:microsoft.com/office/officeart/2018/2/layout/IconCircleList"/>
    <dgm:cxn modelId="{45B09236-E6EB-45E3-8178-F6E3AAC60168}" type="presParOf" srcId="{383CEF77-6AD1-4EFA-B86E-9717A7BCB5CD}" destId="{6E5A3FA7-E45C-4200-A6CA-9EC4E5ECA0F6}" srcOrd="3" destOrd="0" presId="urn:microsoft.com/office/officeart/2018/2/layout/IconCircleList"/>
    <dgm:cxn modelId="{90F3658C-2DB3-4ECA-BB39-F2ED6280E206}" type="presParOf" srcId="{D08EC870-40C7-4F7C-A20D-012E0BC0FBB9}" destId="{68B2A414-96D0-49A9-9571-E4BCAFF1A968}" srcOrd="11" destOrd="0" presId="urn:microsoft.com/office/officeart/2018/2/layout/IconCircleList"/>
    <dgm:cxn modelId="{2CA22CCC-EC1F-4074-90F6-095326E56D33}" type="presParOf" srcId="{D08EC870-40C7-4F7C-A20D-012E0BC0FBB9}" destId="{D94B2C23-199A-4FD8-8130-5282A5DBF653}" srcOrd="12" destOrd="0" presId="urn:microsoft.com/office/officeart/2018/2/layout/IconCircleList"/>
    <dgm:cxn modelId="{BF6AD135-09C1-4C82-9418-BE65A2A72F23}" type="presParOf" srcId="{D94B2C23-199A-4FD8-8130-5282A5DBF653}" destId="{85E42895-BAE7-4DD2-ABFC-BFE573488BE2}" srcOrd="0" destOrd="0" presId="urn:microsoft.com/office/officeart/2018/2/layout/IconCircleList"/>
    <dgm:cxn modelId="{0C3921BA-2D57-48D1-9899-4E0CC5F2C7D9}" type="presParOf" srcId="{D94B2C23-199A-4FD8-8130-5282A5DBF653}" destId="{E9B790FB-6121-42D9-9B24-79C564FED985}" srcOrd="1" destOrd="0" presId="urn:microsoft.com/office/officeart/2018/2/layout/IconCircleList"/>
    <dgm:cxn modelId="{42F7671B-8E5C-4754-8057-AE3CE0086DEE}" type="presParOf" srcId="{D94B2C23-199A-4FD8-8130-5282A5DBF653}" destId="{03B7AF0C-AF28-441D-A299-97EDC162FB75}" srcOrd="2" destOrd="0" presId="urn:microsoft.com/office/officeart/2018/2/layout/IconCircleList"/>
    <dgm:cxn modelId="{B7B5B210-5AA7-4CE4-B8BF-52FA6EE39634}" type="presParOf" srcId="{D94B2C23-199A-4FD8-8130-5282A5DBF653}" destId="{DAC61B5C-C039-4230-9357-CEB22B1CBF6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92D26F-99F0-46B0-9B84-F8230195CB3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D6A2BD9-63CA-40F9-B505-0AFFFDBB29C4}">
      <dgm:prSet/>
      <dgm:spPr/>
      <dgm:t>
        <a:bodyPr/>
        <a:lstStyle/>
        <a:p>
          <a:r>
            <a:rPr lang="en-GB"/>
            <a:t>Gender</a:t>
          </a:r>
          <a:endParaRPr lang="en-US"/>
        </a:p>
      </dgm:t>
    </dgm:pt>
    <dgm:pt modelId="{1BAE370A-5850-4D28-99A9-25C6C6F1D949}" type="parTrans" cxnId="{1142441D-39AA-4A0F-ACD8-305A8D29A702}">
      <dgm:prSet/>
      <dgm:spPr/>
      <dgm:t>
        <a:bodyPr/>
        <a:lstStyle/>
        <a:p>
          <a:endParaRPr lang="en-US"/>
        </a:p>
      </dgm:t>
    </dgm:pt>
    <dgm:pt modelId="{8A881521-E997-409B-A544-D8164092A8AD}" type="sibTrans" cxnId="{1142441D-39AA-4A0F-ACD8-305A8D29A702}">
      <dgm:prSet/>
      <dgm:spPr/>
      <dgm:t>
        <a:bodyPr/>
        <a:lstStyle/>
        <a:p>
          <a:endParaRPr lang="en-US"/>
        </a:p>
      </dgm:t>
    </dgm:pt>
    <dgm:pt modelId="{4AD1A587-F002-403E-A572-BF3B911212D7}">
      <dgm:prSet/>
      <dgm:spPr/>
      <dgm:t>
        <a:bodyPr/>
        <a:lstStyle/>
        <a:p>
          <a:r>
            <a:rPr lang="en-GB"/>
            <a:t>Power</a:t>
          </a:r>
          <a:endParaRPr lang="en-US"/>
        </a:p>
      </dgm:t>
    </dgm:pt>
    <dgm:pt modelId="{F1B4ADCD-A88F-46D1-B7F7-6A7EA1FCDF89}" type="parTrans" cxnId="{15DEBBB9-07DB-4713-812D-B208AF599003}">
      <dgm:prSet/>
      <dgm:spPr/>
      <dgm:t>
        <a:bodyPr/>
        <a:lstStyle/>
        <a:p>
          <a:endParaRPr lang="en-US"/>
        </a:p>
      </dgm:t>
    </dgm:pt>
    <dgm:pt modelId="{8C0242BA-3974-42F1-AF51-A37B0694AB0E}" type="sibTrans" cxnId="{15DEBBB9-07DB-4713-812D-B208AF599003}">
      <dgm:prSet/>
      <dgm:spPr/>
      <dgm:t>
        <a:bodyPr/>
        <a:lstStyle/>
        <a:p>
          <a:endParaRPr lang="en-US"/>
        </a:p>
      </dgm:t>
    </dgm:pt>
    <dgm:pt modelId="{380D79FC-501C-408A-A94F-13A43CD63C1E}">
      <dgm:prSet/>
      <dgm:spPr/>
      <dgm:t>
        <a:bodyPr/>
        <a:lstStyle/>
        <a:p>
          <a:r>
            <a:rPr lang="en-GB"/>
            <a:t>Technology</a:t>
          </a:r>
          <a:endParaRPr lang="en-US"/>
        </a:p>
      </dgm:t>
    </dgm:pt>
    <dgm:pt modelId="{8453836F-B441-4D1B-B97D-2BA7B283B7AC}" type="parTrans" cxnId="{D00A65D7-2B18-49E7-9674-23F6D84C9E45}">
      <dgm:prSet/>
      <dgm:spPr/>
      <dgm:t>
        <a:bodyPr/>
        <a:lstStyle/>
        <a:p>
          <a:endParaRPr lang="en-US"/>
        </a:p>
      </dgm:t>
    </dgm:pt>
    <dgm:pt modelId="{32561A6A-64C0-4F70-A591-BC2D7C2EE74B}" type="sibTrans" cxnId="{D00A65D7-2B18-49E7-9674-23F6D84C9E45}">
      <dgm:prSet/>
      <dgm:spPr/>
      <dgm:t>
        <a:bodyPr/>
        <a:lstStyle/>
        <a:p>
          <a:endParaRPr lang="en-US"/>
        </a:p>
      </dgm:t>
    </dgm:pt>
    <dgm:pt modelId="{D6D11587-3F2B-44E1-A550-5327B70BB21D}">
      <dgm:prSet/>
      <dgm:spPr/>
      <dgm:t>
        <a:bodyPr/>
        <a:lstStyle/>
        <a:p>
          <a:r>
            <a:rPr lang="en-GB"/>
            <a:t>Media</a:t>
          </a:r>
          <a:endParaRPr lang="en-US"/>
        </a:p>
      </dgm:t>
    </dgm:pt>
    <dgm:pt modelId="{D594406D-5DCD-43C3-9F32-002733398A39}" type="parTrans" cxnId="{9018C080-07D2-474A-913F-59FA0E4A43CD}">
      <dgm:prSet/>
      <dgm:spPr/>
      <dgm:t>
        <a:bodyPr/>
        <a:lstStyle/>
        <a:p>
          <a:endParaRPr lang="en-US"/>
        </a:p>
      </dgm:t>
    </dgm:pt>
    <dgm:pt modelId="{D336A471-6329-482A-B714-E153596CDDEC}" type="sibTrans" cxnId="{9018C080-07D2-474A-913F-59FA0E4A43CD}">
      <dgm:prSet/>
      <dgm:spPr/>
      <dgm:t>
        <a:bodyPr/>
        <a:lstStyle/>
        <a:p>
          <a:endParaRPr lang="en-US"/>
        </a:p>
      </dgm:t>
    </dgm:pt>
    <dgm:pt modelId="{61C5783B-1CF6-435E-85D8-FCABC5638286}">
      <dgm:prSet/>
      <dgm:spPr/>
      <dgm:t>
        <a:bodyPr/>
        <a:lstStyle/>
        <a:p>
          <a:r>
            <a:rPr lang="en-GB"/>
            <a:t>Spoken vs. written</a:t>
          </a:r>
          <a:endParaRPr lang="en-US"/>
        </a:p>
      </dgm:t>
    </dgm:pt>
    <dgm:pt modelId="{BD84FE20-877C-43DA-84D7-FC7564DC0B14}" type="parTrans" cxnId="{C1DDB162-5C93-45DF-B90F-89833ACE3A5B}">
      <dgm:prSet/>
      <dgm:spPr/>
      <dgm:t>
        <a:bodyPr/>
        <a:lstStyle/>
        <a:p>
          <a:endParaRPr lang="en-US"/>
        </a:p>
      </dgm:t>
    </dgm:pt>
    <dgm:pt modelId="{A49F677A-4B93-4E51-839C-946766A4228B}" type="sibTrans" cxnId="{C1DDB162-5C93-45DF-B90F-89833ACE3A5B}">
      <dgm:prSet/>
      <dgm:spPr/>
      <dgm:t>
        <a:bodyPr/>
        <a:lstStyle/>
        <a:p>
          <a:endParaRPr lang="en-US"/>
        </a:p>
      </dgm:t>
    </dgm:pt>
    <dgm:pt modelId="{5D807CD5-1C61-4668-8DD8-E87ED6C55CFD}">
      <dgm:prSet/>
      <dgm:spPr/>
      <dgm:t>
        <a:bodyPr/>
        <a:lstStyle/>
        <a:p>
          <a:r>
            <a:rPr lang="en-GB"/>
            <a:t>Accent and dialect</a:t>
          </a:r>
          <a:endParaRPr lang="en-US"/>
        </a:p>
      </dgm:t>
    </dgm:pt>
    <dgm:pt modelId="{4F1DF7ED-371B-49B0-82A8-A8D044881FB0}" type="parTrans" cxnId="{BD9466ED-F306-40DA-BB68-44E9F84EDFAB}">
      <dgm:prSet/>
      <dgm:spPr/>
      <dgm:t>
        <a:bodyPr/>
        <a:lstStyle/>
        <a:p>
          <a:endParaRPr lang="en-US"/>
        </a:p>
      </dgm:t>
    </dgm:pt>
    <dgm:pt modelId="{359AB790-F86D-4207-92F3-497A4393A113}" type="sibTrans" cxnId="{BD9466ED-F306-40DA-BB68-44E9F84EDFAB}">
      <dgm:prSet/>
      <dgm:spPr/>
      <dgm:t>
        <a:bodyPr/>
        <a:lstStyle/>
        <a:p>
          <a:endParaRPr lang="en-US"/>
        </a:p>
      </dgm:t>
    </dgm:pt>
    <dgm:pt modelId="{8D3DB46B-8BE2-43DD-A17C-0CFF52822D57}">
      <dgm:prSet/>
      <dgm:spPr/>
      <dgm:t>
        <a:bodyPr/>
        <a:lstStyle/>
        <a:p>
          <a:r>
            <a:rPr lang="en-GB"/>
            <a:t>Child language – speech or writing</a:t>
          </a:r>
          <a:endParaRPr lang="en-US"/>
        </a:p>
      </dgm:t>
    </dgm:pt>
    <dgm:pt modelId="{9D9500E0-D164-4BDE-9631-E01F8BB39FF4}" type="parTrans" cxnId="{ED7E6645-6C61-453B-93E0-61D010D5A840}">
      <dgm:prSet/>
      <dgm:spPr/>
      <dgm:t>
        <a:bodyPr/>
        <a:lstStyle/>
        <a:p>
          <a:endParaRPr lang="en-US"/>
        </a:p>
      </dgm:t>
    </dgm:pt>
    <dgm:pt modelId="{5EE3CFA9-20E8-4D99-AEF5-D3449D688F05}" type="sibTrans" cxnId="{ED7E6645-6C61-453B-93E0-61D010D5A840}">
      <dgm:prSet/>
      <dgm:spPr/>
      <dgm:t>
        <a:bodyPr/>
        <a:lstStyle/>
        <a:p>
          <a:endParaRPr lang="en-US"/>
        </a:p>
      </dgm:t>
    </dgm:pt>
    <dgm:pt modelId="{47068710-C236-46FF-900F-2CC310D57E65}">
      <dgm:prSet/>
      <dgm:spPr/>
      <dgm:t>
        <a:bodyPr/>
        <a:lstStyle/>
        <a:p>
          <a:r>
            <a:rPr lang="en-GB"/>
            <a:t>Language Change – genre-based or representation-based</a:t>
          </a:r>
          <a:endParaRPr lang="en-US"/>
        </a:p>
      </dgm:t>
    </dgm:pt>
    <dgm:pt modelId="{3D357FFB-9424-4C00-9A2B-E31F740B659B}" type="parTrans" cxnId="{7F193AD9-3F97-469E-ACF0-EDE1FDE0D420}">
      <dgm:prSet/>
      <dgm:spPr/>
      <dgm:t>
        <a:bodyPr/>
        <a:lstStyle/>
        <a:p>
          <a:endParaRPr lang="en-US"/>
        </a:p>
      </dgm:t>
    </dgm:pt>
    <dgm:pt modelId="{F855EBBD-39EC-43F8-AAD8-72A9CE247604}" type="sibTrans" cxnId="{7F193AD9-3F97-469E-ACF0-EDE1FDE0D420}">
      <dgm:prSet/>
      <dgm:spPr/>
      <dgm:t>
        <a:bodyPr/>
        <a:lstStyle/>
        <a:p>
          <a:endParaRPr lang="en-US"/>
        </a:p>
      </dgm:t>
    </dgm:pt>
    <dgm:pt modelId="{E7859BC2-54AE-4D11-985F-782B8B7B5D43}">
      <dgm:prSet/>
      <dgm:spPr/>
      <dgm:t>
        <a:bodyPr/>
        <a:lstStyle/>
        <a:p>
          <a:r>
            <a:rPr lang="en-GB"/>
            <a:t>Varieties of language</a:t>
          </a:r>
          <a:endParaRPr lang="en-US"/>
        </a:p>
      </dgm:t>
    </dgm:pt>
    <dgm:pt modelId="{83FA498E-0D1C-419F-955E-043DD10492D9}" type="parTrans" cxnId="{C7FA164B-333B-4A9D-BD07-E7AF997ED6AE}">
      <dgm:prSet/>
      <dgm:spPr/>
      <dgm:t>
        <a:bodyPr/>
        <a:lstStyle/>
        <a:p>
          <a:endParaRPr lang="en-US"/>
        </a:p>
      </dgm:t>
    </dgm:pt>
    <dgm:pt modelId="{651DD253-3CBF-4BAD-B9A3-E42B22AB0173}" type="sibTrans" cxnId="{C7FA164B-333B-4A9D-BD07-E7AF997ED6AE}">
      <dgm:prSet/>
      <dgm:spPr/>
      <dgm:t>
        <a:bodyPr/>
        <a:lstStyle/>
        <a:p>
          <a:endParaRPr lang="en-US"/>
        </a:p>
      </dgm:t>
    </dgm:pt>
    <dgm:pt modelId="{FD486F74-13A1-4D2F-B845-0FE6583213A6}" type="pres">
      <dgm:prSet presAssocID="{C092D26F-99F0-46B0-9B84-F8230195CB3E}" presName="linear" presStyleCnt="0">
        <dgm:presLayoutVars>
          <dgm:animLvl val="lvl"/>
          <dgm:resizeHandles val="exact"/>
        </dgm:presLayoutVars>
      </dgm:prSet>
      <dgm:spPr/>
    </dgm:pt>
    <dgm:pt modelId="{6D0908F0-C62F-4556-A227-F4F077F7C3EC}" type="pres">
      <dgm:prSet presAssocID="{3D6A2BD9-63CA-40F9-B505-0AFFFDBB29C4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168B4D0D-B3A5-4606-8CD9-BB4DCC7E3D83}" type="pres">
      <dgm:prSet presAssocID="{8A881521-E997-409B-A544-D8164092A8AD}" presName="spacer" presStyleCnt="0"/>
      <dgm:spPr/>
    </dgm:pt>
    <dgm:pt modelId="{9BD0EA8F-6FC7-49C6-AFEC-D03AD46B1DFE}" type="pres">
      <dgm:prSet presAssocID="{4AD1A587-F002-403E-A572-BF3B911212D7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F6418D9D-0078-49BF-8C5F-0D1BE8785720}" type="pres">
      <dgm:prSet presAssocID="{8C0242BA-3974-42F1-AF51-A37B0694AB0E}" presName="spacer" presStyleCnt="0"/>
      <dgm:spPr/>
    </dgm:pt>
    <dgm:pt modelId="{103E71B6-E86F-460E-BB68-E2C5F32E39BE}" type="pres">
      <dgm:prSet presAssocID="{380D79FC-501C-408A-A94F-13A43CD63C1E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08CA6192-4BCA-413E-B8A7-0FF7ED29FB8E}" type="pres">
      <dgm:prSet presAssocID="{32561A6A-64C0-4F70-A591-BC2D7C2EE74B}" presName="spacer" presStyleCnt="0"/>
      <dgm:spPr/>
    </dgm:pt>
    <dgm:pt modelId="{EAFA5543-D677-447D-8D1F-E7F7BCA7B45F}" type="pres">
      <dgm:prSet presAssocID="{D6D11587-3F2B-44E1-A550-5327B70BB21D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8C1E741A-4EEF-4474-94CC-A2027C288C06}" type="pres">
      <dgm:prSet presAssocID="{D336A471-6329-482A-B714-E153596CDDEC}" presName="spacer" presStyleCnt="0"/>
      <dgm:spPr/>
    </dgm:pt>
    <dgm:pt modelId="{EA1B34B1-B442-483D-86F6-CB597C31412D}" type="pres">
      <dgm:prSet presAssocID="{61C5783B-1CF6-435E-85D8-FCABC5638286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94A890D4-F8B2-4CF4-9EC6-67D6A742A726}" type="pres">
      <dgm:prSet presAssocID="{A49F677A-4B93-4E51-839C-946766A4228B}" presName="spacer" presStyleCnt="0"/>
      <dgm:spPr/>
    </dgm:pt>
    <dgm:pt modelId="{EB60CD6E-2B8E-4A59-B60F-1D327A5B6A2A}" type="pres">
      <dgm:prSet presAssocID="{5D807CD5-1C61-4668-8DD8-E87ED6C55CFD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F998A060-5206-4D2D-88FB-34911C55D4C6}" type="pres">
      <dgm:prSet presAssocID="{359AB790-F86D-4207-92F3-497A4393A113}" presName="spacer" presStyleCnt="0"/>
      <dgm:spPr/>
    </dgm:pt>
    <dgm:pt modelId="{B80422C2-A4DE-44D4-9BC5-23C3FC06D806}" type="pres">
      <dgm:prSet presAssocID="{8D3DB46B-8BE2-43DD-A17C-0CFF52822D5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21BE89E7-93F0-4997-89CD-0C377A5C397C}" type="pres">
      <dgm:prSet presAssocID="{5EE3CFA9-20E8-4D99-AEF5-D3449D688F05}" presName="spacer" presStyleCnt="0"/>
      <dgm:spPr/>
    </dgm:pt>
    <dgm:pt modelId="{82A93851-7E2A-433F-978E-708E344D2B20}" type="pres">
      <dgm:prSet presAssocID="{47068710-C236-46FF-900F-2CC310D57E65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35396FE-0D3D-4F06-8716-15E62A54CF9F}" type="pres">
      <dgm:prSet presAssocID="{F855EBBD-39EC-43F8-AAD8-72A9CE247604}" presName="spacer" presStyleCnt="0"/>
      <dgm:spPr/>
    </dgm:pt>
    <dgm:pt modelId="{1C37BC3D-2862-4F94-9C5A-D6C6EA18CD96}" type="pres">
      <dgm:prSet presAssocID="{E7859BC2-54AE-4D11-985F-782B8B7B5D43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1142441D-39AA-4A0F-ACD8-305A8D29A702}" srcId="{C092D26F-99F0-46B0-9B84-F8230195CB3E}" destId="{3D6A2BD9-63CA-40F9-B505-0AFFFDBB29C4}" srcOrd="0" destOrd="0" parTransId="{1BAE370A-5850-4D28-99A9-25C6C6F1D949}" sibTransId="{8A881521-E997-409B-A544-D8164092A8AD}"/>
    <dgm:cxn modelId="{974E9223-1E72-4079-AC5D-EBB766FCA5EE}" type="presOf" srcId="{D6D11587-3F2B-44E1-A550-5327B70BB21D}" destId="{EAFA5543-D677-447D-8D1F-E7F7BCA7B45F}" srcOrd="0" destOrd="0" presId="urn:microsoft.com/office/officeart/2005/8/layout/vList2"/>
    <dgm:cxn modelId="{45AF482E-D9E3-4B68-ABA4-FEECE346166B}" type="presOf" srcId="{61C5783B-1CF6-435E-85D8-FCABC5638286}" destId="{EA1B34B1-B442-483D-86F6-CB597C31412D}" srcOrd="0" destOrd="0" presId="urn:microsoft.com/office/officeart/2005/8/layout/vList2"/>
    <dgm:cxn modelId="{80DA413A-9A1F-46C0-83D6-B1477E3F0672}" type="presOf" srcId="{5D807CD5-1C61-4668-8DD8-E87ED6C55CFD}" destId="{EB60CD6E-2B8E-4A59-B60F-1D327A5B6A2A}" srcOrd="0" destOrd="0" presId="urn:microsoft.com/office/officeart/2005/8/layout/vList2"/>
    <dgm:cxn modelId="{C1DDB162-5C93-45DF-B90F-89833ACE3A5B}" srcId="{C092D26F-99F0-46B0-9B84-F8230195CB3E}" destId="{61C5783B-1CF6-435E-85D8-FCABC5638286}" srcOrd="4" destOrd="0" parTransId="{BD84FE20-877C-43DA-84D7-FC7564DC0B14}" sibTransId="{A49F677A-4B93-4E51-839C-946766A4228B}"/>
    <dgm:cxn modelId="{ED7E6645-6C61-453B-93E0-61D010D5A840}" srcId="{C092D26F-99F0-46B0-9B84-F8230195CB3E}" destId="{8D3DB46B-8BE2-43DD-A17C-0CFF52822D57}" srcOrd="6" destOrd="0" parTransId="{9D9500E0-D164-4BDE-9631-E01F8BB39FF4}" sibTransId="{5EE3CFA9-20E8-4D99-AEF5-D3449D688F05}"/>
    <dgm:cxn modelId="{C7FA164B-333B-4A9D-BD07-E7AF997ED6AE}" srcId="{C092D26F-99F0-46B0-9B84-F8230195CB3E}" destId="{E7859BC2-54AE-4D11-985F-782B8B7B5D43}" srcOrd="8" destOrd="0" parTransId="{83FA498E-0D1C-419F-955E-043DD10492D9}" sibTransId="{651DD253-3CBF-4BAD-B9A3-E42B22AB0173}"/>
    <dgm:cxn modelId="{1D62837A-4488-4C27-84D7-59DA32A20ED0}" type="presOf" srcId="{C092D26F-99F0-46B0-9B84-F8230195CB3E}" destId="{FD486F74-13A1-4D2F-B845-0FE6583213A6}" srcOrd="0" destOrd="0" presId="urn:microsoft.com/office/officeart/2005/8/layout/vList2"/>
    <dgm:cxn modelId="{9018C080-07D2-474A-913F-59FA0E4A43CD}" srcId="{C092D26F-99F0-46B0-9B84-F8230195CB3E}" destId="{D6D11587-3F2B-44E1-A550-5327B70BB21D}" srcOrd="3" destOrd="0" parTransId="{D594406D-5DCD-43C3-9F32-002733398A39}" sibTransId="{D336A471-6329-482A-B714-E153596CDDEC}"/>
    <dgm:cxn modelId="{DE7B25B9-C92B-4D00-A974-6BEF2561B1C1}" type="presOf" srcId="{E7859BC2-54AE-4D11-985F-782B8B7B5D43}" destId="{1C37BC3D-2862-4F94-9C5A-D6C6EA18CD96}" srcOrd="0" destOrd="0" presId="urn:microsoft.com/office/officeart/2005/8/layout/vList2"/>
    <dgm:cxn modelId="{15DEBBB9-07DB-4713-812D-B208AF599003}" srcId="{C092D26F-99F0-46B0-9B84-F8230195CB3E}" destId="{4AD1A587-F002-403E-A572-BF3B911212D7}" srcOrd="1" destOrd="0" parTransId="{F1B4ADCD-A88F-46D1-B7F7-6A7EA1FCDF89}" sibTransId="{8C0242BA-3974-42F1-AF51-A37B0694AB0E}"/>
    <dgm:cxn modelId="{E37934BA-35BF-4B02-BD0E-DAA8D564A4B5}" type="presOf" srcId="{380D79FC-501C-408A-A94F-13A43CD63C1E}" destId="{103E71B6-E86F-460E-BB68-E2C5F32E39BE}" srcOrd="0" destOrd="0" presId="urn:microsoft.com/office/officeart/2005/8/layout/vList2"/>
    <dgm:cxn modelId="{D00A65D7-2B18-49E7-9674-23F6D84C9E45}" srcId="{C092D26F-99F0-46B0-9B84-F8230195CB3E}" destId="{380D79FC-501C-408A-A94F-13A43CD63C1E}" srcOrd="2" destOrd="0" parTransId="{8453836F-B441-4D1B-B97D-2BA7B283B7AC}" sibTransId="{32561A6A-64C0-4F70-A591-BC2D7C2EE74B}"/>
    <dgm:cxn modelId="{7F193AD9-3F97-469E-ACF0-EDE1FDE0D420}" srcId="{C092D26F-99F0-46B0-9B84-F8230195CB3E}" destId="{47068710-C236-46FF-900F-2CC310D57E65}" srcOrd="7" destOrd="0" parTransId="{3D357FFB-9424-4C00-9A2B-E31F740B659B}" sibTransId="{F855EBBD-39EC-43F8-AAD8-72A9CE247604}"/>
    <dgm:cxn modelId="{9FBA92E0-9283-4455-B548-95774D63A546}" type="presOf" srcId="{47068710-C236-46FF-900F-2CC310D57E65}" destId="{82A93851-7E2A-433F-978E-708E344D2B20}" srcOrd="0" destOrd="0" presId="urn:microsoft.com/office/officeart/2005/8/layout/vList2"/>
    <dgm:cxn modelId="{DF8D09EB-797F-4E2D-B43D-376EE8F167B6}" type="presOf" srcId="{8D3DB46B-8BE2-43DD-A17C-0CFF52822D57}" destId="{B80422C2-A4DE-44D4-9BC5-23C3FC06D806}" srcOrd="0" destOrd="0" presId="urn:microsoft.com/office/officeart/2005/8/layout/vList2"/>
    <dgm:cxn modelId="{BD9466ED-F306-40DA-BB68-44E9F84EDFAB}" srcId="{C092D26F-99F0-46B0-9B84-F8230195CB3E}" destId="{5D807CD5-1C61-4668-8DD8-E87ED6C55CFD}" srcOrd="5" destOrd="0" parTransId="{4F1DF7ED-371B-49B0-82A8-A8D044881FB0}" sibTransId="{359AB790-F86D-4207-92F3-497A4393A113}"/>
    <dgm:cxn modelId="{19C444F3-59D4-4F34-8E8B-2AC01E40B59E}" type="presOf" srcId="{4AD1A587-F002-403E-A572-BF3B911212D7}" destId="{9BD0EA8F-6FC7-49C6-AFEC-D03AD46B1DFE}" srcOrd="0" destOrd="0" presId="urn:microsoft.com/office/officeart/2005/8/layout/vList2"/>
    <dgm:cxn modelId="{003899F4-8023-4FD4-AE4A-8A96D98558FB}" type="presOf" srcId="{3D6A2BD9-63CA-40F9-B505-0AFFFDBB29C4}" destId="{6D0908F0-C62F-4556-A227-F4F077F7C3EC}" srcOrd="0" destOrd="0" presId="urn:microsoft.com/office/officeart/2005/8/layout/vList2"/>
    <dgm:cxn modelId="{F932C728-3EF7-4590-9630-42038E0BF662}" type="presParOf" srcId="{FD486F74-13A1-4D2F-B845-0FE6583213A6}" destId="{6D0908F0-C62F-4556-A227-F4F077F7C3EC}" srcOrd="0" destOrd="0" presId="urn:microsoft.com/office/officeart/2005/8/layout/vList2"/>
    <dgm:cxn modelId="{4A0DF13C-6067-48E0-A966-25DA1A364574}" type="presParOf" srcId="{FD486F74-13A1-4D2F-B845-0FE6583213A6}" destId="{168B4D0D-B3A5-4606-8CD9-BB4DCC7E3D83}" srcOrd="1" destOrd="0" presId="urn:microsoft.com/office/officeart/2005/8/layout/vList2"/>
    <dgm:cxn modelId="{4A5100F6-2A69-4F70-B565-04AD21E4FF82}" type="presParOf" srcId="{FD486F74-13A1-4D2F-B845-0FE6583213A6}" destId="{9BD0EA8F-6FC7-49C6-AFEC-D03AD46B1DFE}" srcOrd="2" destOrd="0" presId="urn:microsoft.com/office/officeart/2005/8/layout/vList2"/>
    <dgm:cxn modelId="{085FE8EE-458D-4463-852D-799F77E9A7D3}" type="presParOf" srcId="{FD486F74-13A1-4D2F-B845-0FE6583213A6}" destId="{F6418D9D-0078-49BF-8C5F-0D1BE8785720}" srcOrd="3" destOrd="0" presId="urn:microsoft.com/office/officeart/2005/8/layout/vList2"/>
    <dgm:cxn modelId="{3CFCFDEA-D869-4261-8A4E-B55BE43BB265}" type="presParOf" srcId="{FD486F74-13A1-4D2F-B845-0FE6583213A6}" destId="{103E71B6-E86F-460E-BB68-E2C5F32E39BE}" srcOrd="4" destOrd="0" presId="urn:microsoft.com/office/officeart/2005/8/layout/vList2"/>
    <dgm:cxn modelId="{2D0AA2FB-44E2-46A9-A8FE-DF555CD75FB2}" type="presParOf" srcId="{FD486F74-13A1-4D2F-B845-0FE6583213A6}" destId="{08CA6192-4BCA-413E-B8A7-0FF7ED29FB8E}" srcOrd="5" destOrd="0" presId="urn:microsoft.com/office/officeart/2005/8/layout/vList2"/>
    <dgm:cxn modelId="{3B8D8ED8-2A92-41FF-AD2E-C2BA4D2DD2F1}" type="presParOf" srcId="{FD486F74-13A1-4D2F-B845-0FE6583213A6}" destId="{EAFA5543-D677-447D-8D1F-E7F7BCA7B45F}" srcOrd="6" destOrd="0" presId="urn:microsoft.com/office/officeart/2005/8/layout/vList2"/>
    <dgm:cxn modelId="{D6613AF2-09D9-44BF-A5B8-96100896682F}" type="presParOf" srcId="{FD486F74-13A1-4D2F-B845-0FE6583213A6}" destId="{8C1E741A-4EEF-4474-94CC-A2027C288C06}" srcOrd="7" destOrd="0" presId="urn:microsoft.com/office/officeart/2005/8/layout/vList2"/>
    <dgm:cxn modelId="{BBFF315F-09F9-4796-87CE-1E572DF0B9B0}" type="presParOf" srcId="{FD486F74-13A1-4D2F-B845-0FE6583213A6}" destId="{EA1B34B1-B442-483D-86F6-CB597C31412D}" srcOrd="8" destOrd="0" presId="urn:microsoft.com/office/officeart/2005/8/layout/vList2"/>
    <dgm:cxn modelId="{74D85121-1037-426E-A9BE-5376E7A70870}" type="presParOf" srcId="{FD486F74-13A1-4D2F-B845-0FE6583213A6}" destId="{94A890D4-F8B2-4CF4-9EC6-67D6A742A726}" srcOrd="9" destOrd="0" presId="urn:microsoft.com/office/officeart/2005/8/layout/vList2"/>
    <dgm:cxn modelId="{D96AAAE4-8CE1-4659-8A33-5499235E2902}" type="presParOf" srcId="{FD486F74-13A1-4D2F-B845-0FE6583213A6}" destId="{EB60CD6E-2B8E-4A59-B60F-1D327A5B6A2A}" srcOrd="10" destOrd="0" presId="urn:microsoft.com/office/officeart/2005/8/layout/vList2"/>
    <dgm:cxn modelId="{75B21FCB-565E-4FD4-A146-964192D4AB27}" type="presParOf" srcId="{FD486F74-13A1-4D2F-B845-0FE6583213A6}" destId="{F998A060-5206-4D2D-88FB-34911C55D4C6}" srcOrd="11" destOrd="0" presId="urn:microsoft.com/office/officeart/2005/8/layout/vList2"/>
    <dgm:cxn modelId="{09E711E1-6AFF-4488-B220-72F58D86FD99}" type="presParOf" srcId="{FD486F74-13A1-4D2F-B845-0FE6583213A6}" destId="{B80422C2-A4DE-44D4-9BC5-23C3FC06D806}" srcOrd="12" destOrd="0" presId="urn:microsoft.com/office/officeart/2005/8/layout/vList2"/>
    <dgm:cxn modelId="{6D2883FF-AB0B-48B6-951D-4FBBCF0FFFA9}" type="presParOf" srcId="{FD486F74-13A1-4D2F-B845-0FE6583213A6}" destId="{21BE89E7-93F0-4997-89CD-0C377A5C397C}" srcOrd="13" destOrd="0" presId="urn:microsoft.com/office/officeart/2005/8/layout/vList2"/>
    <dgm:cxn modelId="{17E68F9A-CD08-412C-B8F1-31FA5B47B065}" type="presParOf" srcId="{FD486F74-13A1-4D2F-B845-0FE6583213A6}" destId="{82A93851-7E2A-433F-978E-708E344D2B20}" srcOrd="14" destOrd="0" presId="urn:microsoft.com/office/officeart/2005/8/layout/vList2"/>
    <dgm:cxn modelId="{12C6DF82-C56F-4BFA-B72B-3A7A20DEC224}" type="presParOf" srcId="{FD486F74-13A1-4D2F-B845-0FE6583213A6}" destId="{335396FE-0D3D-4F06-8716-15E62A54CF9F}" srcOrd="15" destOrd="0" presId="urn:microsoft.com/office/officeart/2005/8/layout/vList2"/>
    <dgm:cxn modelId="{F91B045D-F707-4190-A199-4A6B5DD38BA5}" type="presParOf" srcId="{FD486F74-13A1-4D2F-B845-0FE6583213A6}" destId="{1C37BC3D-2862-4F94-9C5A-D6C6EA18CD96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138000-0462-4DD9-828A-A74E2495AC0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69B26659-E874-4E8B-BBBA-EBD00C83ACE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Submit proposals to your teacher to discuss.</a:t>
          </a:r>
          <a:endParaRPr lang="en-US"/>
        </a:p>
      </dgm:t>
    </dgm:pt>
    <dgm:pt modelId="{91432E20-8E34-4721-A7FB-FF88366246F0}" type="parTrans" cxnId="{B633B72B-794B-4E93-BA63-9548E36F64A6}">
      <dgm:prSet/>
      <dgm:spPr/>
      <dgm:t>
        <a:bodyPr/>
        <a:lstStyle/>
        <a:p>
          <a:endParaRPr lang="en-US"/>
        </a:p>
      </dgm:t>
    </dgm:pt>
    <dgm:pt modelId="{73A2343D-9A38-4385-843B-F15CC39EE390}" type="sibTrans" cxnId="{B633B72B-794B-4E93-BA63-9548E36F64A6}">
      <dgm:prSet/>
      <dgm:spPr/>
      <dgm:t>
        <a:bodyPr/>
        <a:lstStyle/>
        <a:p>
          <a:endParaRPr lang="en-US"/>
        </a:p>
      </dgm:t>
    </dgm:pt>
    <dgm:pt modelId="{91ED7587-A54E-4AB0-B808-6CF1E6231C7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You will need a title, names of previous research, a methodology including the data you will collect and, ideally, an idea of which features you will analyse.</a:t>
          </a:r>
          <a:endParaRPr lang="en-US"/>
        </a:p>
      </dgm:t>
    </dgm:pt>
    <dgm:pt modelId="{416846FA-D362-4E44-8B88-6346C5A90ABF}" type="parTrans" cxnId="{D94FFC45-EB95-4CEA-B927-EBBE9136FFD9}">
      <dgm:prSet/>
      <dgm:spPr/>
      <dgm:t>
        <a:bodyPr/>
        <a:lstStyle/>
        <a:p>
          <a:endParaRPr lang="en-US"/>
        </a:p>
      </dgm:t>
    </dgm:pt>
    <dgm:pt modelId="{4DB21287-4291-4F69-A70E-58294E22B821}" type="sibTrans" cxnId="{D94FFC45-EB95-4CEA-B927-EBBE9136FFD9}">
      <dgm:prSet/>
      <dgm:spPr/>
      <dgm:t>
        <a:bodyPr/>
        <a:lstStyle/>
        <a:p>
          <a:endParaRPr lang="en-US"/>
        </a:p>
      </dgm:t>
    </dgm:pt>
    <dgm:pt modelId="{558019BA-281D-4152-88D3-BA387B62E6EE}" type="pres">
      <dgm:prSet presAssocID="{C8138000-0462-4DD9-828A-A74E2495AC00}" presName="root" presStyleCnt="0">
        <dgm:presLayoutVars>
          <dgm:dir/>
          <dgm:resizeHandles val="exact"/>
        </dgm:presLayoutVars>
      </dgm:prSet>
      <dgm:spPr/>
    </dgm:pt>
    <dgm:pt modelId="{8602FFB9-F914-455E-999F-F1F691BC1E29}" type="pres">
      <dgm:prSet presAssocID="{69B26659-E874-4E8B-BBBA-EBD00C83ACEB}" presName="compNode" presStyleCnt="0"/>
      <dgm:spPr/>
    </dgm:pt>
    <dgm:pt modelId="{5651D5B5-956D-4419-9B0C-2983F7F00B05}" type="pres">
      <dgm:prSet presAssocID="{69B26659-E874-4E8B-BBBA-EBD00C83ACEB}" presName="bgRect" presStyleLbl="bgShp" presStyleIdx="0" presStyleCnt="2"/>
      <dgm:spPr/>
    </dgm:pt>
    <dgm:pt modelId="{0042429B-FD32-4EB2-A800-87ECD4FD4F9C}" type="pres">
      <dgm:prSet presAssocID="{69B26659-E874-4E8B-BBBA-EBD00C83ACE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6F95B54-F805-4703-AB71-74E2D2CFAA32}" type="pres">
      <dgm:prSet presAssocID="{69B26659-E874-4E8B-BBBA-EBD00C83ACEB}" presName="spaceRect" presStyleCnt="0"/>
      <dgm:spPr/>
    </dgm:pt>
    <dgm:pt modelId="{60E939F3-D93E-4974-BE8C-198F686C33AC}" type="pres">
      <dgm:prSet presAssocID="{69B26659-E874-4E8B-BBBA-EBD00C83ACEB}" presName="parTx" presStyleLbl="revTx" presStyleIdx="0" presStyleCnt="2">
        <dgm:presLayoutVars>
          <dgm:chMax val="0"/>
          <dgm:chPref val="0"/>
        </dgm:presLayoutVars>
      </dgm:prSet>
      <dgm:spPr/>
    </dgm:pt>
    <dgm:pt modelId="{017AE496-DFD6-475C-A743-B56340C1FC0E}" type="pres">
      <dgm:prSet presAssocID="{73A2343D-9A38-4385-843B-F15CC39EE390}" presName="sibTrans" presStyleCnt="0"/>
      <dgm:spPr/>
    </dgm:pt>
    <dgm:pt modelId="{66E5D625-9188-4D15-BA23-2BC358D5B0D6}" type="pres">
      <dgm:prSet presAssocID="{91ED7587-A54E-4AB0-B808-6CF1E6231C7A}" presName="compNode" presStyleCnt="0"/>
      <dgm:spPr/>
    </dgm:pt>
    <dgm:pt modelId="{A3D098A5-E259-4DF2-AA35-DAD8B8D1BD69}" type="pres">
      <dgm:prSet presAssocID="{91ED7587-A54E-4AB0-B808-6CF1E6231C7A}" presName="bgRect" presStyleLbl="bgShp" presStyleIdx="1" presStyleCnt="2"/>
      <dgm:spPr/>
    </dgm:pt>
    <dgm:pt modelId="{2FFF6AE6-88C5-46CE-A153-50C999B069B9}" type="pres">
      <dgm:prSet presAssocID="{91ED7587-A54E-4AB0-B808-6CF1E6231C7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27B8CD5-1FB2-4A8C-9ACF-5B9BFC01F8E4}" type="pres">
      <dgm:prSet presAssocID="{91ED7587-A54E-4AB0-B808-6CF1E6231C7A}" presName="spaceRect" presStyleCnt="0"/>
      <dgm:spPr/>
    </dgm:pt>
    <dgm:pt modelId="{C88238DA-2196-444E-B4D4-F237AE4A9766}" type="pres">
      <dgm:prSet presAssocID="{91ED7587-A54E-4AB0-B808-6CF1E6231C7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633B72B-794B-4E93-BA63-9548E36F64A6}" srcId="{C8138000-0462-4DD9-828A-A74E2495AC00}" destId="{69B26659-E874-4E8B-BBBA-EBD00C83ACEB}" srcOrd="0" destOrd="0" parTransId="{91432E20-8E34-4721-A7FB-FF88366246F0}" sibTransId="{73A2343D-9A38-4385-843B-F15CC39EE390}"/>
    <dgm:cxn modelId="{D94FFC45-EB95-4CEA-B927-EBBE9136FFD9}" srcId="{C8138000-0462-4DD9-828A-A74E2495AC00}" destId="{91ED7587-A54E-4AB0-B808-6CF1E6231C7A}" srcOrd="1" destOrd="0" parTransId="{416846FA-D362-4E44-8B88-6346C5A90ABF}" sibTransId="{4DB21287-4291-4F69-A70E-58294E22B821}"/>
    <dgm:cxn modelId="{1C36296B-61DA-4D24-8987-B76A9E46762E}" type="presOf" srcId="{C8138000-0462-4DD9-828A-A74E2495AC00}" destId="{558019BA-281D-4152-88D3-BA387B62E6EE}" srcOrd="0" destOrd="0" presId="urn:microsoft.com/office/officeart/2018/2/layout/IconVerticalSolidList"/>
    <dgm:cxn modelId="{95789472-CCC5-45E6-B774-F7230C3AEBCA}" type="presOf" srcId="{91ED7587-A54E-4AB0-B808-6CF1E6231C7A}" destId="{C88238DA-2196-444E-B4D4-F237AE4A9766}" srcOrd="0" destOrd="0" presId="urn:microsoft.com/office/officeart/2018/2/layout/IconVerticalSolidList"/>
    <dgm:cxn modelId="{CA8C9474-113F-4CEE-A6DF-179CD102EBB8}" type="presOf" srcId="{69B26659-E874-4E8B-BBBA-EBD00C83ACEB}" destId="{60E939F3-D93E-4974-BE8C-198F686C33AC}" srcOrd="0" destOrd="0" presId="urn:microsoft.com/office/officeart/2018/2/layout/IconVerticalSolidList"/>
    <dgm:cxn modelId="{9DE5AE43-1627-4C19-92DB-2D5641974A7C}" type="presParOf" srcId="{558019BA-281D-4152-88D3-BA387B62E6EE}" destId="{8602FFB9-F914-455E-999F-F1F691BC1E29}" srcOrd="0" destOrd="0" presId="urn:microsoft.com/office/officeart/2018/2/layout/IconVerticalSolidList"/>
    <dgm:cxn modelId="{6BED3255-0951-4174-95D0-A4D1078BF08B}" type="presParOf" srcId="{8602FFB9-F914-455E-999F-F1F691BC1E29}" destId="{5651D5B5-956D-4419-9B0C-2983F7F00B05}" srcOrd="0" destOrd="0" presId="urn:microsoft.com/office/officeart/2018/2/layout/IconVerticalSolidList"/>
    <dgm:cxn modelId="{BE169859-8E31-4C4B-ADF2-7D7838C8F6B8}" type="presParOf" srcId="{8602FFB9-F914-455E-999F-F1F691BC1E29}" destId="{0042429B-FD32-4EB2-A800-87ECD4FD4F9C}" srcOrd="1" destOrd="0" presId="urn:microsoft.com/office/officeart/2018/2/layout/IconVerticalSolidList"/>
    <dgm:cxn modelId="{BEF69062-F44B-4BE5-9167-9CCB63020902}" type="presParOf" srcId="{8602FFB9-F914-455E-999F-F1F691BC1E29}" destId="{46F95B54-F805-4703-AB71-74E2D2CFAA32}" srcOrd="2" destOrd="0" presId="urn:microsoft.com/office/officeart/2018/2/layout/IconVerticalSolidList"/>
    <dgm:cxn modelId="{3E4B7E32-4B2D-4B7A-BB29-F0246DC11218}" type="presParOf" srcId="{8602FFB9-F914-455E-999F-F1F691BC1E29}" destId="{60E939F3-D93E-4974-BE8C-198F686C33AC}" srcOrd="3" destOrd="0" presId="urn:microsoft.com/office/officeart/2018/2/layout/IconVerticalSolidList"/>
    <dgm:cxn modelId="{7C702CF2-135D-4C06-B017-385F168BD39A}" type="presParOf" srcId="{558019BA-281D-4152-88D3-BA387B62E6EE}" destId="{017AE496-DFD6-475C-A743-B56340C1FC0E}" srcOrd="1" destOrd="0" presId="urn:microsoft.com/office/officeart/2018/2/layout/IconVerticalSolidList"/>
    <dgm:cxn modelId="{312CB5E0-20CD-4B50-97C2-F870A8F464B2}" type="presParOf" srcId="{558019BA-281D-4152-88D3-BA387B62E6EE}" destId="{66E5D625-9188-4D15-BA23-2BC358D5B0D6}" srcOrd="2" destOrd="0" presId="urn:microsoft.com/office/officeart/2018/2/layout/IconVerticalSolidList"/>
    <dgm:cxn modelId="{BF5F8435-3FA7-40E8-BE5C-80BFF5737868}" type="presParOf" srcId="{66E5D625-9188-4D15-BA23-2BC358D5B0D6}" destId="{A3D098A5-E259-4DF2-AA35-DAD8B8D1BD69}" srcOrd="0" destOrd="0" presId="urn:microsoft.com/office/officeart/2018/2/layout/IconVerticalSolidList"/>
    <dgm:cxn modelId="{E681D92A-A122-43C2-B595-6EFF1794972A}" type="presParOf" srcId="{66E5D625-9188-4D15-BA23-2BC358D5B0D6}" destId="{2FFF6AE6-88C5-46CE-A153-50C999B069B9}" srcOrd="1" destOrd="0" presId="urn:microsoft.com/office/officeart/2018/2/layout/IconVerticalSolidList"/>
    <dgm:cxn modelId="{4190D1C8-7DD3-4011-A1AD-A722BA489904}" type="presParOf" srcId="{66E5D625-9188-4D15-BA23-2BC358D5B0D6}" destId="{A27B8CD5-1FB2-4A8C-9ACF-5B9BFC01F8E4}" srcOrd="2" destOrd="0" presId="urn:microsoft.com/office/officeart/2018/2/layout/IconVerticalSolidList"/>
    <dgm:cxn modelId="{B01FCE58-B098-4043-A634-453B3DE5E058}" type="presParOf" srcId="{66E5D625-9188-4D15-BA23-2BC358D5B0D6}" destId="{C88238DA-2196-444E-B4D4-F237AE4A97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1F3E3-F487-4492-A1A6-5999DCC2BC82}">
      <dsp:nvSpPr>
        <dsp:cNvPr id="0" name=""/>
        <dsp:cNvSpPr/>
      </dsp:nvSpPr>
      <dsp:spPr>
        <a:xfrm>
          <a:off x="540982" y="3765"/>
          <a:ext cx="719082" cy="7190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BAFD28-BBC4-4A11-A186-7D57EC9E2C7E}">
      <dsp:nvSpPr>
        <dsp:cNvPr id="0" name=""/>
        <dsp:cNvSpPr/>
      </dsp:nvSpPr>
      <dsp:spPr>
        <a:xfrm>
          <a:off x="691990" y="154772"/>
          <a:ext cx="417067" cy="4170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C6F36-418B-4927-8F5F-5AEB043F4961}">
      <dsp:nvSpPr>
        <dsp:cNvPr id="0" name=""/>
        <dsp:cNvSpPr/>
      </dsp:nvSpPr>
      <dsp:spPr>
        <a:xfrm>
          <a:off x="1414154" y="3765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Title</a:t>
          </a:r>
          <a:endParaRPr lang="en-US" sz="1500" kern="1200"/>
        </a:p>
      </dsp:txBody>
      <dsp:txXfrm>
        <a:off x="1414154" y="3765"/>
        <a:ext cx="1694979" cy="719082"/>
      </dsp:txXfrm>
    </dsp:sp>
    <dsp:sp modelId="{6231C66A-B0AC-4431-BB0A-3EFBC28F24C6}">
      <dsp:nvSpPr>
        <dsp:cNvPr id="0" name=""/>
        <dsp:cNvSpPr/>
      </dsp:nvSpPr>
      <dsp:spPr>
        <a:xfrm>
          <a:off x="3404470" y="3765"/>
          <a:ext cx="719082" cy="7190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F0DEF-97CD-4312-84D3-D62D3544800B}">
      <dsp:nvSpPr>
        <dsp:cNvPr id="0" name=""/>
        <dsp:cNvSpPr/>
      </dsp:nvSpPr>
      <dsp:spPr>
        <a:xfrm>
          <a:off x="3555477" y="154772"/>
          <a:ext cx="417067" cy="4170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48E7B-CB59-4726-8C00-0EC9737402B7}">
      <dsp:nvSpPr>
        <dsp:cNvPr id="0" name=""/>
        <dsp:cNvSpPr/>
      </dsp:nvSpPr>
      <dsp:spPr>
        <a:xfrm>
          <a:off x="4277641" y="3765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Introduction and Research Focus, including Hypothesis</a:t>
          </a:r>
          <a:endParaRPr lang="en-US" sz="1500" kern="1200"/>
        </a:p>
      </dsp:txBody>
      <dsp:txXfrm>
        <a:off x="4277641" y="3765"/>
        <a:ext cx="1694979" cy="719082"/>
      </dsp:txXfrm>
    </dsp:sp>
    <dsp:sp modelId="{C6B41343-61D5-4883-B00E-8E989B74493F}">
      <dsp:nvSpPr>
        <dsp:cNvPr id="0" name=""/>
        <dsp:cNvSpPr/>
      </dsp:nvSpPr>
      <dsp:spPr>
        <a:xfrm>
          <a:off x="540982" y="1723369"/>
          <a:ext cx="719082" cy="7190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E01EB-F33A-43F2-B869-66918ABF30EF}">
      <dsp:nvSpPr>
        <dsp:cNvPr id="0" name=""/>
        <dsp:cNvSpPr/>
      </dsp:nvSpPr>
      <dsp:spPr>
        <a:xfrm>
          <a:off x="691990" y="1874376"/>
          <a:ext cx="417067" cy="4170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7CDF4-82AD-4623-8848-07A25145AD9B}">
      <dsp:nvSpPr>
        <dsp:cNvPr id="0" name=""/>
        <dsp:cNvSpPr/>
      </dsp:nvSpPr>
      <dsp:spPr>
        <a:xfrm>
          <a:off x="1414154" y="1723369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Methodology</a:t>
          </a:r>
          <a:endParaRPr lang="en-US" sz="1500" kern="1200"/>
        </a:p>
      </dsp:txBody>
      <dsp:txXfrm>
        <a:off x="1414154" y="1723369"/>
        <a:ext cx="1694979" cy="719082"/>
      </dsp:txXfrm>
    </dsp:sp>
    <dsp:sp modelId="{9D4BFC7C-AAF6-47B5-96A3-B6BD5CD9BDAD}">
      <dsp:nvSpPr>
        <dsp:cNvPr id="0" name=""/>
        <dsp:cNvSpPr/>
      </dsp:nvSpPr>
      <dsp:spPr>
        <a:xfrm>
          <a:off x="3404470" y="1723369"/>
          <a:ext cx="719082" cy="7190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80A1F-7AB0-4194-A586-DBF350A20AA7}">
      <dsp:nvSpPr>
        <dsp:cNvPr id="0" name=""/>
        <dsp:cNvSpPr/>
      </dsp:nvSpPr>
      <dsp:spPr>
        <a:xfrm>
          <a:off x="3555477" y="1874376"/>
          <a:ext cx="417067" cy="4170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0A295-D2DD-4F8A-9E98-41C48559AB62}">
      <dsp:nvSpPr>
        <dsp:cNvPr id="0" name=""/>
        <dsp:cNvSpPr/>
      </dsp:nvSpPr>
      <dsp:spPr>
        <a:xfrm>
          <a:off x="4277641" y="1723369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Analysis, sub-divided by methods</a:t>
          </a:r>
          <a:endParaRPr lang="en-US" sz="1500" kern="1200"/>
        </a:p>
      </dsp:txBody>
      <dsp:txXfrm>
        <a:off x="4277641" y="1723369"/>
        <a:ext cx="1694979" cy="719082"/>
      </dsp:txXfrm>
    </dsp:sp>
    <dsp:sp modelId="{F4E733C7-836E-4C50-856A-71C3C7BF6973}">
      <dsp:nvSpPr>
        <dsp:cNvPr id="0" name=""/>
        <dsp:cNvSpPr/>
      </dsp:nvSpPr>
      <dsp:spPr>
        <a:xfrm>
          <a:off x="540982" y="3442974"/>
          <a:ext cx="719082" cy="7190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E8DA65-4AD6-4E90-A3BC-A3CA279D842B}">
      <dsp:nvSpPr>
        <dsp:cNvPr id="0" name=""/>
        <dsp:cNvSpPr/>
      </dsp:nvSpPr>
      <dsp:spPr>
        <a:xfrm>
          <a:off x="691990" y="3593981"/>
          <a:ext cx="417067" cy="41706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95473-8DF2-4D4F-9D25-E5AD9D86E209}">
      <dsp:nvSpPr>
        <dsp:cNvPr id="0" name=""/>
        <dsp:cNvSpPr/>
      </dsp:nvSpPr>
      <dsp:spPr>
        <a:xfrm>
          <a:off x="1414154" y="3442974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Conclusion</a:t>
          </a:r>
          <a:endParaRPr lang="en-US" sz="1500" kern="1200"/>
        </a:p>
      </dsp:txBody>
      <dsp:txXfrm>
        <a:off x="1414154" y="3442974"/>
        <a:ext cx="1694979" cy="719082"/>
      </dsp:txXfrm>
    </dsp:sp>
    <dsp:sp modelId="{1A8C94CB-5411-4F4C-BAC9-1817A81BF9BE}">
      <dsp:nvSpPr>
        <dsp:cNvPr id="0" name=""/>
        <dsp:cNvSpPr/>
      </dsp:nvSpPr>
      <dsp:spPr>
        <a:xfrm>
          <a:off x="3404470" y="3442974"/>
          <a:ext cx="719082" cy="7190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74090-03F1-4985-B7E1-E335C2AF8141}">
      <dsp:nvSpPr>
        <dsp:cNvPr id="0" name=""/>
        <dsp:cNvSpPr/>
      </dsp:nvSpPr>
      <dsp:spPr>
        <a:xfrm>
          <a:off x="3555477" y="3593981"/>
          <a:ext cx="417067" cy="41706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A3FA7-E45C-4200-A6CA-9EC4E5ECA0F6}">
      <dsp:nvSpPr>
        <dsp:cNvPr id="0" name=""/>
        <dsp:cNvSpPr/>
      </dsp:nvSpPr>
      <dsp:spPr>
        <a:xfrm>
          <a:off x="4277641" y="3442974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Evaluation</a:t>
          </a:r>
          <a:endParaRPr lang="en-US" sz="1500" kern="1200"/>
        </a:p>
      </dsp:txBody>
      <dsp:txXfrm>
        <a:off x="4277641" y="3442974"/>
        <a:ext cx="1694979" cy="719082"/>
      </dsp:txXfrm>
    </dsp:sp>
    <dsp:sp modelId="{85E42895-BAE7-4DD2-ABFC-BFE573488BE2}">
      <dsp:nvSpPr>
        <dsp:cNvPr id="0" name=""/>
        <dsp:cNvSpPr/>
      </dsp:nvSpPr>
      <dsp:spPr>
        <a:xfrm>
          <a:off x="540982" y="5162578"/>
          <a:ext cx="719082" cy="7190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B790FB-6121-42D9-9B24-79C564FED985}">
      <dsp:nvSpPr>
        <dsp:cNvPr id="0" name=""/>
        <dsp:cNvSpPr/>
      </dsp:nvSpPr>
      <dsp:spPr>
        <a:xfrm>
          <a:off x="691990" y="5313585"/>
          <a:ext cx="417067" cy="41706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61B5C-C039-4230-9357-CEB22B1CBF6D}">
      <dsp:nvSpPr>
        <dsp:cNvPr id="0" name=""/>
        <dsp:cNvSpPr/>
      </dsp:nvSpPr>
      <dsp:spPr>
        <a:xfrm>
          <a:off x="1414154" y="5162578"/>
          <a:ext cx="1694979" cy="719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Bibliography</a:t>
          </a:r>
          <a:endParaRPr lang="en-US" sz="1500" kern="1200"/>
        </a:p>
      </dsp:txBody>
      <dsp:txXfrm>
        <a:off x="1414154" y="5162578"/>
        <a:ext cx="1694979" cy="719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908F0-C62F-4556-A227-F4F077F7C3EC}">
      <dsp:nvSpPr>
        <dsp:cNvPr id="0" name=""/>
        <dsp:cNvSpPr/>
      </dsp:nvSpPr>
      <dsp:spPr>
        <a:xfrm>
          <a:off x="0" y="113493"/>
          <a:ext cx="658926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Gender</a:t>
          </a:r>
          <a:endParaRPr lang="en-US" sz="2100" kern="1200"/>
        </a:p>
      </dsp:txBody>
      <dsp:txXfrm>
        <a:off x="24588" y="138081"/>
        <a:ext cx="6540084" cy="454509"/>
      </dsp:txXfrm>
    </dsp:sp>
    <dsp:sp modelId="{9BD0EA8F-6FC7-49C6-AFEC-D03AD46B1DFE}">
      <dsp:nvSpPr>
        <dsp:cNvPr id="0" name=""/>
        <dsp:cNvSpPr/>
      </dsp:nvSpPr>
      <dsp:spPr>
        <a:xfrm>
          <a:off x="0" y="677658"/>
          <a:ext cx="6589260" cy="503685"/>
        </a:xfrm>
        <a:prstGeom prst="round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Power</a:t>
          </a:r>
          <a:endParaRPr lang="en-US" sz="2100" kern="1200"/>
        </a:p>
      </dsp:txBody>
      <dsp:txXfrm>
        <a:off x="24588" y="702246"/>
        <a:ext cx="6540084" cy="454509"/>
      </dsp:txXfrm>
    </dsp:sp>
    <dsp:sp modelId="{103E71B6-E86F-460E-BB68-E2C5F32E39BE}">
      <dsp:nvSpPr>
        <dsp:cNvPr id="0" name=""/>
        <dsp:cNvSpPr/>
      </dsp:nvSpPr>
      <dsp:spPr>
        <a:xfrm>
          <a:off x="0" y="1241823"/>
          <a:ext cx="6589260" cy="50368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Technology</a:t>
          </a:r>
          <a:endParaRPr lang="en-US" sz="2100" kern="1200"/>
        </a:p>
      </dsp:txBody>
      <dsp:txXfrm>
        <a:off x="24588" y="1266411"/>
        <a:ext cx="6540084" cy="454509"/>
      </dsp:txXfrm>
    </dsp:sp>
    <dsp:sp modelId="{EAFA5543-D677-447D-8D1F-E7F7BCA7B45F}">
      <dsp:nvSpPr>
        <dsp:cNvPr id="0" name=""/>
        <dsp:cNvSpPr/>
      </dsp:nvSpPr>
      <dsp:spPr>
        <a:xfrm>
          <a:off x="0" y="1805988"/>
          <a:ext cx="6589260" cy="503685"/>
        </a:xfrm>
        <a:prstGeom prst="round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Media</a:t>
          </a:r>
          <a:endParaRPr lang="en-US" sz="2100" kern="1200"/>
        </a:p>
      </dsp:txBody>
      <dsp:txXfrm>
        <a:off x="24588" y="1830576"/>
        <a:ext cx="6540084" cy="454509"/>
      </dsp:txXfrm>
    </dsp:sp>
    <dsp:sp modelId="{EA1B34B1-B442-483D-86F6-CB597C31412D}">
      <dsp:nvSpPr>
        <dsp:cNvPr id="0" name=""/>
        <dsp:cNvSpPr/>
      </dsp:nvSpPr>
      <dsp:spPr>
        <a:xfrm>
          <a:off x="0" y="2370153"/>
          <a:ext cx="6589260" cy="50368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Spoken vs. written</a:t>
          </a:r>
          <a:endParaRPr lang="en-US" sz="2100" kern="1200"/>
        </a:p>
      </dsp:txBody>
      <dsp:txXfrm>
        <a:off x="24588" y="2394741"/>
        <a:ext cx="6540084" cy="454509"/>
      </dsp:txXfrm>
    </dsp:sp>
    <dsp:sp modelId="{EB60CD6E-2B8E-4A59-B60F-1D327A5B6A2A}">
      <dsp:nvSpPr>
        <dsp:cNvPr id="0" name=""/>
        <dsp:cNvSpPr/>
      </dsp:nvSpPr>
      <dsp:spPr>
        <a:xfrm>
          <a:off x="0" y="2934318"/>
          <a:ext cx="6589260" cy="503685"/>
        </a:xfrm>
        <a:prstGeom prst="round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Accent and dialect</a:t>
          </a:r>
          <a:endParaRPr lang="en-US" sz="2100" kern="1200"/>
        </a:p>
      </dsp:txBody>
      <dsp:txXfrm>
        <a:off x="24588" y="2958906"/>
        <a:ext cx="6540084" cy="454509"/>
      </dsp:txXfrm>
    </dsp:sp>
    <dsp:sp modelId="{B80422C2-A4DE-44D4-9BC5-23C3FC06D806}">
      <dsp:nvSpPr>
        <dsp:cNvPr id="0" name=""/>
        <dsp:cNvSpPr/>
      </dsp:nvSpPr>
      <dsp:spPr>
        <a:xfrm>
          <a:off x="0" y="3498484"/>
          <a:ext cx="6589260" cy="50368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Child language – speech or writing</a:t>
          </a:r>
          <a:endParaRPr lang="en-US" sz="2100" kern="1200"/>
        </a:p>
      </dsp:txBody>
      <dsp:txXfrm>
        <a:off x="24588" y="3523072"/>
        <a:ext cx="6540084" cy="454509"/>
      </dsp:txXfrm>
    </dsp:sp>
    <dsp:sp modelId="{82A93851-7E2A-433F-978E-708E344D2B20}">
      <dsp:nvSpPr>
        <dsp:cNvPr id="0" name=""/>
        <dsp:cNvSpPr/>
      </dsp:nvSpPr>
      <dsp:spPr>
        <a:xfrm>
          <a:off x="0" y="4062649"/>
          <a:ext cx="6589260" cy="503685"/>
        </a:xfrm>
        <a:prstGeom prst="round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Language Change – genre-based or representation-based</a:t>
          </a:r>
          <a:endParaRPr lang="en-US" sz="2100" kern="1200"/>
        </a:p>
      </dsp:txBody>
      <dsp:txXfrm>
        <a:off x="24588" y="4087237"/>
        <a:ext cx="6540084" cy="454509"/>
      </dsp:txXfrm>
    </dsp:sp>
    <dsp:sp modelId="{1C37BC3D-2862-4F94-9C5A-D6C6EA18CD96}">
      <dsp:nvSpPr>
        <dsp:cNvPr id="0" name=""/>
        <dsp:cNvSpPr/>
      </dsp:nvSpPr>
      <dsp:spPr>
        <a:xfrm>
          <a:off x="0" y="4626814"/>
          <a:ext cx="6589260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Varieties of language</a:t>
          </a:r>
          <a:endParaRPr lang="en-US" sz="2100" kern="1200"/>
        </a:p>
      </dsp:txBody>
      <dsp:txXfrm>
        <a:off x="24588" y="4651402"/>
        <a:ext cx="6540084" cy="454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1D5B5-956D-4419-9B0C-2983F7F00B05}">
      <dsp:nvSpPr>
        <dsp:cNvPr id="0" name=""/>
        <dsp:cNvSpPr/>
      </dsp:nvSpPr>
      <dsp:spPr>
        <a:xfrm>
          <a:off x="0" y="707288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2429B-FD32-4EB2-A800-87ECD4FD4F9C}">
      <dsp:nvSpPr>
        <dsp:cNvPr id="0" name=""/>
        <dsp:cNvSpPr/>
      </dsp:nvSpPr>
      <dsp:spPr>
        <a:xfrm>
          <a:off x="394993" y="1001085"/>
          <a:ext cx="718169" cy="718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939F3-D93E-4974-BE8C-198F686C33AC}">
      <dsp:nvSpPr>
        <dsp:cNvPr id="0" name=""/>
        <dsp:cNvSpPr/>
      </dsp:nvSpPr>
      <dsp:spPr>
        <a:xfrm>
          <a:off x="1508156" y="707288"/>
          <a:ext cx="900744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Submit proposals to your teacher to discuss.</a:t>
          </a:r>
          <a:endParaRPr lang="en-US" sz="2200" kern="1200"/>
        </a:p>
      </dsp:txBody>
      <dsp:txXfrm>
        <a:off x="1508156" y="707288"/>
        <a:ext cx="9007443" cy="1305763"/>
      </dsp:txXfrm>
    </dsp:sp>
    <dsp:sp modelId="{A3D098A5-E259-4DF2-AA35-DAD8B8D1BD69}">
      <dsp:nvSpPr>
        <dsp:cNvPr id="0" name=""/>
        <dsp:cNvSpPr/>
      </dsp:nvSpPr>
      <dsp:spPr>
        <a:xfrm>
          <a:off x="0" y="2339492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F6AE6-88C5-46CE-A153-50C999B069B9}">
      <dsp:nvSpPr>
        <dsp:cNvPr id="0" name=""/>
        <dsp:cNvSpPr/>
      </dsp:nvSpPr>
      <dsp:spPr>
        <a:xfrm>
          <a:off x="394993" y="2633289"/>
          <a:ext cx="718169" cy="718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238DA-2196-444E-B4D4-F237AE4A9766}">
      <dsp:nvSpPr>
        <dsp:cNvPr id="0" name=""/>
        <dsp:cNvSpPr/>
      </dsp:nvSpPr>
      <dsp:spPr>
        <a:xfrm>
          <a:off x="1508156" y="2339492"/>
          <a:ext cx="900744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You will need a title, names of previous research, a methodology including the data you will collect and, ideally, an idea of which features you will analyse.</a:t>
          </a:r>
          <a:endParaRPr lang="en-US" sz="2200" kern="1200"/>
        </a:p>
      </dsp:txBody>
      <dsp:txXfrm>
        <a:off x="1508156" y="2339492"/>
        <a:ext cx="9007443" cy="130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000" dirty="0">
                <a:solidFill>
                  <a:srgbClr val="080808"/>
                </a:solidFill>
                <a:cs typeface="Calibri"/>
              </a:rPr>
              <a:t>20%</a:t>
            </a:r>
          </a:p>
          <a:p>
            <a:r>
              <a:rPr lang="en-GB" sz="2000" dirty="0">
                <a:solidFill>
                  <a:srgbClr val="080808"/>
                </a:solidFill>
                <a:cs typeface="Calibri"/>
              </a:rPr>
              <a:t>15% independent investigation</a:t>
            </a:r>
          </a:p>
          <a:p>
            <a:r>
              <a:rPr lang="en-GB" sz="2000" dirty="0">
                <a:solidFill>
                  <a:srgbClr val="080808"/>
                </a:solidFill>
                <a:cs typeface="Calibri"/>
              </a:rPr>
              <a:t>5% academic poster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3600" dirty="0">
                <a:solidFill>
                  <a:srgbClr val="080808"/>
                </a:solidFill>
                <a:cs typeface="Calibri Light"/>
              </a:rPr>
              <a:t>NEA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0B48AD-502C-45FD-B59E-C577A134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73475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You need a question you can answer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 descr="Questions">
            <a:extLst>
              <a:ext uri="{FF2B5EF4-FFF2-40B4-BE49-F238E27FC236}">
                <a16:creationId xmlns:a16="http://schemas.microsoft.com/office/drawing/2014/main" id="{DEB3DD49-E9F4-4241-83AA-BDAECE6A2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0424" y="1845770"/>
            <a:ext cx="43338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6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EBB14-1B5F-49D4-827D-ECF38EE88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  <a:cs typeface="Calibri Light"/>
              </a:rPr>
              <a:t>Presented in carefully divided sections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677E09E-DC78-4C89-8D64-CEE33F983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83711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34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888873-F55E-4B6C-AFB2-2B469BC8B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Ideas?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1271E-E3AC-4AFA-86C5-774907645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questions can you ask about language?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92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452413-97AA-4BAE-98CD-CAD6F542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en-GB">
                <a:cs typeface="Calibri Light"/>
              </a:rPr>
              <a:t>Ideas and topics</a:t>
            </a:r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AA07D87E-CC5A-4F91-90E1-F49A0DD916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64343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477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607B-C6B8-4B52-A00E-99A12053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cs typeface="Calibri Light"/>
              </a:rPr>
              <a:t>Homework</a:t>
            </a:r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47608D-0D4C-4DF3-9289-7AE53F100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09890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541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4" ma:contentTypeDescription="Create a new document." ma:contentTypeScope="" ma:versionID="818759212320da2a50e30df1fd9c6e24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675d7f6185e4b82dbe9d67f4a5f95fca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BD235E-1F34-4CE9-9A78-C9231546D4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79DD03-6A89-46EB-A195-3890DAEBFB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AE757D1-F2A6-4EE6-8B4E-7B09213124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NEA</vt:lpstr>
      <vt:lpstr>You need a question you can answer</vt:lpstr>
      <vt:lpstr>Presented in carefully divided sections</vt:lpstr>
      <vt:lpstr>Ideas?</vt:lpstr>
      <vt:lpstr>Ideas and topics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111</cp:revision>
  <dcterms:created xsi:type="dcterms:W3CDTF">2020-06-24T08:03:39Z</dcterms:created>
  <dcterms:modified xsi:type="dcterms:W3CDTF">2020-06-24T08:22:59Z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