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0" r:id="rId7"/>
    <p:sldId id="259" r:id="rId8"/>
    <p:sldId id="263" r:id="rId9"/>
    <p:sldId id="261" r:id="rId10"/>
    <p:sldId id="265" r:id="rId11"/>
    <p:sldId id="276" r:id="rId12"/>
    <p:sldId id="277" r:id="rId13"/>
    <p:sldId id="278" r:id="rId14"/>
    <p:sldId id="279" r:id="rId15"/>
    <p:sldId id="268" r:id="rId16"/>
    <p:sldId id="274" r:id="rId17"/>
    <p:sldId id="269" r:id="rId18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A1258-92BA-47EF-8249-21B6B1D0AB6E}" v="39" dt="2020-06-30T08:35:10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08" autoAdjust="0"/>
  </p:normalViewPr>
  <p:slideViewPr>
    <p:cSldViewPr snapToGrid="0" snapToObjects="1">
      <p:cViewPr>
        <p:scale>
          <a:sx n="95" d="100"/>
          <a:sy n="95" d="100"/>
        </p:scale>
        <p:origin x="-58" y="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AD7A1258-92BA-47EF-8249-21B6B1D0AB6E}"/>
    <pc:docChg chg="modSld">
      <pc:chgData name="Jennifer Hunter-Phillips" userId="S::jhp@godalming.ac.uk::d8dd174a-82df-4a22-b864-6b209672f5fe" providerId="AD" clId="Web-{AD7A1258-92BA-47EF-8249-21B6B1D0AB6E}" dt="2020-06-30T08:35:10.739" v="50" actId="14100"/>
      <pc:docMkLst>
        <pc:docMk/>
      </pc:docMkLst>
      <pc:sldChg chg="modSp mod modClrScheme chgLayout">
        <pc:chgData name="Jennifer Hunter-Phillips" userId="S::jhp@godalming.ac.uk::d8dd174a-82df-4a22-b864-6b209672f5fe" providerId="AD" clId="Web-{AD7A1258-92BA-47EF-8249-21B6B1D0AB6E}" dt="2020-06-30T08:30:22.240" v="0"/>
        <pc:sldMkLst>
          <pc:docMk/>
          <pc:sldMk cId="2007405055" sldId="256"/>
        </pc:sldMkLst>
        <pc:spChg chg="mod">
          <ac:chgData name="Jennifer Hunter-Phillips" userId="S::jhp@godalming.ac.uk::d8dd174a-82df-4a22-b864-6b209672f5fe" providerId="AD" clId="Web-{AD7A1258-92BA-47EF-8249-21B6B1D0AB6E}" dt="2020-06-30T08:30:22.240" v="0"/>
          <ac:spMkLst>
            <pc:docMk/>
            <pc:sldMk cId="2007405055" sldId="256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AD7A1258-92BA-47EF-8249-21B6B1D0AB6E}" dt="2020-06-30T08:30:22.240" v="0"/>
          <ac:spMkLst>
            <pc:docMk/>
            <pc:sldMk cId="2007405055" sldId="256"/>
            <ac:spMk id="3" creationId="{00000000-0000-0000-0000-000000000000}"/>
          </ac:spMkLst>
        </pc:spChg>
        <pc:picChg chg="mod">
          <ac:chgData name="Jennifer Hunter-Phillips" userId="S::jhp@godalming.ac.uk::d8dd174a-82df-4a22-b864-6b209672f5fe" providerId="AD" clId="Web-{AD7A1258-92BA-47EF-8249-21B6B1D0AB6E}" dt="2020-06-30T08:30:22.240" v="0"/>
          <ac:picMkLst>
            <pc:docMk/>
            <pc:sldMk cId="2007405055" sldId="256"/>
            <ac:picMk id="4" creationId="{00000000-0000-0000-0000-000000000000}"/>
          </ac:picMkLst>
        </pc:picChg>
      </pc:sldChg>
      <pc:sldChg chg="addSp delSp modSp mod modClrScheme chgLayout">
        <pc:chgData name="Jennifer Hunter-Phillips" userId="S::jhp@godalming.ac.uk::d8dd174a-82df-4a22-b864-6b209672f5fe" providerId="AD" clId="Web-{AD7A1258-92BA-47EF-8249-21B6B1D0AB6E}" dt="2020-06-30T08:30:45.193" v="1"/>
        <pc:sldMkLst>
          <pc:docMk/>
          <pc:sldMk cId="0" sldId="257"/>
        </pc:sldMkLst>
        <pc:spChg chg="mod">
          <ac:chgData name="Jennifer Hunter-Phillips" userId="S::jhp@godalming.ac.uk::d8dd174a-82df-4a22-b864-6b209672f5fe" providerId="AD" clId="Web-{AD7A1258-92BA-47EF-8249-21B6B1D0AB6E}" dt="2020-06-30T08:30:45.193" v="1"/>
          <ac:spMkLst>
            <pc:docMk/>
            <pc:sldMk cId="0" sldId="257"/>
            <ac:spMk id="2" creationId="{00000000-0000-0000-0000-000000000000}"/>
          </ac:spMkLst>
        </pc:spChg>
        <pc:spChg chg="del">
          <ac:chgData name="Jennifer Hunter-Phillips" userId="S::jhp@godalming.ac.uk::d8dd174a-82df-4a22-b864-6b209672f5fe" providerId="AD" clId="Web-{AD7A1258-92BA-47EF-8249-21B6B1D0AB6E}" dt="2020-06-30T08:30:45.193" v="1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Jennifer Hunter-Phillips" userId="S::jhp@godalming.ac.uk::d8dd174a-82df-4a22-b864-6b209672f5fe" providerId="AD" clId="Web-{AD7A1258-92BA-47EF-8249-21B6B1D0AB6E}" dt="2020-06-30T08:30:45.193" v="1"/>
          <ac:spMkLst>
            <pc:docMk/>
            <pc:sldMk cId="0" sldId="257"/>
            <ac:spMk id="9" creationId="{35007A0E-C460-4075-9283-9E2AB5544582}"/>
          </ac:spMkLst>
        </pc:spChg>
        <pc:graphicFrameChg chg="add mod">
          <ac:chgData name="Jennifer Hunter-Phillips" userId="S::jhp@godalming.ac.uk::d8dd174a-82df-4a22-b864-6b209672f5fe" providerId="AD" clId="Web-{AD7A1258-92BA-47EF-8249-21B6B1D0AB6E}" dt="2020-06-30T08:30:45.193" v="1"/>
          <ac:graphicFrameMkLst>
            <pc:docMk/>
            <pc:sldMk cId="0" sldId="257"/>
            <ac:graphicFrameMk id="5" creationId="{C048077F-AD0D-40EC-AE18-7FE457EBBAD2}"/>
          </ac:graphicFrameMkLst>
        </pc:graphicFrameChg>
      </pc:sldChg>
      <pc:sldChg chg="addSp delSp modSp">
        <pc:chgData name="Jennifer Hunter-Phillips" userId="S::jhp@godalming.ac.uk::d8dd174a-82df-4a22-b864-6b209672f5fe" providerId="AD" clId="Web-{AD7A1258-92BA-47EF-8249-21B6B1D0AB6E}" dt="2020-06-30T08:33:42.802" v="43"/>
        <pc:sldMkLst>
          <pc:docMk/>
          <pc:sldMk cId="0" sldId="259"/>
        </pc:sldMkLst>
        <pc:spChg chg="mod">
          <ac:chgData name="Jennifer Hunter-Phillips" userId="S::jhp@godalming.ac.uk::d8dd174a-82df-4a22-b864-6b209672f5fe" providerId="AD" clId="Web-{AD7A1258-92BA-47EF-8249-21B6B1D0AB6E}" dt="2020-06-30T08:31:12.303" v="2"/>
          <ac:spMkLst>
            <pc:docMk/>
            <pc:sldMk cId="0" sldId="259"/>
            <ac:spMk id="2" creationId="{00000000-0000-0000-0000-000000000000}"/>
          </ac:spMkLst>
        </pc:spChg>
        <pc:spChg chg="del">
          <ac:chgData name="Jennifer Hunter-Phillips" userId="S::jhp@godalming.ac.uk::d8dd174a-82df-4a22-b864-6b209672f5fe" providerId="AD" clId="Web-{AD7A1258-92BA-47EF-8249-21B6B1D0AB6E}" dt="2020-06-30T08:31:12.303" v="2"/>
          <ac:spMkLst>
            <pc:docMk/>
            <pc:sldMk cId="0" sldId="259"/>
            <ac:spMk id="3" creationId="{00000000-0000-0000-0000-000000000000}"/>
          </ac:spMkLst>
        </pc:spChg>
        <pc:graphicFrameChg chg="add mod modGraphic">
          <ac:chgData name="Jennifer Hunter-Phillips" userId="S::jhp@godalming.ac.uk::d8dd174a-82df-4a22-b864-6b209672f5fe" providerId="AD" clId="Web-{AD7A1258-92BA-47EF-8249-21B6B1D0AB6E}" dt="2020-06-30T08:33:42.802" v="43"/>
          <ac:graphicFrameMkLst>
            <pc:docMk/>
            <pc:sldMk cId="0" sldId="259"/>
            <ac:graphicFrameMk id="5" creationId="{FACC807F-5A21-47B6-AFC1-989C292BB5D2}"/>
          </ac:graphicFrameMkLst>
        </pc:graphicFrameChg>
      </pc:sldChg>
      <pc:sldChg chg="modSp mod modClrScheme chgLayout">
        <pc:chgData name="Jennifer Hunter-Phillips" userId="S::jhp@godalming.ac.uk::d8dd174a-82df-4a22-b864-6b209672f5fe" providerId="AD" clId="Web-{AD7A1258-92BA-47EF-8249-21B6B1D0AB6E}" dt="2020-06-30T08:33:01.240" v="39" actId="20577"/>
        <pc:sldMkLst>
          <pc:docMk/>
          <pc:sldMk cId="0" sldId="263"/>
        </pc:sldMkLst>
        <pc:spChg chg="mod">
          <ac:chgData name="Jennifer Hunter-Phillips" userId="S::jhp@godalming.ac.uk::d8dd174a-82df-4a22-b864-6b209672f5fe" providerId="AD" clId="Web-{AD7A1258-92BA-47EF-8249-21B6B1D0AB6E}" dt="2020-06-30T08:32:25.818" v="13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AD7A1258-92BA-47EF-8249-21B6B1D0AB6E}" dt="2020-06-30T08:33:01.240" v="39" actId="20577"/>
          <ac:spMkLst>
            <pc:docMk/>
            <pc:sldMk cId="0" sldId="263"/>
            <ac:spMk id="3" creationId="{00000000-0000-0000-0000-000000000000}"/>
          </ac:spMkLst>
        </pc:spChg>
      </pc:sldChg>
      <pc:sldChg chg="addSp delSp modSp">
        <pc:chgData name="Jennifer Hunter-Phillips" userId="S::jhp@godalming.ac.uk::d8dd174a-82df-4a22-b864-6b209672f5fe" providerId="AD" clId="Web-{AD7A1258-92BA-47EF-8249-21B6B1D0AB6E}" dt="2020-06-30T08:33:34.943" v="42"/>
        <pc:sldMkLst>
          <pc:docMk/>
          <pc:sldMk cId="0" sldId="265"/>
        </pc:sldMkLst>
        <pc:spChg chg="mod">
          <ac:chgData name="Jennifer Hunter-Phillips" userId="S::jhp@godalming.ac.uk::d8dd174a-82df-4a22-b864-6b209672f5fe" providerId="AD" clId="Web-{AD7A1258-92BA-47EF-8249-21B6B1D0AB6E}" dt="2020-06-30T08:33:34.943" v="42"/>
          <ac:spMkLst>
            <pc:docMk/>
            <pc:sldMk cId="0" sldId="265"/>
            <ac:spMk id="2" creationId="{00000000-0000-0000-0000-000000000000}"/>
          </ac:spMkLst>
        </pc:spChg>
        <pc:spChg chg="del">
          <ac:chgData name="Jennifer Hunter-Phillips" userId="S::jhp@godalming.ac.uk::d8dd174a-82df-4a22-b864-6b209672f5fe" providerId="AD" clId="Web-{AD7A1258-92BA-47EF-8249-21B6B1D0AB6E}" dt="2020-06-30T08:33:34.943" v="42"/>
          <ac:spMkLst>
            <pc:docMk/>
            <pc:sldMk cId="0" sldId="265"/>
            <ac:spMk id="3" creationId="{00000000-0000-0000-0000-000000000000}"/>
          </ac:spMkLst>
        </pc:spChg>
        <pc:graphicFrameChg chg="add">
          <ac:chgData name="Jennifer Hunter-Phillips" userId="S::jhp@godalming.ac.uk::d8dd174a-82df-4a22-b864-6b209672f5fe" providerId="AD" clId="Web-{AD7A1258-92BA-47EF-8249-21B6B1D0AB6E}" dt="2020-06-30T08:33:34.943" v="42"/>
          <ac:graphicFrameMkLst>
            <pc:docMk/>
            <pc:sldMk cId="0" sldId="265"/>
            <ac:graphicFrameMk id="5" creationId="{44875F18-BD07-4D7A-8844-6632AD530AEA}"/>
          </ac:graphicFrameMkLst>
        </pc:graphicFrameChg>
      </pc:sldChg>
      <pc:sldChg chg="addSp delSp modSp mod modClrScheme chgLayout">
        <pc:chgData name="Jennifer Hunter-Phillips" userId="S::jhp@godalming.ac.uk::d8dd174a-82df-4a22-b864-6b209672f5fe" providerId="AD" clId="Web-{AD7A1258-92BA-47EF-8249-21B6B1D0AB6E}" dt="2020-06-30T08:35:10.739" v="50" actId="14100"/>
        <pc:sldMkLst>
          <pc:docMk/>
          <pc:sldMk cId="0" sldId="269"/>
        </pc:sldMkLst>
        <pc:spChg chg="mod">
          <ac:chgData name="Jennifer Hunter-Phillips" userId="S::jhp@godalming.ac.uk::d8dd174a-82df-4a22-b864-6b209672f5fe" providerId="AD" clId="Web-{AD7A1258-92BA-47EF-8249-21B6B1D0AB6E}" dt="2020-06-30T08:35:10.739" v="50" actId="14100"/>
          <ac:spMkLst>
            <pc:docMk/>
            <pc:sldMk cId="0" sldId="269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AD7A1258-92BA-47EF-8249-21B6B1D0AB6E}" dt="2020-06-30T08:34:59.395" v="49"/>
          <ac:spMkLst>
            <pc:docMk/>
            <pc:sldMk cId="0" sldId="269"/>
            <ac:spMk id="3" creationId="{00000000-0000-0000-0000-000000000000}"/>
          </ac:spMkLst>
        </pc:spChg>
        <pc:spChg chg="add del mod">
          <ac:chgData name="Jennifer Hunter-Phillips" userId="S::jhp@godalming.ac.uk::d8dd174a-82df-4a22-b864-6b209672f5fe" providerId="AD" clId="Web-{AD7A1258-92BA-47EF-8249-21B6B1D0AB6E}" dt="2020-06-30T08:34:59.380" v="48"/>
          <ac:spMkLst>
            <pc:docMk/>
            <pc:sldMk cId="0" sldId="269"/>
            <ac:spMk id="6" creationId="{9BC7BC22-4635-45A2-9341-318D345D3082}"/>
          </ac:spMkLst>
        </pc:spChg>
        <pc:spChg chg="add del mod">
          <ac:chgData name="Jennifer Hunter-Phillips" userId="S::jhp@godalming.ac.uk::d8dd174a-82df-4a22-b864-6b209672f5fe" providerId="AD" clId="Web-{AD7A1258-92BA-47EF-8249-21B6B1D0AB6E}" dt="2020-06-30T08:34:59.380" v="48"/>
          <ac:spMkLst>
            <pc:docMk/>
            <pc:sldMk cId="0" sldId="269"/>
            <ac:spMk id="7" creationId="{394E22B7-59CF-43C5-B369-E181B4FED3E0}"/>
          </ac:spMkLst>
        </pc:spChg>
        <pc:spChg chg="add del mod">
          <ac:chgData name="Jennifer Hunter-Phillips" userId="S::jhp@godalming.ac.uk::d8dd174a-82df-4a22-b864-6b209672f5fe" providerId="AD" clId="Web-{AD7A1258-92BA-47EF-8249-21B6B1D0AB6E}" dt="2020-06-30T08:34:54.161" v="46"/>
          <ac:spMkLst>
            <pc:docMk/>
            <pc:sldMk cId="0" sldId="269"/>
            <ac:spMk id="9" creationId="{4E8AB8DB-F8AC-403B-890B-F16A98C0A06C}"/>
          </ac:spMkLst>
        </pc:spChg>
        <pc:spChg chg="add del mod">
          <ac:chgData name="Jennifer Hunter-Phillips" userId="S::jhp@godalming.ac.uk::d8dd174a-82df-4a22-b864-6b209672f5fe" providerId="AD" clId="Web-{AD7A1258-92BA-47EF-8249-21B6B1D0AB6E}" dt="2020-06-30T08:34:54.161" v="46"/>
          <ac:spMkLst>
            <pc:docMk/>
            <pc:sldMk cId="0" sldId="269"/>
            <ac:spMk id="11" creationId="{AD50984E-B0C6-4991-89DA-7CCCECB4C25B}"/>
          </ac:spMkLst>
        </pc:spChg>
        <pc:picChg chg="mod">
          <ac:chgData name="Jennifer Hunter-Phillips" userId="S::jhp@godalming.ac.uk::d8dd174a-82df-4a22-b864-6b209672f5fe" providerId="AD" clId="Web-{AD7A1258-92BA-47EF-8249-21B6B1D0AB6E}" dt="2020-06-30T08:34:59.395" v="49"/>
          <ac:picMkLst>
            <pc:docMk/>
            <pc:sldMk cId="0" sldId="269"/>
            <ac:picMk id="4" creationId="{00000000-0000-0000-0000-000000000000}"/>
          </ac:picMkLst>
        </pc:picChg>
      </pc:sldChg>
      <pc:sldChg chg="modSp mod modClrScheme chgLayout">
        <pc:chgData name="Jennifer Hunter-Phillips" userId="S::jhp@godalming.ac.uk::d8dd174a-82df-4a22-b864-6b209672f5fe" providerId="AD" clId="Web-{AD7A1258-92BA-47EF-8249-21B6B1D0AB6E}" dt="2020-06-30T08:34:30.474" v="44"/>
        <pc:sldMkLst>
          <pc:docMk/>
          <pc:sldMk cId="3285292398" sldId="274"/>
        </pc:sldMkLst>
        <pc:spChg chg="mod">
          <ac:chgData name="Jennifer Hunter-Phillips" userId="S::jhp@godalming.ac.uk::d8dd174a-82df-4a22-b864-6b209672f5fe" providerId="AD" clId="Web-{AD7A1258-92BA-47EF-8249-21B6B1D0AB6E}" dt="2020-06-30T08:34:30.474" v="44"/>
          <ac:spMkLst>
            <pc:docMk/>
            <pc:sldMk cId="3285292398" sldId="274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AD7A1258-92BA-47EF-8249-21B6B1D0AB6E}" dt="2020-06-30T08:34:30.474" v="44"/>
          <ac:spMkLst>
            <pc:docMk/>
            <pc:sldMk cId="3285292398" sldId="274"/>
            <ac:spMk id="3" creationId="{00000000-0000-0000-0000-00000000000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8F351F-395E-4CC1-BD27-DCD2D786095C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01D4672-44BE-4ED8-ACF6-030976038DAF}">
      <dgm:prSet/>
      <dgm:spPr/>
      <dgm:t>
        <a:bodyPr/>
        <a:lstStyle/>
        <a:p>
          <a:r>
            <a:rPr lang="en-GB"/>
            <a:t>Children learn language through imitation (Behaviourism).</a:t>
          </a:r>
          <a:endParaRPr lang="en-US"/>
        </a:p>
      </dgm:t>
    </dgm:pt>
    <dgm:pt modelId="{6D56EAF2-7171-4EC7-AB28-4A4D97F8BDD7}" type="parTrans" cxnId="{A1F9FF49-C15C-4CA8-88FD-4A5BB75F94E0}">
      <dgm:prSet/>
      <dgm:spPr/>
      <dgm:t>
        <a:bodyPr/>
        <a:lstStyle/>
        <a:p>
          <a:endParaRPr lang="en-US"/>
        </a:p>
      </dgm:t>
    </dgm:pt>
    <dgm:pt modelId="{9866013B-CEA8-46C1-BE4C-76CA5057D1D7}" type="sibTrans" cxnId="{A1F9FF49-C15C-4CA8-88FD-4A5BB75F94E0}">
      <dgm:prSet/>
      <dgm:spPr/>
      <dgm:t>
        <a:bodyPr/>
        <a:lstStyle/>
        <a:p>
          <a:endParaRPr lang="en-US"/>
        </a:p>
      </dgm:t>
    </dgm:pt>
    <dgm:pt modelId="{C20F11C4-73A5-4BD8-8E7A-765D36FDB691}">
      <dgm:prSet/>
      <dgm:spPr/>
      <dgm:t>
        <a:bodyPr/>
        <a:lstStyle/>
        <a:p>
          <a:r>
            <a:rPr lang="en-GB"/>
            <a:t>Children learn language through a specific type of  interaction with their caretakers (CDS).</a:t>
          </a:r>
          <a:endParaRPr lang="en-US"/>
        </a:p>
      </dgm:t>
    </dgm:pt>
    <dgm:pt modelId="{17424BE6-B489-4603-8B43-656866E86E41}" type="parTrans" cxnId="{599A3521-F31D-41A5-BD48-76B9460354B0}">
      <dgm:prSet/>
      <dgm:spPr/>
      <dgm:t>
        <a:bodyPr/>
        <a:lstStyle/>
        <a:p>
          <a:endParaRPr lang="en-US"/>
        </a:p>
      </dgm:t>
    </dgm:pt>
    <dgm:pt modelId="{8A1475A6-AAB3-4049-9090-A7A31BB160C7}" type="sibTrans" cxnId="{599A3521-F31D-41A5-BD48-76B9460354B0}">
      <dgm:prSet/>
      <dgm:spPr/>
      <dgm:t>
        <a:bodyPr/>
        <a:lstStyle/>
        <a:p>
          <a:endParaRPr lang="en-US"/>
        </a:p>
      </dgm:t>
    </dgm:pt>
    <dgm:pt modelId="{67FACD83-8B7F-43AE-AB19-1B937EB97869}">
      <dgm:prSet/>
      <dgm:spPr/>
      <dgm:t>
        <a:bodyPr/>
        <a:lstStyle/>
        <a:p>
          <a:r>
            <a:rPr lang="en-GB"/>
            <a:t>Children have an innate capacity for language (Innatism).</a:t>
          </a:r>
          <a:endParaRPr lang="en-US"/>
        </a:p>
      </dgm:t>
    </dgm:pt>
    <dgm:pt modelId="{4F142333-6852-455D-8408-CEEDF427776B}" type="parTrans" cxnId="{4FD8C591-B754-4394-BB62-4B611416701F}">
      <dgm:prSet/>
      <dgm:spPr/>
      <dgm:t>
        <a:bodyPr/>
        <a:lstStyle/>
        <a:p>
          <a:endParaRPr lang="en-US"/>
        </a:p>
      </dgm:t>
    </dgm:pt>
    <dgm:pt modelId="{C27CB6ED-A08D-4D65-A0DC-D46EDEBCC3DD}" type="sibTrans" cxnId="{4FD8C591-B754-4394-BB62-4B611416701F}">
      <dgm:prSet/>
      <dgm:spPr/>
      <dgm:t>
        <a:bodyPr/>
        <a:lstStyle/>
        <a:p>
          <a:endParaRPr lang="en-US"/>
        </a:p>
      </dgm:t>
    </dgm:pt>
    <dgm:pt modelId="{8833860A-CA25-445D-957B-5EA882CE2186}">
      <dgm:prSet/>
      <dgm:spPr/>
      <dgm:t>
        <a:bodyPr/>
        <a:lstStyle/>
        <a:p>
          <a:r>
            <a:rPr lang="en-GB"/>
            <a:t>Children develop, linguistically, in stages which correspond to their intellectual development (Cognitivism).</a:t>
          </a:r>
          <a:endParaRPr lang="en-US"/>
        </a:p>
      </dgm:t>
    </dgm:pt>
    <dgm:pt modelId="{D9D24727-5838-45CF-89A0-D50F181C1875}" type="parTrans" cxnId="{7AF42417-E7EA-4254-935B-29E2FAC8059E}">
      <dgm:prSet/>
      <dgm:spPr/>
      <dgm:t>
        <a:bodyPr/>
        <a:lstStyle/>
        <a:p>
          <a:endParaRPr lang="en-US"/>
        </a:p>
      </dgm:t>
    </dgm:pt>
    <dgm:pt modelId="{4DD69F29-9A28-4A3F-80E0-818B597DDE0B}" type="sibTrans" cxnId="{7AF42417-E7EA-4254-935B-29E2FAC8059E}">
      <dgm:prSet/>
      <dgm:spPr/>
      <dgm:t>
        <a:bodyPr/>
        <a:lstStyle/>
        <a:p>
          <a:endParaRPr lang="en-US"/>
        </a:p>
      </dgm:t>
    </dgm:pt>
    <dgm:pt modelId="{A6B4E45F-6D5E-4121-9E23-AFB863ADE234}" type="pres">
      <dgm:prSet presAssocID="{038F351F-395E-4CC1-BD27-DCD2D786095C}" presName="matrix" presStyleCnt="0">
        <dgm:presLayoutVars>
          <dgm:chMax val="1"/>
          <dgm:dir/>
          <dgm:resizeHandles val="exact"/>
        </dgm:presLayoutVars>
      </dgm:prSet>
      <dgm:spPr/>
    </dgm:pt>
    <dgm:pt modelId="{98B1916E-F7C6-4915-8494-0A5F320DD77E}" type="pres">
      <dgm:prSet presAssocID="{038F351F-395E-4CC1-BD27-DCD2D786095C}" presName="diamond" presStyleLbl="bgShp" presStyleIdx="0" presStyleCnt="1"/>
      <dgm:spPr/>
    </dgm:pt>
    <dgm:pt modelId="{CA25CCF7-F311-4351-ACAC-028FED87CF9B}" type="pres">
      <dgm:prSet presAssocID="{038F351F-395E-4CC1-BD27-DCD2D786095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8CA6289-E08C-49BC-8BC4-45F987469474}" type="pres">
      <dgm:prSet presAssocID="{038F351F-395E-4CC1-BD27-DCD2D786095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733CEC0-F6ED-4358-B057-B2C9B251A2E1}" type="pres">
      <dgm:prSet presAssocID="{038F351F-395E-4CC1-BD27-DCD2D786095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41A5FBC-1D34-42C3-8B61-B8215141682B}" type="pres">
      <dgm:prSet presAssocID="{038F351F-395E-4CC1-BD27-DCD2D786095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6000406-C727-4474-99FE-CFDAF3FB0447}" type="presOf" srcId="{67FACD83-8B7F-43AE-AB19-1B937EB97869}" destId="{F733CEC0-F6ED-4358-B057-B2C9B251A2E1}" srcOrd="0" destOrd="0" presId="urn:microsoft.com/office/officeart/2005/8/layout/matrix3"/>
    <dgm:cxn modelId="{7AF42417-E7EA-4254-935B-29E2FAC8059E}" srcId="{038F351F-395E-4CC1-BD27-DCD2D786095C}" destId="{8833860A-CA25-445D-957B-5EA882CE2186}" srcOrd="3" destOrd="0" parTransId="{D9D24727-5838-45CF-89A0-D50F181C1875}" sibTransId="{4DD69F29-9A28-4A3F-80E0-818B597DDE0B}"/>
    <dgm:cxn modelId="{EC3D9920-06B1-4A76-B933-A77BE9F095EC}" type="presOf" srcId="{C20F11C4-73A5-4BD8-8E7A-765D36FDB691}" destId="{C8CA6289-E08C-49BC-8BC4-45F987469474}" srcOrd="0" destOrd="0" presId="urn:microsoft.com/office/officeart/2005/8/layout/matrix3"/>
    <dgm:cxn modelId="{599A3521-F31D-41A5-BD48-76B9460354B0}" srcId="{038F351F-395E-4CC1-BD27-DCD2D786095C}" destId="{C20F11C4-73A5-4BD8-8E7A-765D36FDB691}" srcOrd="1" destOrd="0" parTransId="{17424BE6-B489-4603-8B43-656866E86E41}" sibTransId="{8A1475A6-AAB3-4049-9090-A7A31BB160C7}"/>
    <dgm:cxn modelId="{A1F9FF49-C15C-4CA8-88FD-4A5BB75F94E0}" srcId="{038F351F-395E-4CC1-BD27-DCD2D786095C}" destId="{801D4672-44BE-4ED8-ACF6-030976038DAF}" srcOrd="0" destOrd="0" parTransId="{6D56EAF2-7171-4EC7-AB28-4A4D97F8BDD7}" sibTransId="{9866013B-CEA8-46C1-BE4C-76CA5057D1D7}"/>
    <dgm:cxn modelId="{8E604D80-7D77-463D-9E83-3984695045D0}" type="presOf" srcId="{801D4672-44BE-4ED8-ACF6-030976038DAF}" destId="{CA25CCF7-F311-4351-ACAC-028FED87CF9B}" srcOrd="0" destOrd="0" presId="urn:microsoft.com/office/officeart/2005/8/layout/matrix3"/>
    <dgm:cxn modelId="{4FD8C591-B754-4394-BB62-4B611416701F}" srcId="{038F351F-395E-4CC1-BD27-DCD2D786095C}" destId="{67FACD83-8B7F-43AE-AB19-1B937EB97869}" srcOrd="2" destOrd="0" parTransId="{4F142333-6852-455D-8408-CEEDF427776B}" sibTransId="{C27CB6ED-A08D-4D65-A0DC-D46EDEBCC3DD}"/>
    <dgm:cxn modelId="{634BC097-90EF-4ED6-A2BF-1D26715EC6B4}" type="presOf" srcId="{038F351F-395E-4CC1-BD27-DCD2D786095C}" destId="{A6B4E45F-6D5E-4121-9E23-AFB863ADE234}" srcOrd="0" destOrd="0" presId="urn:microsoft.com/office/officeart/2005/8/layout/matrix3"/>
    <dgm:cxn modelId="{54ECD3EE-9984-45DC-945F-9A4BF4D75223}" type="presOf" srcId="{8833860A-CA25-445D-957B-5EA882CE2186}" destId="{241A5FBC-1D34-42C3-8B61-B8215141682B}" srcOrd="0" destOrd="0" presId="urn:microsoft.com/office/officeart/2005/8/layout/matrix3"/>
    <dgm:cxn modelId="{F34D480B-ABB3-4BBF-92F5-D8CA5C553FDA}" type="presParOf" srcId="{A6B4E45F-6D5E-4121-9E23-AFB863ADE234}" destId="{98B1916E-F7C6-4915-8494-0A5F320DD77E}" srcOrd="0" destOrd="0" presId="urn:microsoft.com/office/officeart/2005/8/layout/matrix3"/>
    <dgm:cxn modelId="{2E66F635-933B-40FF-9667-A8AC29F48238}" type="presParOf" srcId="{A6B4E45F-6D5E-4121-9E23-AFB863ADE234}" destId="{CA25CCF7-F311-4351-ACAC-028FED87CF9B}" srcOrd="1" destOrd="0" presId="urn:microsoft.com/office/officeart/2005/8/layout/matrix3"/>
    <dgm:cxn modelId="{FD455758-D3B3-4938-9669-900E6C0C79CB}" type="presParOf" srcId="{A6B4E45F-6D5E-4121-9E23-AFB863ADE234}" destId="{C8CA6289-E08C-49BC-8BC4-45F987469474}" srcOrd="2" destOrd="0" presId="urn:microsoft.com/office/officeart/2005/8/layout/matrix3"/>
    <dgm:cxn modelId="{4490C9B1-27C8-4C05-B1B4-ECC84CE79865}" type="presParOf" srcId="{A6B4E45F-6D5E-4121-9E23-AFB863ADE234}" destId="{F733CEC0-F6ED-4358-B057-B2C9B251A2E1}" srcOrd="3" destOrd="0" presId="urn:microsoft.com/office/officeart/2005/8/layout/matrix3"/>
    <dgm:cxn modelId="{0E91E4E5-BC7C-4875-AEA8-C7A4F941F935}" type="presParOf" srcId="{A6B4E45F-6D5E-4121-9E23-AFB863ADE234}" destId="{241A5FBC-1D34-42C3-8B61-B8215141682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5EBF42-0B81-4954-85A5-00AA70D63C4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DD6ECEC-6CA4-45FB-9D1D-CCAB92216B8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Behaviourism, or Learning Theory, is the idea that language is learned through imitation, in the way in which all other behaviour is learned.</a:t>
          </a:r>
          <a:endParaRPr lang="en-US"/>
        </a:p>
      </dgm:t>
    </dgm:pt>
    <dgm:pt modelId="{9808E151-A6A3-4BFA-87F6-AAF1BFF8B9E9}" type="parTrans" cxnId="{49318B47-B241-4464-B9A4-F3B9A0546A9D}">
      <dgm:prSet/>
      <dgm:spPr/>
      <dgm:t>
        <a:bodyPr/>
        <a:lstStyle/>
        <a:p>
          <a:endParaRPr lang="en-US"/>
        </a:p>
      </dgm:t>
    </dgm:pt>
    <dgm:pt modelId="{D7A62C01-41DF-4272-AF49-9938AE158F9E}" type="sibTrans" cxnId="{49318B47-B241-4464-B9A4-F3B9A0546A9D}">
      <dgm:prSet/>
      <dgm:spPr/>
      <dgm:t>
        <a:bodyPr/>
        <a:lstStyle/>
        <a:p>
          <a:endParaRPr lang="en-US"/>
        </a:p>
      </dgm:t>
    </dgm:pt>
    <dgm:pt modelId="{6C6DA46E-85E6-4C2E-8C2A-35194EF5286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There are three key aspects of behaviourism; imitation, reinforcement and association.</a:t>
          </a:r>
          <a:endParaRPr lang="en-US"/>
        </a:p>
      </dgm:t>
    </dgm:pt>
    <dgm:pt modelId="{8BCEB7C0-C402-4D3D-AEF7-B12BC37ED017}" type="parTrans" cxnId="{5DD4DDAA-8C50-446D-B80F-42709063A300}">
      <dgm:prSet/>
      <dgm:spPr/>
      <dgm:t>
        <a:bodyPr/>
        <a:lstStyle/>
        <a:p>
          <a:endParaRPr lang="en-US"/>
        </a:p>
      </dgm:t>
    </dgm:pt>
    <dgm:pt modelId="{D64674A5-DBAD-4DEA-BFDD-E021B380FBAC}" type="sibTrans" cxnId="{5DD4DDAA-8C50-446D-B80F-42709063A300}">
      <dgm:prSet/>
      <dgm:spPr/>
      <dgm:t>
        <a:bodyPr/>
        <a:lstStyle/>
        <a:p>
          <a:endParaRPr lang="en-US"/>
        </a:p>
      </dgm:t>
    </dgm:pt>
    <dgm:pt modelId="{8EBA0F23-468C-4AE6-8E96-BC2E5E7710D4}" type="pres">
      <dgm:prSet presAssocID="{D95EBF42-0B81-4954-85A5-00AA70D63C47}" presName="root" presStyleCnt="0">
        <dgm:presLayoutVars>
          <dgm:dir/>
          <dgm:resizeHandles val="exact"/>
        </dgm:presLayoutVars>
      </dgm:prSet>
      <dgm:spPr/>
    </dgm:pt>
    <dgm:pt modelId="{BCB3AC0E-D65F-4C24-97EB-0488FD380950}" type="pres">
      <dgm:prSet presAssocID="{6DD6ECEC-6CA4-45FB-9D1D-CCAB92216B87}" presName="compNode" presStyleCnt="0"/>
      <dgm:spPr/>
    </dgm:pt>
    <dgm:pt modelId="{8CC28917-B8E8-43F1-9A86-1461FFC0B5AA}" type="pres">
      <dgm:prSet presAssocID="{6DD6ECEC-6CA4-45FB-9D1D-CCAB92216B87}" presName="bgRect" presStyleLbl="bgShp" presStyleIdx="0" presStyleCnt="2"/>
      <dgm:spPr/>
    </dgm:pt>
    <dgm:pt modelId="{65DB1B2B-6494-45AC-A569-40E995482EDA}" type="pres">
      <dgm:prSet presAssocID="{6DD6ECEC-6CA4-45FB-9D1D-CCAB92216B8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B98308C6-71FB-418C-8D98-0A161973DE06}" type="pres">
      <dgm:prSet presAssocID="{6DD6ECEC-6CA4-45FB-9D1D-CCAB92216B87}" presName="spaceRect" presStyleCnt="0"/>
      <dgm:spPr/>
    </dgm:pt>
    <dgm:pt modelId="{B625FACC-95D1-4CAC-A798-42988B535E9A}" type="pres">
      <dgm:prSet presAssocID="{6DD6ECEC-6CA4-45FB-9D1D-CCAB92216B87}" presName="parTx" presStyleLbl="revTx" presStyleIdx="0" presStyleCnt="2">
        <dgm:presLayoutVars>
          <dgm:chMax val="0"/>
          <dgm:chPref val="0"/>
        </dgm:presLayoutVars>
      </dgm:prSet>
      <dgm:spPr/>
    </dgm:pt>
    <dgm:pt modelId="{78C0EBF1-4054-41E5-B273-ECEE2671DB3A}" type="pres">
      <dgm:prSet presAssocID="{D7A62C01-41DF-4272-AF49-9938AE158F9E}" presName="sibTrans" presStyleCnt="0"/>
      <dgm:spPr/>
    </dgm:pt>
    <dgm:pt modelId="{85D8659A-F420-4379-87AA-C42DACCE66C0}" type="pres">
      <dgm:prSet presAssocID="{6C6DA46E-85E6-4C2E-8C2A-35194EF5286F}" presName="compNode" presStyleCnt="0"/>
      <dgm:spPr/>
    </dgm:pt>
    <dgm:pt modelId="{9E529376-6B31-4563-95AB-C42026D4C947}" type="pres">
      <dgm:prSet presAssocID="{6C6DA46E-85E6-4C2E-8C2A-35194EF5286F}" presName="bgRect" presStyleLbl="bgShp" presStyleIdx="1" presStyleCnt="2"/>
      <dgm:spPr/>
    </dgm:pt>
    <dgm:pt modelId="{1E24252B-1F52-4BD3-8490-D524538DCC9F}" type="pres">
      <dgm:prSet presAssocID="{6C6DA46E-85E6-4C2E-8C2A-35194EF5286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2E628570-108C-405F-B8CC-D70497542EE6}" type="pres">
      <dgm:prSet presAssocID="{6C6DA46E-85E6-4C2E-8C2A-35194EF5286F}" presName="spaceRect" presStyleCnt="0"/>
      <dgm:spPr/>
    </dgm:pt>
    <dgm:pt modelId="{B86A6D37-E89D-454E-A4DC-20E01080B232}" type="pres">
      <dgm:prSet presAssocID="{6C6DA46E-85E6-4C2E-8C2A-35194EF5286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8B38A0D-58FC-4EF2-8C78-83F0B8AEC0DF}" type="presOf" srcId="{6C6DA46E-85E6-4C2E-8C2A-35194EF5286F}" destId="{B86A6D37-E89D-454E-A4DC-20E01080B232}" srcOrd="0" destOrd="0" presId="urn:microsoft.com/office/officeart/2018/2/layout/IconVerticalSolidList"/>
    <dgm:cxn modelId="{49318B47-B241-4464-B9A4-F3B9A0546A9D}" srcId="{D95EBF42-0B81-4954-85A5-00AA70D63C47}" destId="{6DD6ECEC-6CA4-45FB-9D1D-CCAB92216B87}" srcOrd="0" destOrd="0" parTransId="{9808E151-A6A3-4BFA-87F6-AAF1BFF8B9E9}" sibTransId="{D7A62C01-41DF-4272-AF49-9938AE158F9E}"/>
    <dgm:cxn modelId="{29E8B6A8-250A-4F9C-8362-E1E8CF26E0FD}" type="presOf" srcId="{6DD6ECEC-6CA4-45FB-9D1D-CCAB92216B87}" destId="{B625FACC-95D1-4CAC-A798-42988B535E9A}" srcOrd="0" destOrd="0" presId="urn:microsoft.com/office/officeart/2018/2/layout/IconVerticalSolidList"/>
    <dgm:cxn modelId="{5DD4DDAA-8C50-446D-B80F-42709063A300}" srcId="{D95EBF42-0B81-4954-85A5-00AA70D63C47}" destId="{6C6DA46E-85E6-4C2E-8C2A-35194EF5286F}" srcOrd="1" destOrd="0" parTransId="{8BCEB7C0-C402-4D3D-AEF7-B12BC37ED017}" sibTransId="{D64674A5-DBAD-4DEA-BFDD-E021B380FBAC}"/>
    <dgm:cxn modelId="{2C0758DE-1EFF-4453-A399-795531F5A650}" type="presOf" srcId="{D95EBF42-0B81-4954-85A5-00AA70D63C47}" destId="{8EBA0F23-468C-4AE6-8E96-BC2E5E7710D4}" srcOrd="0" destOrd="0" presId="urn:microsoft.com/office/officeart/2018/2/layout/IconVerticalSolidList"/>
    <dgm:cxn modelId="{3A7ACD31-5888-40C5-8A14-88AE91315529}" type="presParOf" srcId="{8EBA0F23-468C-4AE6-8E96-BC2E5E7710D4}" destId="{BCB3AC0E-D65F-4C24-97EB-0488FD380950}" srcOrd="0" destOrd="0" presId="urn:microsoft.com/office/officeart/2018/2/layout/IconVerticalSolidList"/>
    <dgm:cxn modelId="{20E6A560-83F6-4BD3-9BE2-34BA357A349A}" type="presParOf" srcId="{BCB3AC0E-D65F-4C24-97EB-0488FD380950}" destId="{8CC28917-B8E8-43F1-9A86-1461FFC0B5AA}" srcOrd="0" destOrd="0" presId="urn:microsoft.com/office/officeart/2018/2/layout/IconVerticalSolidList"/>
    <dgm:cxn modelId="{4A3ADA4C-81A6-4207-BF46-35C6032D9BEC}" type="presParOf" srcId="{BCB3AC0E-D65F-4C24-97EB-0488FD380950}" destId="{65DB1B2B-6494-45AC-A569-40E995482EDA}" srcOrd="1" destOrd="0" presId="urn:microsoft.com/office/officeart/2018/2/layout/IconVerticalSolidList"/>
    <dgm:cxn modelId="{8ABA54D7-0F9D-4547-9305-C0B493C7E212}" type="presParOf" srcId="{BCB3AC0E-D65F-4C24-97EB-0488FD380950}" destId="{B98308C6-71FB-418C-8D98-0A161973DE06}" srcOrd="2" destOrd="0" presId="urn:microsoft.com/office/officeart/2018/2/layout/IconVerticalSolidList"/>
    <dgm:cxn modelId="{9BDB0D8D-9B33-4123-8E5F-AD4DC011F5B8}" type="presParOf" srcId="{BCB3AC0E-D65F-4C24-97EB-0488FD380950}" destId="{B625FACC-95D1-4CAC-A798-42988B535E9A}" srcOrd="3" destOrd="0" presId="urn:microsoft.com/office/officeart/2018/2/layout/IconVerticalSolidList"/>
    <dgm:cxn modelId="{DE4901AE-2F26-4480-B15E-11B7DD7957D2}" type="presParOf" srcId="{8EBA0F23-468C-4AE6-8E96-BC2E5E7710D4}" destId="{78C0EBF1-4054-41E5-B273-ECEE2671DB3A}" srcOrd="1" destOrd="0" presId="urn:microsoft.com/office/officeart/2018/2/layout/IconVerticalSolidList"/>
    <dgm:cxn modelId="{C10F951D-4BB8-435E-BB57-F324C3B5C432}" type="presParOf" srcId="{8EBA0F23-468C-4AE6-8E96-BC2E5E7710D4}" destId="{85D8659A-F420-4379-87AA-C42DACCE66C0}" srcOrd="2" destOrd="0" presId="urn:microsoft.com/office/officeart/2018/2/layout/IconVerticalSolidList"/>
    <dgm:cxn modelId="{7659371B-9379-465B-8561-3D61CE473670}" type="presParOf" srcId="{85D8659A-F420-4379-87AA-C42DACCE66C0}" destId="{9E529376-6B31-4563-95AB-C42026D4C947}" srcOrd="0" destOrd="0" presId="urn:microsoft.com/office/officeart/2018/2/layout/IconVerticalSolidList"/>
    <dgm:cxn modelId="{298C7ECD-9647-4D90-B57D-9A0858B43FD3}" type="presParOf" srcId="{85D8659A-F420-4379-87AA-C42DACCE66C0}" destId="{1E24252B-1F52-4BD3-8490-D524538DCC9F}" srcOrd="1" destOrd="0" presId="urn:microsoft.com/office/officeart/2018/2/layout/IconVerticalSolidList"/>
    <dgm:cxn modelId="{30E37899-A148-4296-9C43-389199A822D0}" type="presParOf" srcId="{85D8659A-F420-4379-87AA-C42DACCE66C0}" destId="{2E628570-108C-405F-B8CC-D70497542EE6}" srcOrd="2" destOrd="0" presId="urn:microsoft.com/office/officeart/2018/2/layout/IconVerticalSolidList"/>
    <dgm:cxn modelId="{53B30BBE-4A2B-4C2E-B627-B4EBD6D6A423}" type="presParOf" srcId="{85D8659A-F420-4379-87AA-C42DACCE66C0}" destId="{B86A6D37-E89D-454E-A4DC-20E01080B2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F5E24D-97C7-4CA4-BCB6-CE473E93EC8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455BBF1-575D-4C57-A640-7F83881B9544}">
      <dgm:prSet/>
      <dgm:spPr/>
      <dgm:t>
        <a:bodyPr/>
        <a:lstStyle/>
        <a:p>
          <a:r>
            <a:rPr lang="en-GB"/>
            <a:t>Cognitivists argue that language is not independent from intelligence and is, in fact, dependent upon intellect.</a:t>
          </a:r>
          <a:endParaRPr lang="en-US"/>
        </a:p>
      </dgm:t>
    </dgm:pt>
    <dgm:pt modelId="{6543551A-4051-419B-B254-9D638538FB31}" type="parTrans" cxnId="{69544EBE-36B6-46E8-94DD-7A72557F337A}">
      <dgm:prSet/>
      <dgm:spPr/>
      <dgm:t>
        <a:bodyPr/>
        <a:lstStyle/>
        <a:p>
          <a:endParaRPr lang="en-US"/>
        </a:p>
      </dgm:t>
    </dgm:pt>
    <dgm:pt modelId="{B4583C66-EEEE-4CB6-BA49-53E47BB11206}" type="sibTrans" cxnId="{69544EBE-36B6-46E8-94DD-7A72557F337A}">
      <dgm:prSet/>
      <dgm:spPr/>
      <dgm:t>
        <a:bodyPr/>
        <a:lstStyle/>
        <a:p>
          <a:endParaRPr lang="en-US"/>
        </a:p>
      </dgm:t>
    </dgm:pt>
    <dgm:pt modelId="{30C0A8C1-3E69-4BBB-B57D-04C8509D271F}">
      <dgm:prSet/>
      <dgm:spPr/>
      <dgm:t>
        <a:bodyPr/>
        <a:lstStyle/>
        <a:p>
          <a:r>
            <a:rPr lang="en-GB"/>
            <a:t>The theory implies that a child needs to understand an entity in order to give it a name and needs to understand time to use tenses.</a:t>
          </a:r>
          <a:endParaRPr lang="en-US"/>
        </a:p>
      </dgm:t>
    </dgm:pt>
    <dgm:pt modelId="{B065AE5D-9F70-402B-A585-3A1E2F42F739}" type="parTrans" cxnId="{608853D8-A5A9-45AF-AE0B-B003AE66B0E1}">
      <dgm:prSet/>
      <dgm:spPr/>
      <dgm:t>
        <a:bodyPr/>
        <a:lstStyle/>
        <a:p>
          <a:endParaRPr lang="en-US"/>
        </a:p>
      </dgm:t>
    </dgm:pt>
    <dgm:pt modelId="{B9C5462D-96FC-4C06-BD3C-7BBC7946047B}" type="sibTrans" cxnId="{608853D8-A5A9-45AF-AE0B-B003AE66B0E1}">
      <dgm:prSet/>
      <dgm:spPr/>
      <dgm:t>
        <a:bodyPr/>
        <a:lstStyle/>
        <a:p>
          <a:endParaRPr lang="en-US"/>
        </a:p>
      </dgm:t>
    </dgm:pt>
    <dgm:pt modelId="{9D14DA39-99F9-49E4-B09F-62F29740A42C}">
      <dgm:prSet/>
      <dgm:spPr/>
      <dgm:t>
        <a:bodyPr/>
        <a:lstStyle/>
        <a:p>
          <a:r>
            <a:rPr lang="en-GB"/>
            <a:t>Language follows comprehension.</a:t>
          </a:r>
          <a:endParaRPr lang="en-US"/>
        </a:p>
      </dgm:t>
    </dgm:pt>
    <dgm:pt modelId="{61FE7473-D53D-4299-89B9-3B2CCAADBA75}" type="parTrans" cxnId="{B4878E88-06C4-447C-AEBD-46626BD4A1DC}">
      <dgm:prSet/>
      <dgm:spPr/>
      <dgm:t>
        <a:bodyPr/>
        <a:lstStyle/>
        <a:p>
          <a:endParaRPr lang="en-US"/>
        </a:p>
      </dgm:t>
    </dgm:pt>
    <dgm:pt modelId="{368F3361-604B-4936-82B5-D1F01B8C94E6}" type="sibTrans" cxnId="{B4878E88-06C4-447C-AEBD-46626BD4A1DC}">
      <dgm:prSet/>
      <dgm:spPr/>
      <dgm:t>
        <a:bodyPr/>
        <a:lstStyle/>
        <a:p>
          <a:endParaRPr lang="en-US"/>
        </a:p>
      </dgm:t>
    </dgm:pt>
    <dgm:pt modelId="{B9C20C92-D54E-4376-9458-4DC9C511CFA1}" type="pres">
      <dgm:prSet presAssocID="{EFF5E24D-97C7-4CA4-BCB6-CE473E93EC80}" presName="root" presStyleCnt="0">
        <dgm:presLayoutVars>
          <dgm:dir/>
          <dgm:resizeHandles val="exact"/>
        </dgm:presLayoutVars>
      </dgm:prSet>
      <dgm:spPr/>
    </dgm:pt>
    <dgm:pt modelId="{F8F0B7F8-6348-4579-B823-1B2070326746}" type="pres">
      <dgm:prSet presAssocID="{F455BBF1-575D-4C57-A640-7F83881B9544}" presName="compNode" presStyleCnt="0"/>
      <dgm:spPr/>
    </dgm:pt>
    <dgm:pt modelId="{18E2A2C4-337B-4953-9D8E-8FE9013DE545}" type="pres">
      <dgm:prSet presAssocID="{F455BBF1-575D-4C57-A640-7F83881B9544}" presName="bgRect" presStyleLbl="bgShp" presStyleIdx="0" presStyleCnt="3"/>
      <dgm:spPr/>
    </dgm:pt>
    <dgm:pt modelId="{6809EF08-2384-40F4-B649-272ACA2E853C}" type="pres">
      <dgm:prSet presAssocID="{F455BBF1-575D-4C57-A640-7F83881B954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9EF2A86-B0C2-42AE-ADC4-442AC1BB7320}" type="pres">
      <dgm:prSet presAssocID="{F455BBF1-575D-4C57-A640-7F83881B9544}" presName="spaceRect" presStyleCnt="0"/>
      <dgm:spPr/>
    </dgm:pt>
    <dgm:pt modelId="{987E64BA-8418-4B51-9316-491CB91C2B0F}" type="pres">
      <dgm:prSet presAssocID="{F455BBF1-575D-4C57-A640-7F83881B9544}" presName="parTx" presStyleLbl="revTx" presStyleIdx="0" presStyleCnt="3">
        <dgm:presLayoutVars>
          <dgm:chMax val="0"/>
          <dgm:chPref val="0"/>
        </dgm:presLayoutVars>
      </dgm:prSet>
      <dgm:spPr/>
    </dgm:pt>
    <dgm:pt modelId="{97069E84-CF90-4B6E-AFDA-D6BBEFFB4656}" type="pres">
      <dgm:prSet presAssocID="{B4583C66-EEEE-4CB6-BA49-53E47BB11206}" presName="sibTrans" presStyleCnt="0"/>
      <dgm:spPr/>
    </dgm:pt>
    <dgm:pt modelId="{FD8327E2-6D22-4F37-BFAF-24B41BC8F462}" type="pres">
      <dgm:prSet presAssocID="{30C0A8C1-3E69-4BBB-B57D-04C8509D271F}" presName="compNode" presStyleCnt="0"/>
      <dgm:spPr/>
    </dgm:pt>
    <dgm:pt modelId="{A7669304-372B-4C34-B78A-139760B8F32F}" type="pres">
      <dgm:prSet presAssocID="{30C0A8C1-3E69-4BBB-B57D-04C8509D271F}" presName="bgRect" presStyleLbl="bgShp" presStyleIdx="1" presStyleCnt="3"/>
      <dgm:spPr/>
    </dgm:pt>
    <dgm:pt modelId="{4A542983-8D7A-41B8-A8B9-CC9FDCFCE9B1}" type="pres">
      <dgm:prSet presAssocID="{30C0A8C1-3E69-4BBB-B57D-04C8509D271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8F91B353-1DC6-4EFE-8735-591CF8597454}" type="pres">
      <dgm:prSet presAssocID="{30C0A8C1-3E69-4BBB-B57D-04C8509D271F}" presName="spaceRect" presStyleCnt="0"/>
      <dgm:spPr/>
    </dgm:pt>
    <dgm:pt modelId="{9A01F7CF-1299-41C6-9628-06F4A336390A}" type="pres">
      <dgm:prSet presAssocID="{30C0A8C1-3E69-4BBB-B57D-04C8509D271F}" presName="parTx" presStyleLbl="revTx" presStyleIdx="1" presStyleCnt="3">
        <dgm:presLayoutVars>
          <dgm:chMax val="0"/>
          <dgm:chPref val="0"/>
        </dgm:presLayoutVars>
      </dgm:prSet>
      <dgm:spPr/>
    </dgm:pt>
    <dgm:pt modelId="{ABCE7C30-3EBB-47BB-B205-F7F24B144CCD}" type="pres">
      <dgm:prSet presAssocID="{B9C5462D-96FC-4C06-BD3C-7BBC7946047B}" presName="sibTrans" presStyleCnt="0"/>
      <dgm:spPr/>
    </dgm:pt>
    <dgm:pt modelId="{A260BDCC-B083-4026-AA9D-8953FCEA642C}" type="pres">
      <dgm:prSet presAssocID="{9D14DA39-99F9-49E4-B09F-62F29740A42C}" presName="compNode" presStyleCnt="0"/>
      <dgm:spPr/>
    </dgm:pt>
    <dgm:pt modelId="{D003096A-6D27-4A72-8780-8D8CDD19F490}" type="pres">
      <dgm:prSet presAssocID="{9D14DA39-99F9-49E4-B09F-62F29740A42C}" presName="bgRect" presStyleLbl="bgShp" presStyleIdx="2" presStyleCnt="3"/>
      <dgm:spPr/>
    </dgm:pt>
    <dgm:pt modelId="{3841B5AB-C4F4-478D-8B7F-ADF20DEBB0B2}" type="pres">
      <dgm:prSet presAssocID="{9D14DA39-99F9-49E4-B09F-62F29740A42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3008E461-624D-4137-99A3-4F5AF6141024}" type="pres">
      <dgm:prSet presAssocID="{9D14DA39-99F9-49E4-B09F-62F29740A42C}" presName="spaceRect" presStyleCnt="0"/>
      <dgm:spPr/>
    </dgm:pt>
    <dgm:pt modelId="{7FB0E2D2-1D97-4AFB-B3CA-22B634D2AC76}" type="pres">
      <dgm:prSet presAssocID="{9D14DA39-99F9-49E4-B09F-62F29740A42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33A3A10-255C-4B6E-A099-970DE65938AE}" type="presOf" srcId="{EFF5E24D-97C7-4CA4-BCB6-CE473E93EC80}" destId="{B9C20C92-D54E-4376-9458-4DC9C511CFA1}" srcOrd="0" destOrd="0" presId="urn:microsoft.com/office/officeart/2018/2/layout/IconVerticalSolidList"/>
    <dgm:cxn modelId="{518ED15E-5037-4942-A5E7-42B25CB16864}" type="presOf" srcId="{F455BBF1-575D-4C57-A640-7F83881B9544}" destId="{987E64BA-8418-4B51-9316-491CB91C2B0F}" srcOrd="0" destOrd="0" presId="urn:microsoft.com/office/officeart/2018/2/layout/IconVerticalSolidList"/>
    <dgm:cxn modelId="{A5337456-17B1-4000-82BC-938263F231E5}" type="presOf" srcId="{9D14DA39-99F9-49E4-B09F-62F29740A42C}" destId="{7FB0E2D2-1D97-4AFB-B3CA-22B634D2AC76}" srcOrd="0" destOrd="0" presId="urn:microsoft.com/office/officeart/2018/2/layout/IconVerticalSolidList"/>
    <dgm:cxn modelId="{B4878E88-06C4-447C-AEBD-46626BD4A1DC}" srcId="{EFF5E24D-97C7-4CA4-BCB6-CE473E93EC80}" destId="{9D14DA39-99F9-49E4-B09F-62F29740A42C}" srcOrd="2" destOrd="0" parTransId="{61FE7473-D53D-4299-89B9-3B2CCAADBA75}" sibTransId="{368F3361-604B-4936-82B5-D1F01B8C94E6}"/>
    <dgm:cxn modelId="{69544EBE-36B6-46E8-94DD-7A72557F337A}" srcId="{EFF5E24D-97C7-4CA4-BCB6-CE473E93EC80}" destId="{F455BBF1-575D-4C57-A640-7F83881B9544}" srcOrd="0" destOrd="0" parTransId="{6543551A-4051-419B-B254-9D638538FB31}" sibTransId="{B4583C66-EEEE-4CB6-BA49-53E47BB11206}"/>
    <dgm:cxn modelId="{608853D8-A5A9-45AF-AE0B-B003AE66B0E1}" srcId="{EFF5E24D-97C7-4CA4-BCB6-CE473E93EC80}" destId="{30C0A8C1-3E69-4BBB-B57D-04C8509D271F}" srcOrd="1" destOrd="0" parTransId="{B065AE5D-9F70-402B-A585-3A1E2F42F739}" sibTransId="{B9C5462D-96FC-4C06-BD3C-7BBC7946047B}"/>
    <dgm:cxn modelId="{4E7709FB-F863-41F7-9ADF-D49651DE7DDA}" type="presOf" srcId="{30C0A8C1-3E69-4BBB-B57D-04C8509D271F}" destId="{9A01F7CF-1299-41C6-9628-06F4A336390A}" srcOrd="0" destOrd="0" presId="urn:microsoft.com/office/officeart/2018/2/layout/IconVerticalSolidList"/>
    <dgm:cxn modelId="{E6AFC71B-9BEE-4159-8FBE-282C9DF4035C}" type="presParOf" srcId="{B9C20C92-D54E-4376-9458-4DC9C511CFA1}" destId="{F8F0B7F8-6348-4579-B823-1B2070326746}" srcOrd="0" destOrd="0" presId="urn:microsoft.com/office/officeart/2018/2/layout/IconVerticalSolidList"/>
    <dgm:cxn modelId="{0E9D70D5-2175-4FBB-99E0-FD9DBB576EF5}" type="presParOf" srcId="{F8F0B7F8-6348-4579-B823-1B2070326746}" destId="{18E2A2C4-337B-4953-9D8E-8FE9013DE545}" srcOrd="0" destOrd="0" presId="urn:microsoft.com/office/officeart/2018/2/layout/IconVerticalSolidList"/>
    <dgm:cxn modelId="{B702F444-6815-46C9-862A-13493431C459}" type="presParOf" srcId="{F8F0B7F8-6348-4579-B823-1B2070326746}" destId="{6809EF08-2384-40F4-B649-272ACA2E853C}" srcOrd="1" destOrd="0" presId="urn:microsoft.com/office/officeart/2018/2/layout/IconVerticalSolidList"/>
    <dgm:cxn modelId="{9336037F-034A-46DD-8F09-C7CFE1C7D293}" type="presParOf" srcId="{F8F0B7F8-6348-4579-B823-1B2070326746}" destId="{19EF2A86-B0C2-42AE-ADC4-442AC1BB7320}" srcOrd="2" destOrd="0" presId="urn:microsoft.com/office/officeart/2018/2/layout/IconVerticalSolidList"/>
    <dgm:cxn modelId="{1C14D3ED-3E0A-4826-A345-A9FACD68548D}" type="presParOf" srcId="{F8F0B7F8-6348-4579-B823-1B2070326746}" destId="{987E64BA-8418-4B51-9316-491CB91C2B0F}" srcOrd="3" destOrd="0" presId="urn:microsoft.com/office/officeart/2018/2/layout/IconVerticalSolidList"/>
    <dgm:cxn modelId="{A8BD078B-F3E9-4089-8136-F6467099B0D6}" type="presParOf" srcId="{B9C20C92-D54E-4376-9458-4DC9C511CFA1}" destId="{97069E84-CF90-4B6E-AFDA-D6BBEFFB4656}" srcOrd="1" destOrd="0" presId="urn:microsoft.com/office/officeart/2018/2/layout/IconVerticalSolidList"/>
    <dgm:cxn modelId="{0E830FD3-EBC9-4F29-9BEA-810391ABC52C}" type="presParOf" srcId="{B9C20C92-D54E-4376-9458-4DC9C511CFA1}" destId="{FD8327E2-6D22-4F37-BFAF-24B41BC8F462}" srcOrd="2" destOrd="0" presId="urn:microsoft.com/office/officeart/2018/2/layout/IconVerticalSolidList"/>
    <dgm:cxn modelId="{C03E4D97-0849-4CF4-8A1A-80A34ED7ACA1}" type="presParOf" srcId="{FD8327E2-6D22-4F37-BFAF-24B41BC8F462}" destId="{A7669304-372B-4C34-B78A-139760B8F32F}" srcOrd="0" destOrd="0" presId="urn:microsoft.com/office/officeart/2018/2/layout/IconVerticalSolidList"/>
    <dgm:cxn modelId="{9262BC41-A8E9-427E-A8A2-DA61A10789EC}" type="presParOf" srcId="{FD8327E2-6D22-4F37-BFAF-24B41BC8F462}" destId="{4A542983-8D7A-41B8-A8B9-CC9FDCFCE9B1}" srcOrd="1" destOrd="0" presId="urn:microsoft.com/office/officeart/2018/2/layout/IconVerticalSolidList"/>
    <dgm:cxn modelId="{43862BF8-633B-4B9A-989C-018BF9C24B07}" type="presParOf" srcId="{FD8327E2-6D22-4F37-BFAF-24B41BC8F462}" destId="{8F91B353-1DC6-4EFE-8735-591CF8597454}" srcOrd="2" destOrd="0" presId="urn:microsoft.com/office/officeart/2018/2/layout/IconVerticalSolidList"/>
    <dgm:cxn modelId="{95D92803-97AF-47EA-9901-2834300DCCA7}" type="presParOf" srcId="{FD8327E2-6D22-4F37-BFAF-24B41BC8F462}" destId="{9A01F7CF-1299-41C6-9628-06F4A336390A}" srcOrd="3" destOrd="0" presId="urn:microsoft.com/office/officeart/2018/2/layout/IconVerticalSolidList"/>
    <dgm:cxn modelId="{36FEC054-2379-4D0F-A62D-A9B298DB1902}" type="presParOf" srcId="{B9C20C92-D54E-4376-9458-4DC9C511CFA1}" destId="{ABCE7C30-3EBB-47BB-B205-F7F24B144CCD}" srcOrd="3" destOrd="0" presId="urn:microsoft.com/office/officeart/2018/2/layout/IconVerticalSolidList"/>
    <dgm:cxn modelId="{CDDC7549-E31B-4533-9854-685C8834318E}" type="presParOf" srcId="{B9C20C92-D54E-4376-9458-4DC9C511CFA1}" destId="{A260BDCC-B083-4026-AA9D-8953FCEA642C}" srcOrd="4" destOrd="0" presId="urn:microsoft.com/office/officeart/2018/2/layout/IconVerticalSolidList"/>
    <dgm:cxn modelId="{86D9D5CF-927B-4FDB-8F68-23AB09EF1240}" type="presParOf" srcId="{A260BDCC-B083-4026-AA9D-8953FCEA642C}" destId="{D003096A-6D27-4A72-8780-8D8CDD19F490}" srcOrd="0" destOrd="0" presId="urn:microsoft.com/office/officeart/2018/2/layout/IconVerticalSolidList"/>
    <dgm:cxn modelId="{72BA3410-CEAC-4631-878E-F694E4A3EDD8}" type="presParOf" srcId="{A260BDCC-B083-4026-AA9D-8953FCEA642C}" destId="{3841B5AB-C4F4-478D-8B7F-ADF20DEBB0B2}" srcOrd="1" destOrd="0" presId="urn:microsoft.com/office/officeart/2018/2/layout/IconVerticalSolidList"/>
    <dgm:cxn modelId="{6A669D6D-872F-47F9-9685-FD5D531AA8D5}" type="presParOf" srcId="{A260BDCC-B083-4026-AA9D-8953FCEA642C}" destId="{3008E461-624D-4137-99A3-4F5AF6141024}" srcOrd="2" destOrd="0" presId="urn:microsoft.com/office/officeart/2018/2/layout/IconVerticalSolidList"/>
    <dgm:cxn modelId="{5790095F-54C2-4852-9EF8-C30BBCFDCCEA}" type="presParOf" srcId="{A260BDCC-B083-4026-AA9D-8953FCEA642C}" destId="{7FB0E2D2-1D97-4AFB-B3CA-22B634D2AC7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1916E-F7C6-4915-8494-0A5F320DD77E}">
      <dsp:nvSpPr>
        <dsp:cNvPr id="0" name=""/>
        <dsp:cNvSpPr/>
      </dsp:nvSpPr>
      <dsp:spPr>
        <a:xfrm>
          <a:off x="0" y="675481"/>
          <a:ext cx="4114800" cy="41148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25CCF7-F311-4351-ACAC-028FED87CF9B}">
      <dsp:nvSpPr>
        <dsp:cNvPr id="0" name=""/>
        <dsp:cNvSpPr/>
      </dsp:nvSpPr>
      <dsp:spPr>
        <a:xfrm>
          <a:off x="390906" y="1066387"/>
          <a:ext cx="1604772" cy="1604772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Children learn language through imitation (Behaviourism).</a:t>
          </a:r>
          <a:endParaRPr lang="en-US" sz="1400" kern="1200"/>
        </a:p>
      </dsp:txBody>
      <dsp:txXfrm>
        <a:off x="469245" y="1144726"/>
        <a:ext cx="1448094" cy="1448094"/>
      </dsp:txXfrm>
    </dsp:sp>
    <dsp:sp modelId="{C8CA6289-E08C-49BC-8BC4-45F987469474}">
      <dsp:nvSpPr>
        <dsp:cNvPr id="0" name=""/>
        <dsp:cNvSpPr/>
      </dsp:nvSpPr>
      <dsp:spPr>
        <a:xfrm>
          <a:off x="2119122" y="1066387"/>
          <a:ext cx="1604772" cy="1604772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Children learn language through a specific type of  interaction with their caretakers (CDS).</a:t>
          </a:r>
          <a:endParaRPr lang="en-US" sz="1400" kern="1200"/>
        </a:p>
      </dsp:txBody>
      <dsp:txXfrm>
        <a:off x="2197461" y="1144726"/>
        <a:ext cx="1448094" cy="1448094"/>
      </dsp:txXfrm>
    </dsp:sp>
    <dsp:sp modelId="{F733CEC0-F6ED-4358-B057-B2C9B251A2E1}">
      <dsp:nvSpPr>
        <dsp:cNvPr id="0" name=""/>
        <dsp:cNvSpPr/>
      </dsp:nvSpPr>
      <dsp:spPr>
        <a:xfrm>
          <a:off x="390906" y="2794603"/>
          <a:ext cx="1604772" cy="1604772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Children have an innate capacity for language (Innatism).</a:t>
          </a:r>
          <a:endParaRPr lang="en-US" sz="1400" kern="1200"/>
        </a:p>
      </dsp:txBody>
      <dsp:txXfrm>
        <a:off x="469245" y="2872942"/>
        <a:ext cx="1448094" cy="1448094"/>
      </dsp:txXfrm>
    </dsp:sp>
    <dsp:sp modelId="{241A5FBC-1D34-42C3-8B61-B8215141682B}">
      <dsp:nvSpPr>
        <dsp:cNvPr id="0" name=""/>
        <dsp:cNvSpPr/>
      </dsp:nvSpPr>
      <dsp:spPr>
        <a:xfrm>
          <a:off x="2119122" y="2794603"/>
          <a:ext cx="1604772" cy="1604772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Children develop, linguistically, in stages which correspond to their intellectual development (Cognitivism).</a:t>
          </a:r>
          <a:endParaRPr lang="en-US" sz="1400" kern="1200"/>
        </a:p>
      </dsp:txBody>
      <dsp:txXfrm>
        <a:off x="2197461" y="2872942"/>
        <a:ext cx="1448094" cy="1448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28917-B8E8-43F1-9A86-1461FFC0B5AA}">
      <dsp:nvSpPr>
        <dsp:cNvPr id="0" name=""/>
        <dsp:cNvSpPr/>
      </dsp:nvSpPr>
      <dsp:spPr>
        <a:xfrm>
          <a:off x="0" y="638936"/>
          <a:ext cx="7345363" cy="11795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B1B2B-6494-45AC-A569-40E995482EDA}">
      <dsp:nvSpPr>
        <dsp:cNvPr id="0" name=""/>
        <dsp:cNvSpPr/>
      </dsp:nvSpPr>
      <dsp:spPr>
        <a:xfrm>
          <a:off x="356821" y="904341"/>
          <a:ext cx="648766" cy="64876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5FACC-95D1-4CAC-A798-42988B535E9A}">
      <dsp:nvSpPr>
        <dsp:cNvPr id="0" name=""/>
        <dsp:cNvSpPr/>
      </dsp:nvSpPr>
      <dsp:spPr>
        <a:xfrm>
          <a:off x="1362410" y="638936"/>
          <a:ext cx="5982952" cy="117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838" tIns="124838" rIns="124838" bIns="12483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Behaviourism, or Learning Theory, is the idea that language is learned through imitation, in the way in which all other behaviour is learned.</a:t>
          </a:r>
          <a:endParaRPr lang="en-US" sz="2100" kern="1200"/>
        </a:p>
      </dsp:txBody>
      <dsp:txXfrm>
        <a:off x="1362410" y="638936"/>
        <a:ext cx="5982952" cy="1179576"/>
      </dsp:txXfrm>
    </dsp:sp>
    <dsp:sp modelId="{9E529376-6B31-4563-95AB-C42026D4C947}">
      <dsp:nvSpPr>
        <dsp:cNvPr id="0" name=""/>
        <dsp:cNvSpPr/>
      </dsp:nvSpPr>
      <dsp:spPr>
        <a:xfrm>
          <a:off x="0" y="2113407"/>
          <a:ext cx="7345363" cy="117957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4252B-1F52-4BD3-8490-D524538DCC9F}">
      <dsp:nvSpPr>
        <dsp:cNvPr id="0" name=""/>
        <dsp:cNvSpPr/>
      </dsp:nvSpPr>
      <dsp:spPr>
        <a:xfrm>
          <a:off x="356821" y="2378811"/>
          <a:ext cx="648766" cy="64876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A6D37-E89D-454E-A4DC-20E01080B232}">
      <dsp:nvSpPr>
        <dsp:cNvPr id="0" name=""/>
        <dsp:cNvSpPr/>
      </dsp:nvSpPr>
      <dsp:spPr>
        <a:xfrm>
          <a:off x="1362410" y="2113407"/>
          <a:ext cx="5982952" cy="117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838" tIns="124838" rIns="124838" bIns="12483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There are three key aspects of behaviourism; imitation, reinforcement and association.</a:t>
          </a:r>
          <a:endParaRPr lang="en-US" sz="2100" kern="1200"/>
        </a:p>
      </dsp:txBody>
      <dsp:txXfrm>
        <a:off x="1362410" y="2113407"/>
        <a:ext cx="5982952" cy="1179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2A2C4-337B-4953-9D8E-8FE9013DE545}">
      <dsp:nvSpPr>
        <dsp:cNvPr id="0" name=""/>
        <dsp:cNvSpPr/>
      </dsp:nvSpPr>
      <dsp:spPr>
        <a:xfrm>
          <a:off x="0" y="479"/>
          <a:ext cx="7345363" cy="11231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9EF08-2384-40F4-B649-272ACA2E853C}">
      <dsp:nvSpPr>
        <dsp:cNvPr id="0" name=""/>
        <dsp:cNvSpPr/>
      </dsp:nvSpPr>
      <dsp:spPr>
        <a:xfrm>
          <a:off x="339747" y="253184"/>
          <a:ext cx="617722" cy="6177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E64BA-8418-4B51-9316-491CB91C2B0F}">
      <dsp:nvSpPr>
        <dsp:cNvPr id="0" name=""/>
        <dsp:cNvSpPr/>
      </dsp:nvSpPr>
      <dsp:spPr>
        <a:xfrm>
          <a:off x="1297216" y="479"/>
          <a:ext cx="6048146" cy="112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65" tIns="118865" rIns="118865" bIns="1188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Cognitivists argue that language is not independent from intelligence and is, in fact, dependent upon intellect.</a:t>
          </a:r>
          <a:endParaRPr lang="en-US" sz="2200" kern="1200"/>
        </a:p>
      </dsp:txBody>
      <dsp:txXfrm>
        <a:off x="1297216" y="479"/>
        <a:ext cx="6048146" cy="1123131"/>
      </dsp:txXfrm>
    </dsp:sp>
    <dsp:sp modelId="{A7669304-372B-4C34-B78A-139760B8F32F}">
      <dsp:nvSpPr>
        <dsp:cNvPr id="0" name=""/>
        <dsp:cNvSpPr/>
      </dsp:nvSpPr>
      <dsp:spPr>
        <a:xfrm>
          <a:off x="0" y="1404394"/>
          <a:ext cx="7345363" cy="11231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42983-8D7A-41B8-A8B9-CC9FDCFCE9B1}">
      <dsp:nvSpPr>
        <dsp:cNvPr id="0" name=""/>
        <dsp:cNvSpPr/>
      </dsp:nvSpPr>
      <dsp:spPr>
        <a:xfrm>
          <a:off x="339747" y="1657098"/>
          <a:ext cx="617722" cy="6177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1F7CF-1299-41C6-9628-06F4A336390A}">
      <dsp:nvSpPr>
        <dsp:cNvPr id="0" name=""/>
        <dsp:cNvSpPr/>
      </dsp:nvSpPr>
      <dsp:spPr>
        <a:xfrm>
          <a:off x="1297216" y="1404394"/>
          <a:ext cx="6048146" cy="112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65" tIns="118865" rIns="118865" bIns="1188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theory implies that a child needs to understand an entity in order to give it a name and needs to understand time to use tenses.</a:t>
          </a:r>
          <a:endParaRPr lang="en-US" sz="2200" kern="1200"/>
        </a:p>
      </dsp:txBody>
      <dsp:txXfrm>
        <a:off x="1297216" y="1404394"/>
        <a:ext cx="6048146" cy="1123131"/>
      </dsp:txXfrm>
    </dsp:sp>
    <dsp:sp modelId="{D003096A-6D27-4A72-8780-8D8CDD19F490}">
      <dsp:nvSpPr>
        <dsp:cNvPr id="0" name=""/>
        <dsp:cNvSpPr/>
      </dsp:nvSpPr>
      <dsp:spPr>
        <a:xfrm>
          <a:off x="0" y="2808308"/>
          <a:ext cx="7345363" cy="11231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1B5AB-C4F4-478D-8B7F-ADF20DEBB0B2}">
      <dsp:nvSpPr>
        <dsp:cNvPr id="0" name=""/>
        <dsp:cNvSpPr/>
      </dsp:nvSpPr>
      <dsp:spPr>
        <a:xfrm>
          <a:off x="339747" y="3061013"/>
          <a:ext cx="617722" cy="6177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17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0E2D2-1D97-4AFB-B3CA-22B634D2AC76}">
      <dsp:nvSpPr>
        <dsp:cNvPr id="0" name=""/>
        <dsp:cNvSpPr/>
      </dsp:nvSpPr>
      <dsp:spPr>
        <a:xfrm>
          <a:off x="1297216" y="2808308"/>
          <a:ext cx="6048146" cy="112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65" tIns="118865" rIns="118865" bIns="11886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Language follows comprehension.</a:t>
          </a:r>
          <a:endParaRPr lang="en-US" sz="2200" kern="1200"/>
        </a:p>
      </dsp:txBody>
      <dsp:txXfrm>
        <a:off x="1297216" y="2808308"/>
        <a:ext cx="6048146" cy="112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CF444-D002-4F06-BC59-6B432F570B0E}" type="datetimeFigureOut">
              <a:rPr lang="en-GB" smtClean="0"/>
              <a:pPr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0E836-4C7A-4F96-B8AE-2CDE6EC831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34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8207-5DDC-A648-AD22-D7D8F8938EE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847A9-DEAB-7544-8ACF-616CCD258C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3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1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Berko</a:t>
            </a:r>
            <a:r>
              <a:rPr lang="en-GB" dirty="0"/>
              <a:t>, 1985, 3-4 year olds – rules of language – not</a:t>
            </a:r>
            <a:r>
              <a:rPr lang="en-GB" baseline="0" dirty="0"/>
              <a:t> imitating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47A9-DEAB-7544-8ACF-616CCD258C8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B01F9CA3-105E-4857-9057-6DB6197DA786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/>
          <a:p>
            <a:r>
              <a:rPr lang="en-US" dirty="0"/>
              <a:t>English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/>
          <a:p>
            <a:r>
              <a:rPr lang="en-US" dirty="0"/>
              <a:t>Child Language Acquisition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1227" y="533400"/>
            <a:ext cx="4026939" cy="2828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7405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Innatism</a:t>
            </a:r>
            <a:r>
              <a:rPr lang="en-GB" dirty="0"/>
              <a:t> – </a:t>
            </a:r>
            <a:r>
              <a:rPr lang="en-GB" dirty="0">
                <a:solidFill>
                  <a:srgbClr val="00B050"/>
                </a:solidFill>
              </a:rPr>
              <a:t>support</a:t>
            </a:r>
            <a:r>
              <a:rPr lang="en-GB" dirty="0"/>
              <a:t> vs. </a:t>
            </a:r>
            <a:r>
              <a:rPr lang="en-GB" dirty="0">
                <a:solidFill>
                  <a:srgbClr val="FF0000"/>
                </a:solidFill>
              </a:rPr>
              <a:t>criticism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There are parts of the brain which are known to be responsible for language</a:t>
            </a:r>
          </a:p>
          <a:p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It’s the only theory which accounts for similar stages of acquisition across cultures and the speed at which children learn:</a:t>
            </a:r>
          </a:p>
          <a:p>
            <a:pPr lvl="1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Children pass through very similar stages of development: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Holophrastic – approx. 12 months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Two Word – approx. 18 months</a:t>
            </a:r>
          </a:p>
          <a:p>
            <a:pPr lvl="2"/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Telegraphic – approx. 2 years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doesn’t show appreciation for language as a social phenomenon.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1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Cognitivism</a:t>
            </a:r>
            <a:r>
              <a:rPr lang="en-GB" dirty="0"/>
              <a:t> – </a:t>
            </a:r>
            <a:r>
              <a:rPr lang="en-GB" dirty="0">
                <a:solidFill>
                  <a:srgbClr val="00B050"/>
                </a:solidFill>
              </a:rPr>
              <a:t>support</a:t>
            </a:r>
            <a:r>
              <a:rPr lang="en-GB" dirty="0"/>
              <a:t> vs. </a:t>
            </a:r>
            <a:r>
              <a:rPr lang="en-GB" dirty="0">
                <a:solidFill>
                  <a:srgbClr val="FF0000"/>
                </a:solidFill>
              </a:rPr>
              <a:t>criticism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Children do learn in stages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Some milestones in language link to milestones in development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Savants do not have impaired language ability.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follow similar stages but are not equally intelligent.</a:t>
            </a:r>
          </a:p>
          <a:p>
            <a:pPr>
              <a:lnSpc>
                <a:spcPct val="80000"/>
              </a:lnSpc>
            </a:pPr>
            <a:r>
              <a:rPr lang="en-GB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Correlation or causation?</a:t>
            </a:r>
          </a:p>
        </p:txBody>
      </p:sp>
    </p:spTree>
    <p:extLst>
      <p:ext uri="{BB962C8B-B14F-4D97-AF65-F5344CB8AC3E}">
        <p14:creationId xmlns:p14="http://schemas.microsoft.com/office/powerpoint/2010/main" val="2656698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The evidence – which theories does this research support/challenge?</a:t>
            </a:r>
          </a:p>
        </p:txBody>
      </p:sp>
      <p:pic>
        <p:nvPicPr>
          <p:cNvPr id="1026" name="Picture 2" descr="D:\MS_Files\wug_files\01wug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0353" y="2133600"/>
            <a:ext cx="2404881" cy="3932238"/>
          </a:xfrm>
          <a:prstGeom prst="rect">
            <a:avLst/>
          </a:prstGeom>
          <a:noFill/>
        </p:spPr>
      </p:pic>
      <p:pic>
        <p:nvPicPr>
          <p:cNvPr id="1027" name="Picture 3" descr="D:\MS_Files\wug_files\02gut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270" y="2133601"/>
            <a:ext cx="2439157" cy="3932238"/>
          </a:xfrm>
          <a:prstGeom prst="rect">
            <a:avLst/>
          </a:prstGeom>
          <a:noFill/>
        </p:spPr>
      </p:pic>
      <p:pic>
        <p:nvPicPr>
          <p:cNvPr id="1028" name="Picture 4" descr="D:\MS_Files\wug_files\05ric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3577" y="2133600"/>
            <a:ext cx="2404682" cy="3900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200"/>
              <a:t>The evidence – which theories does this data support/challenge?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>
            <a:normAutofit/>
          </a:bodyPr>
          <a:lstStyle/>
          <a:p>
            <a:pPr marL="0" lvl="5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en-GB" sz="1900">
                <a:solidFill>
                  <a:schemeClr val="tx1">
                    <a:lumMod val="75000"/>
                    <a:lumOff val="25000"/>
                  </a:schemeClr>
                </a:solidFill>
              </a:rPr>
              <a:t>Child: The daddy doll’s more bigger than this one</a:t>
            </a:r>
          </a:p>
          <a:p>
            <a:pPr marL="0" indent="0">
              <a:buNone/>
            </a:pPr>
            <a:r>
              <a:rPr lang="en-GB" sz="1900"/>
              <a:t>Mother: Yes, it’s much bigger isn’t it?</a:t>
            </a:r>
          </a:p>
          <a:p>
            <a:pPr marL="0" indent="0">
              <a:buNone/>
            </a:pPr>
            <a:r>
              <a:rPr lang="en-GB" sz="1900"/>
              <a:t>Child: It’s more bigger</a:t>
            </a:r>
          </a:p>
          <a:p>
            <a:r>
              <a:rPr lang="en-GB" sz="1900"/>
              <a:t>Child: My want to hold your hand</a:t>
            </a:r>
          </a:p>
          <a:p>
            <a:r>
              <a:rPr lang="en-GB" sz="1900"/>
              <a:t>Child: Mummy’s got a poorly ankle. She hurt it when she felled over</a:t>
            </a:r>
          </a:p>
          <a:p>
            <a:endParaRPr lang="en-GB" sz="1900"/>
          </a:p>
        </p:txBody>
      </p:sp>
    </p:spTree>
    <p:extLst>
      <p:ext uri="{BB962C8B-B14F-4D97-AF65-F5344CB8AC3E}">
        <p14:creationId xmlns:p14="http://schemas.microsoft.com/office/powerpoint/2010/main" val="3285292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712374"/>
            <a:ext cx="7345362" cy="871634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4400"/>
              <a:t>What do theories of language need to account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children learning language rapidly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the regularities which exist across languages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the stages that children pass through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the fact that children make mistakes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the fact that input is so limited</a:t>
            </a:r>
          </a:p>
          <a:p>
            <a:pPr marL="342900" lvl="1" indent="-342900">
              <a:lnSpc>
                <a:spcPct val="90000"/>
              </a:lnSpc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GB" sz="1700"/>
              <a:t>and that grammar and meaning are so complex.</a:t>
            </a:r>
          </a:p>
        </p:txBody>
      </p:sp>
      <p:pic>
        <p:nvPicPr>
          <p:cNvPr id="4" name="Picture 5" descr="interested_girl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3" r="14839" b="1"/>
          <a:stretch/>
        </p:blipFill>
        <p:spPr bwMode="auto">
          <a:xfrm>
            <a:off x="4648199" y="2147888"/>
            <a:ext cx="3566160" cy="3927475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/>
              <a:t>How do children learn to speak? The four main theories: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5007A0E-C460-4075-9283-9E2AB5544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48077F-AD0D-40EC-AE18-7FE457EBB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057919"/>
              </p:ext>
            </p:extLst>
          </p:nvPr>
        </p:nvGraphicFramePr>
        <p:xfrm>
          <a:off x="4328319" y="609600"/>
          <a:ext cx="4114800" cy="546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difficult is learning to speak?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GB" dirty="0">
                <a:latin typeface="Arial" charset="0"/>
              </a:rPr>
              <a:t>It is ‘doubtless the greatest intellectual feat any one of us is ever required to perform’ (Bloomfield, 1933)</a:t>
            </a:r>
          </a:p>
          <a:p>
            <a:pPr lvl="1">
              <a:lnSpc>
                <a:spcPct val="90000"/>
              </a:lnSpc>
            </a:pPr>
            <a:endParaRPr lang="en-GB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GB" dirty="0">
                <a:latin typeface="Arial" charset="0"/>
              </a:rPr>
              <a:t>You have to master:</a:t>
            </a: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Sounds – 44 sounds</a:t>
            </a: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Words – over 1m</a:t>
            </a: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Meaning: how do you know what a ‘dog’ is?</a:t>
            </a:r>
          </a:p>
          <a:p>
            <a:pPr lvl="2">
              <a:lnSpc>
                <a:spcPct val="90000"/>
              </a:lnSpc>
            </a:pPr>
            <a:r>
              <a:rPr lang="en-GB" dirty="0">
                <a:latin typeface="Arial" charset="0"/>
              </a:rPr>
              <a:t>Grammar: </a:t>
            </a:r>
            <a:r>
              <a:rPr lang="en-GB" i="1" dirty="0">
                <a:latin typeface="Arial" charset="0"/>
              </a:rPr>
              <a:t>Struggling artists can be a nuisance vs. Marking papers can be a nuisance.</a:t>
            </a:r>
          </a:p>
          <a:p>
            <a:pPr lvl="1">
              <a:lnSpc>
                <a:spcPct val="90000"/>
              </a:lnSpc>
            </a:pPr>
            <a:endParaRPr lang="en-GB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GB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GB" dirty="0">
              <a:latin typeface="Arial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anchor="ctr">
            <a:normAutofit/>
          </a:bodyPr>
          <a:lstStyle/>
          <a:p>
            <a:r>
              <a:rPr lang="en-GB" dirty="0"/>
              <a:t>Behaviourism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CC807F-5A21-47B6-AFC1-989C292BB5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756815"/>
              </p:ext>
            </p:extLst>
          </p:nvPr>
        </p:nvGraphicFramePr>
        <p:xfrm>
          <a:off x="900112" y="2133601"/>
          <a:ext cx="7345363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anchor="ctr">
            <a:normAutofit/>
          </a:bodyPr>
          <a:lstStyle/>
          <a:p>
            <a:r>
              <a:rPr lang="en-GB" dirty="0"/>
              <a:t>Child Directed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Child Directed Speech, or Social Interactionism, rejects innateness.</a:t>
            </a:r>
          </a:p>
          <a:p>
            <a:r>
              <a:rPr lang="en-GB" dirty="0"/>
              <a:t>It is the theory that caretakers use a particular type of speech, almost universally, which aids a child’s understanding of language.</a:t>
            </a:r>
          </a:p>
          <a:p>
            <a:r>
              <a:rPr lang="en-GB" dirty="0"/>
              <a:t>Features include: simplified vocabulary, repetition, short, simple grammar, commands, questions, high pitch and slow pace (Snow &amp; Ferguson, 1977).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Innatism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err="1">
                <a:latin typeface="Arial" charset="0"/>
              </a:rPr>
              <a:t>Innatism</a:t>
            </a:r>
            <a:r>
              <a:rPr lang="en-GB" dirty="0">
                <a:latin typeface="Arial" charset="0"/>
              </a:rPr>
              <a:t> is the idea that children acquire language naturally, via an innate capacity, which is triggered through exposure to their own language.</a:t>
            </a:r>
          </a:p>
          <a:p>
            <a:pPr>
              <a:lnSpc>
                <a:spcPct val="90000"/>
              </a:lnSpc>
            </a:pPr>
            <a:r>
              <a:rPr lang="en-GB" dirty="0">
                <a:latin typeface="Arial" charset="0"/>
              </a:rPr>
              <a:t>Chomsky proposed that humans were born with a Universal Grammar (UG), which was separate from intelligence and allowed children to be aware of the generic rules of language.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 anchor="ctr">
            <a:normAutofit/>
          </a:bodyPr>
          <a:lstStyle/>
          <a:p>
            <a:r>
              <a:rPr lang="en-GB" dirty="0" err="1"/>
              <a:t>Cognitivism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875F18-BD07-4D7A-8844-6632AD530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132463"/>
              </p:ext>
            </p:extLst>
          </p:nvPr>
        </p:nvGraphicFramePr>
        <p:xfrm>
          <a:off x="900112" y="2133601"/>
          <a:ext cx="7345363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Behaviourism – </a:t>
            </a:r>
            <a:r>
              <a:rPr lang="en-GB" dirty="0">
                <a:solidFill>
                  <a:srgbClr val="00B050"/>
                </a:solidFill>
              </a:rPr>
              <a:t>support</a:t>
            </a:r>
            <a:r>
              <a:rPr lang="en-GB" dirty="0"/>
              <a:t> vs. </a:t>
            </a:r>
            <a:r>
              <a:rPr lang="en-GB" dirty="0">
                <a:solidFill>
                  <a:srgbClr val="FF0000"/>
                </a:solidFill>
              </a:rPr>
              <a:t>criticism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Accent is imitated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aren’t rewarded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Association is complicated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Input quality is poor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speak to themselves and say things they’ve never heard</a:t>
            </a:r>
          </a:p>
          <a:p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Children don’t learn via correction: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Nobody don’t like me.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M: Say ‘nobody likes me.’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Nobody don’t like me (above x 8).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M: Now listen carefully. Say ‘nobody likes me.’</a:t>
            </a:r>
          </a:p>
          <a:p>
            <a:pPr lvl="1"/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C: Oh…nobody don’t likes 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81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CDS – </a:t>
            </a:r>
            <a:r>
              <a:rPr lang="en-GB" dirty="0">
                <a:solidFill>
                  <a:srgbClr val="00B050"/>
                </a:solidFill>
              </a:rPr>
              <a:t>support</a:t>
            </a:r>
            <a:r>
              <a:rPr lang="en-GB" dirty="0"/>
              <a:t> vs. </a:t>
            </a:r>
            <a:r>
              <a:rPr lang="en-GB" dirty="0">
                <a:solidFill>
                  <a:srgbClr val="FF0000"/>
                </a:solidFill>
              </a:rPr>
              <a:t>criticism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Interaction appears to help develop conversational skill and politeness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Caretaker speech is limited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doesn’t account for children following stages of development, regardless of upbringing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Grammar is too complicated to be learnt this way.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359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6" ma:contentTypeDescription="Create a new document." ma:contentTypeScope="" ma:versionID="be493289e7b2723f182cceb57002ab4a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2fe66b80692140272e447cc00681a9a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364C7A-84F1-4D53-8930-BCB7B4CDC07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B64ADC-6ED6-4FA9-B49A-99A8EEDDF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4E9864-3319-4832-9357-4E71BC1C54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70888afb-978a-47fe-a38c-33c2736236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1650</TotalTime>
  <Words>729</Words>
  <Application>Microsoft Office PowerPoint</Application>
  <PresentationFormat>On-screen Show (4:3)</PresentationFormat>
  <Paragraphs>80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English Language</vt:lpstr>
      <vt:lpstr>How do children learn to speak? The four main theories:</vt:lpstr>
      <vt:lpstr>How difficult is learning to speak?</vt:lpstr>
      <vt:lpstr>Behaviourism</vt:lpstr>
      <vt:lpstr>Child Directed Speech</vt:lpstr>
      <vt:lpstr>Innatism</vt:lpstr>
      <vt:lpstr>Cognitivism</vt:lpstr>
      <vt:lpstr>Behaviourism – support vs. criticism</vt:lpstr>
      <vt:lpstr>CDS – support vs. criticism</vt:lpstr>
      <vt:lpstr>Innatism – support vs. criticism</vt:lpstr>
      <vt:lpstr>Cognitivism – support vs. criticism</vt:lpstr>
      <vt:lpstr>The evidence – which theories does this research support/challenge?</vt:lpstr>
      <vt:lpstr>The evidence – which theories does this data support/challenge?</vt:lpstr>
      <vt:lpstr>What do theories of language need to account for?</vt:lpstr>
    </vt:vector>
  </TitlesOfParts>
  <Company>Alton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Nicola Kingsley</dc:creator>
  <cp:lastModifiedBy>Jennifer Hunter-Phillips</cp:lastModifiedBy>
  <cp:revision>158</cp:revision>
  <cp:lastPrinted>2012-03-19T08:31:45Z</cp:lastPrinted>
  <dcterms:created xsi:type="dcterms:W3CDTF">2012-02-06T22:14:40Z</dcterms:created>
  <dcterms:modified xsi:type="dcterms:W3CDTF">2020-06-30T08:35:14Z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