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C4B504-B7B1-4CAD-9AE2-EA137EED024E}" v="1176" dt="2020-07-07T08:52:09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Hunter-Phillips" userId="S::jhp@godalming.ac.uk::d8dd174a-82df-4a22-b864-6b209672f5fe" providerId="AD" clId="Web-{E9C4B504-B7B1-4CAD-9AE2-EA137EED024E}"/>
    <pc:docChg chg="addSld modSld">
      <pc:chgData name="Jennifer Hunter-Phillips" userId="S::jhp@godalming.ac.uk::d8dd174a-82df-4a22-b864-6b209672f5fe" providerId="AD" clId="Web-{E9C4B504-B7B1-4CAD-9AE2-EA137EED024E}" dt="2020-07-07T08:52:09.870" v="1177" actId="20577"/>
      <pc:docMkLst>
        <pc:docMk/>
      </pc:docMkLst>
      <pc:sldChg chg="addSp modSp mod setBg">
        <pc:chgData name="Jennifer Hunter-Phillips" userId="S::jhp@godalming.ac.uk::d8dd174a-82df-4a22-b864-6b209672f5fe" providerId="AD" clId="Web-{E9C4B504-B7B1-4CAD-9AE2-EA137EED024E}" dt="2020-07-07T08:51:33.886" v="1171" actId="20577"/>
        <pc:sldMkLst>
          <pc:docMk/>
          <pc:sldMk cId="109857222" sldId="256"/>
        </pc:sldMkLst>
        <pc:spChg chg="mod">
          <ac:chgData name="Jennifer Hunter-Phillips" userId="S::jhp@godalming.ac.uk::d8dd174a-82df-4a22-b864-6b209672f5fe" providerId="AD" clId="Web-{E9C4B504-B7B1-4CAD-9AE2-EA137EED024E}" dt="2020-07-07T08:32:49.222" v="25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ennifer Hunter-Phillips" userId="S::jhp@godalming.ac.uk::d8dd174a-82df-4a22-b864-6b209672f5fe" providerId="AD" clId="Web-{E9C4B504-B7B1-4CAD-9AE2-EA137EED024E}" dt="2020-07-07T08:51:33.886" v="1171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32:49.222" v="25"/>
          <ac:spMkLst>
            <pc:docMk/>
            <pc:sldMk cId="109857222" sldId="256"/>
            <ac:spMk id="10" creationId="{35555856-9970-4BC3-9AA9-6A917F53AFBD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32:49.222" v="25"/>
          <ac:spMkLst>
            <pc:docMk/>
            <pc:sldMk cId="109857222" sldId="256"/>
            <ac:spMk id="14" creationId="{13722DD7-BA73-4776-93A3-94491FEF7260}"/>
          </ac:spMkLst>
        </pc:spChg>
        <pc:picChg chg="add">
          <ac:chgData name="Jennifer Hunter-Phillips" userId="S::jhp@godalming.ac.uk::d8dd174a-82df-4a22-b864-6b209672f5fe" providerId="AD" clId="Web-{E9C4B504-B7B1-4CAD-9AE2-EA137EED024E}" dt="2020-07-07T08:32:49.222" v="25"/>
          <ac:picMkLst>
            <pc:docMk/>
            <pc:sldMk cId="109857222" sldId="256"/>
            <ac:picMk id="7" creationId="{6226EC17-EBDD-4FCC-A1AC-34E1C7436240}"/>
          </ac:picMkLst>
        </pc:picChg>
        <pc:picChg chg="add">
          <ac:chgData name="Jennifer Hunter-Phillips" userId="S::jhp@godalming.ac.uk::d8dd174a-82df-4a22-b864-6b209672f5fe" providerId="AD" clId="Web-{E9C4B504-B7B1-4CAD-9AE2-EA137EED024E}" dt="2020-07-07T08:32:49.222" v="25"/>
          <ac:picMkLst>
            <pc:docMk/>
            <pc:sldMk cId="109857222" sldId="256"/>
            <ac:picMk id="12" creationId="{7F487851-BFAF-46D8-A1ED-50CAD6E46F59}"/>
          </ac:picMkLst>
        </pc:picChg>
      </pc:sldChg>
      <pc:sldChg chg="addSp delSp modSp new mod setBg">
        <pc:chgData name="Jennifer Hunter-Phillips" userId="S::jhp@godalming.ac.uk::d8dd174a-82df-4a22-b864-6b209672f5fe" providerId="AD" clId="Web-{E9C4B504-B7B1-4CAD-9AE2-EA137EED024E}" dt="2020-07-07T08:40:24.912" v="565"/>
        <pc:sldMkLst>
          <pc:docMk/>
          <pc:sldMk cId="120413122" sldId="257"/>
        </pc:sldMkLst>
        <pc:spChg chg="mod">
          <ac:chgData name="Jennifer Hunter-Phillips" userId="S::jhp@godalming.ac.uk::d8dd174a-82df-4a22-b864-6b209672f5fe" providerId="AD" clId="Web-{E9C4B504-B7B1-4CAD-9AE2-EA137EED024E}" dt="2020-07-07T08:40:24.912" v="565"/>
          <ac:spMkLst>
            <pc:docMk/>
            <pc:sldMk cId="120413122" sldId="257"/>
            <ac:spMk id="2" creationId="{94C19F76-1454-4216-956B-62FF80358209}"/>
          </ac:spMkLst>
        </pc:spChg>
        <pc:spChg chg="mod">
          <ac:chgData name="Jennifer Hunter-Phillips" userId="S::jhp@godalming.ac.uk::d8dd174a-82df-4a22-b864-6b209672f5fe" providerId="AD" clId="Web-{E9C4B504-B7B1-4CAD-9AE2-EA137EED024E}" dt="2020-07-07T08:40:24.912" v="565"/>
          <ac:spMkLst>
            <pc:docMk/>
            <pc:sldMk cId="120413122" sldId="257"/>
            <ac:spMk id="3" creationId="{3C7132A0-DDF6-4567-AC38-CC724F230B8F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40:24.912" v="565"/>
          <ac:spMkLst>
            <pc:docMk/>
            <pc:sldMk cId="120413122" sldId="257"/>
            <ac:spMk id="10" creationId="{59A309A7-1751-4ABE-A3C1-EEC40366AD89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40:24.912" v="565"/>
          <ac:spMkLst>
            <pc:docMk/>
            <pc:sldMk cId="120413122" sldId="257"/>
            <ac:spMk id="12" creationId="{967D8EB6-EAE1-4F9C-B398-83321E287204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0:24.912" v="565"/>
          <ac:spMkLst>
            <pc:docMk/>
            <pc:sldMk cId="120413122" sldId="257"/>
            <ac:spMk id="17" creationId="{AFA67CD3-AB4E-4A7A-BEB8-53C445D8C44E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0:24.912" v="565"/>
          <ac:spMkLst>
            <pc:docMk/>
            <pc:sldMk cId="120413122" sldId="257"/>
            <ac:spMk id="21" creationId="{339C8D78-A644-462F-B674-F440635E5353}"/>
          </ac:spMkLst>
        </pc:spChg>
        <pc:picChg chg="add mod">
          <ac:chgData name="Jennifer Hunter-Phillips" userId="S::jhp@godalming.ac.uk::d8dd174a-82df-4a22-b864-6b209672f5fe" providerId="AD" clId="Web-{E9C4B504-B7B1-4CAD-9AE2-EA137EED024E}" dt="2020-07-07T08:40:24.912" v="565"/>
          <ac:picMkLst>
            <pc:docMk/>
            <pc:sldMk cId="120413122" sldId="257"/>
            <ac:picMk id="7" creationId="{84AD284A-3CA0-4F4B-A1BE-5AB3858A4EDC}"/>
          </ac:picMkLst>
        </pc:picChg>
        <pc:picChg chg="add">
          <ac:chgData name="Jennifer Hunter-Phillips" userId="S::jhp@godalming.ac.uk::d8dd174a-82df-4a22-b864-6b209672f5fe" providerId="AD" clId="Web-{E9C4B504-B7B1-4CAD-9AE2-EA137EED024E}" dt="2020-07-07T08:40:24.912" v="565"/>
          <ac:picMkLst>
            <pc:docMk/>
            <pc:sldMk cId="120413122" sldId="257"/>
            <ac:picMk id="19" creationId="{07CF545F-9C2E-4446-97CD-AD92990C2B68}"/>
          </ac:picMkLst>
        </pc:picChg>
      </pc:sldChg>
      <pc:sldChg chg="addSp delSp modSp new mod setBg">
        <pc:chgData name="Jennifer Hunter-Phillips" userId="S::jhp@godalming.ac.uk::d8dd174a-82df-4a22-b864-6b209672f5fe" providerId="AD" clId="Web-{E9C4B504-B7B1-4CAD-9AE2-EA137EED024E}" dt="2020-07-07T08:40:06.772" v="564"/>
        <pc:sldMkLst>
          <pc:docMk/>
          <pc:sldMk cId="3568208695" sldId="258"/>
        </pc:sldMkLst>
        <pc:spChg chg="mod">
          <ac:chgData name="Jennifer Hunter-Phillips" userId="S::jhp@godalming.ac.uk::d8dd174a-82df-4a22-b864-6b209672f5fe" providerId="AD" clId="Web-{E9C4B504-B7B1-4CAD-9AE2-EA137EED024E}" dt="2020-07-07T08:40:06.772" v="564"/>
          <ac:spMkLst>
            <pc:docMk/>
            <pc:sldMk cId="3568208695" sldId="258"/>
            <ac:spMk id="2" creationId="{1767EB83-0046-45F6-8386-AE7EABEAD25C}"/>
          </ac:spMkLst>
        </pc:spChg>
        <pc:spChg chg="del mod">
          <ac:chgData name="Jennifer Hunter-Phillips" userId="S::jhp@godalming.ac.uk::d8dd174a-82df-4a22-b864-6b209672f5fe" providerId="AD" clId="Web-{E9C4B504-B7B1-4CAD-9AE2-EA137EED024E}" dt="2020-07-07T08:38:43.021" v="537"/>
          <ac:spMkLst>
            <pc:docMk/>
            <pc:sldMk cId="3568208695" sldId="258"/>
            <ac:spMk id="3" creationId="{0DF00A9E-1A3A-411A-98C4-8F844252C0E7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40:06.772" v="564"/>
          <ac:spMkLst>
            <pc:docMk/>
            <pc:sldMk cId="3568208695" sldId="258"/>
            <ac:spMk id="9" creationId="{37E32B78-23DD-4E77-8B9C-7779E3BF20C2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0:06.772" v="564"/>
          <ac:spMkLst>
            <pc:docMk/>
            <pc:sldMk cId="3568208695" sldId="258"/>
            <ac:spMk id="14" creationId="{955A2079-FA98-4876-80F0-72364A7D2EA4}"/>
          </ac:spMkLst>
        </pc:spChg>
        <pc:graphicFrameChg chg="add mod modGraphic">
          <ac:chgData name="Jennifer Hunter-Phillips" userId="S::jhp@godalming.ac.uk::d8dd174a-82df-4a22-b864-6b209672f5fe" providerId="AD" clId="Web-{E9C4B504-B7B1-4CAD-9AE2-EA137EED024E}" dt="2020-07-07T08:40:06.772" v="564"/>
          <ac:graphicFrameMkLst>
            <pc:docMk/>
            <pc:sldMk cId="3568208695" sldId="258"/>
            <ac:graphicFrameMk id="5" creationId="{C58DE33B-749B-44E9-BC7E-C6B421E1A7DF}"/>
          </ac:graphicFrameMkLst>
        </pc:graphicFrameChg>
      </pc:sldChg>
      <pc:sldChg chg="addSp modSp new mod setBg">
        <pc:chgData name="Jennifer Hunter-Phillips" userId="S::jhp@godalming.ac.uk::d8dd174a-82df-4a22-b864-6b209672f5fe" providerId="AD" clId="Web-{E9C4B504-B7B1-4CAD-9AE2-EA137EED024E}" dt="2020-07-07T08:41:52.069" v="677"/>
        <pc:sldMkLst>
          <pc:docMk/>
          <pc:sldMk cId="3790142359" sldId="259"/>
        </pc:sldMkLst>
        <pc:spChg chg="mod">
          <ac:chgData name="Jennifer Hunter-Phillips" userId="S::jhp@godalming.ac.uk::d8dd174a-82df-4a22-b864-6b209672f5fe" providerId="AD" clId="Web-{E9C4B504-B7B1-4CAD-9AE2-EA137EED024E}" dt="2020-07-07T08:41:52.069" v="677"/>
          <ac:spMkLst>
            <pc:docMk/>
            <pc:sldMk cId="3790142359" sldId="259"/>
            <ac:spMk id="2" creationId="{082031BA-4C0D-4906-B6E1-14F3561E72E2}"/>
          </ac:spMkLst>
        </pc:spChg>
        <pc:spChg chg="mod">
          <ac:chgData name="Jennifer Hunter-Phillips" userId="S::jhp@godalming.ac.uk::d8dd174a-82df-4a22-b864-6b209672f5fe" providerId="AD" clId="Web-{E9C4B504-B7B1-4CAD-9AE2-EA137EED024E}" dt="2020-07-07T08:41:52.069" v="677"/>
          <ac:spMkLst>
            <pc:docMk/>
            <pc:sldMk cId="3790142359" sldId="259"/>
            <ac:spMk id="3" creationId="{D8984C40-7FDA-4139-AB68-8CC1196475E4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1:52.069" v="677"/>
          <ac:spMkLst>
            <pc:docMk/>
            <pc:sldMk cId="3790142359" sldId="259"/>
            <ac:spMk id="8" creationId="{01C9CC24-B375-4226-BF2B-61FADBBA696A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1:52.069" v="677"/>
          <ac:spMkLst>
            <pc:docMk/>
            <pc:sldMk cId="3790142359" sldId="259"/>
            <ac:spMk id="10" creationId="{CD70A28E-4FD8-4474-A206-E15B5EBB303F}"/>
          </ac:spMkLst>
        </pc:spChg>
        <pc:picChg chg="add">
          <ac:chgData name="Jennifer Hunter-Phillips" userId="S::jhp@godalming.ac.uk::d8dd174a-82df-4a22-b864-6b209672f5fe" providerId="AD" clId="Web-{E9C4B504-B7B1-4CAD-9AE2-EA137EED024E}" dt="2020-07-07T08:41:52.069" v="677"/>
          <ac:picMkLst>
            <pc:docMk/>
            <pc:sldMk cId="3790142359" sldId="259"/>
            <ac:picMk id="12" creationId="{39647E21-5366-4638-AC97-D8CD4111EB57}"/>
          </ac:picMkLst>
        </pc:picChg>
      </pc:sldChg>
      <pc:sldChg chg="addSp modSp new mod setBg setClrOvrMap">
        <pc:chgData name="Jennifer Hunter-Phillips" userId="S::jhp@godalming.ac.uk::d8dd174a-82df-4a22-b864-6b209672f5fe" providerId="AD" clId="Web-{E9C4B504-B7B1-4CAD-9AE2-EA137EED024E}" dt="2020-07-07T08:46:04.508" v="734"/>
        <pc:sldMkLst>
          <pc:docMk/>
          <pc:sldMk cId="1336206015" sldId="260"/>
        </pc:sldMkLst>
        <pc:spChg chg="mod">
          <ac:chgData name="Jennifer Hunter-Phillips" userId="S::jhp@godalming.ac.uk::d8dd174a-82df-4a22-b864-6b209672f5fe" providerId="AD" clId="Web-{E9C4B504-B7B1-4CAD-9AE2-EA137EED024E}" dt="2020-07-07T08:46:04.508" v="734"/>
          <ac:spMkLst>
            <pc:docMk/>
            <pc:sldMk cId="1336206015" sldId="260"/>
            <ac:spMk id="2" creationId="{7548DF83-6070-48ED-A1DA-F7DCBAD17ADB}"/>
          </ac:spMkLst>
        </pc:spChg>
        <pc:spChg chg="mod">
          <ac:chgData name="Jennifer Hunter-Phillips" userId="S::jhp@godalming.ac.uk::d8dd174a-82df-4a22-b864-6b209672f5fe" providerId="AD" clId="Web-{E9C4B504-B7B1-4CAD-9AE2-EA137EED024E}" dt="2020-07-07T08:46:04.508" v="734"/>
          <ac:spMkLst>
            <pc:docMk/>
            <pc:sldMk cId="1336206015" sldId="260"/>
            <ac:spMk id="3" creationId="{7CC18C66-6C66-4F92-8457-54641B7516F6}"/>
          </ac:spMkLst>
        </pc:spChg>
        <pc:spChg chg="mod">
          <ac:chgData name="Jennifer Hunter-Phillips" userId="S::jhp@godalming.ac.uk::d8dd174a-82df-4a22-b864-6b209672f5fe" providerId="AD" clId="Web-{E9C4B504-B7B1-4CAD-9AE2-EA137EED024E}" dt="2020-07-07T08:46:04.508" v="734"/>
          <ac:spMkLst>
            <pc:docMk/>
            <pc:sldMk cId="1336206015" sldId="260"/>
            <ac:spMk id="4" creationId="{40C26FE1-2DBB-41C7-81CB-14DF46B0227B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6:04.508" v="734"/>
          <ac:spMkLst>
            <pc:docMk/>
            <pc:sldMk cId="1336206015" sldId="260"/>
            <ac:spMk id="9" creationId="{2A6B319F-86FE-4754-878E-06F0804D882B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6:04.508" v="734"/>
          <ac:spMkLst>
            <pc:docMk/>
            <pc:sldMk cId="1336206015" sldId="260"/>
            <ac:spMk id="11" creationId="{DCF7D1B5-3477-499F-ACC5-2C8B07F4EDB3}"/>
          </ac:spMkLst>
        </pc:spChg>
      </pc:sldChg>
      <pc:sldChg chg="addSp delSp modSp new mod setBg">
        <pc:chgData name="Jennifer Hunter-Phillips" userId="S::jhp@godalming.ac.uk::d8dd174a-82df-4a22-b864-6b209672f5fe" providerId="AD" clId="Web-{E9C4B504-B7B1-4CAD-9AE2-EA137EED024E}" dt="2020-07-07T08:47:29.400" v="859"/>
        <pc:sldMkLst>
          <pc:docMk/>
          <pc:sldMk cId="3429968008" sldId="261"/>
        </pc:sldMkLst>
        <pc:spChg chg="mod">
          <ac:chgData name="Jennifer Hunter-Phillips" userId="S::jhp@godalming.ac.uk::d8dd174a-82df-4a22-b864-6b209672f5fe" providerId="AD" clId="Web-{E9C4B504-B7B1-4CAD-9AE2-EA137EED024E}" dt="2020-07-07T08:47:29.400" v="859"/>
          <ac:spMkLst>
            <pc:docMk/>
            <pc:sldMk cId="3429968008" sldId="261"/>
            <ac:spMk id="2" creationId="{0CA36ECE-412C-4FC5-84F9-1B1521C48798}"/>
          </ac:spMkLst>
        </pc:spChg>
        <pc:spChg chg="del mod">
          <ac:chgData name="Jennifer Hunter-Phillips" userId="S::jhp@godalming.ac.uk::d8dd174a-82df-4a22-b864-6b209672f5fe" providerId="AD" clId="Web-{E9C4B504-B7B1-4CAD-9AE2-EA137EED024E}" dt="2020-07-07T08:47:29.400" v="859"/>
          <ac:spMkLst>
            <pc:docMk/>
            <pc:sldMk cId="3429968008" sldId="261"/>
            <ac:spMk id="3" creationId="{60ADD35B-3954-4ABD-B44D-069AE1B6B9A8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47:29.400" v="859"/>
          <ac:spMkLst>
            <pc:docMk/>
            <pc:sldMk cId="3429968008" sldId="261"/>
            <ac:spMk id="9" creationId="{6C4028FD-8BAA-4A19-BFDE-594D991B7552}"/>
          </ac:spMkLst>
        </pc:spChg>
        <pc:graphicFrameChg chg="add">
          <ac:chgData name="Jennifer Hunter-Phillips" userId="S::jhp@godalming.ac.uk::d8dd174a-82df-4a22-b864-6b209672f5fe" providerId="AD" clId="Web-{E9C4B504-B7B1-4CAD-9AE2-EA137EED024E}" dt="2020-07-07T08:47:29.400" v="859"/>
          <ac:graphicFrameMkLst>
            <pc:docMk/>
            <pc:sldMk cId="3429968008" sldId="261"/>
            <ac:graphicFrameMk id="5" creationId="{52C28C52-CEAE-4D78-9941-A9A53645F7AB}"/>
          </ac:graphicFrameMkLst>
        </pc:graphicFrameChg>
      </pc:sldChg>
      <pc:sldChg chg="addSp delSp modSp new mod setBg">
        <pc:chgData name="Jennifer Hunter-Phillips" userId="S::jhp@godalming.ac.uk::d8dd174a-82df-4a22-b864-6b209672f5fe" providerId="AD" clId="Web-{E9C4B504-B7B1-4CAD-9AE2-EA137EED024E}" dt="2020-07-07T08:52:09.870" v="1177" actId="20577"/>
        <pc:sldMkLst>
          <pc:docMk/>
          <pc:sldMk cId="3590428942" sldId="262"/>
        </pc:sldMkLst>
        <pc:spChg chg="mod">
          <ac:chgData name="Jennifer Hunter-Phillips" userId="S::jhp@godalming.ac.uk::d8dd174a-82df-4a22-b864-6b209672f5fe" providerId="AD" clId="Web-{E9C4B504-B7B1-4CAD-9AE2-EA137EED024E}" dt="2020-07-07T08:51:53.855" v="1174"/>
          <ac:spMkLst>
            <pc:docMk/>
            <pc:sldMk cId="3590428942" sldId="262"/>
            <ac:spMk id="2" creationId="{AC3AFE23-306B-413B-8575-E8F90D32B389}"/>
          </ac:spMkLst>
        </pc:spChg>
        <pc:spChg chg="del mod">
          <ac:chgData name="Jennifer Hunter-Phillips" userId="S::jhp@godalming.ac.uk::d8dd174a-82df-4a22-b864-6b209672f5fe" providerId="AD" clId="Web-{E9C4B504-B7B1-4CAD-9AE2-EA137EED024E}" dt="2020-07-07T08:49:36.494" v="1134"/>
          <ac:spMkLst>
            <pc:docMk/>
            <pc:sldMk cId="3590428942" sldId="262"/>
            <ac:spMk id="3" creationId="{4BF69BB4-C153-43E2-A520-94A3D26A8EDD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1:53.855" v="1174"/>
          <ac:spMkLst>
            <pc:docMk/>
            <pc:sldMk cId="3590428942" sldId="262"/>
            <ac:spMk id="9" creationId="{AE2B703B-46F9-481A-A605-82E2A828C4FA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1:53.855" v="1174"/>
          <ac:spMkLst>
            <pc:docMk/>
            <pc:sldMk cId="3590428942" sldId="262"/>
            <ac:spMk id="11" creationId="{F13BE4D7-0C3D-4906-B230-A1C5B4665CCF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51:53.855" v="1174"/>
          <ac:spMkLst>
            <pc:docMk/>
            <pc:sldMk cId="3590428942" sldId="262"/>
            <ac:spMk id="16" creationId="{6C4028FD-8BAA-4A19-BFDE-594D991B7552}"/>
          </ac:spMkLst>
        </pc:spChg>
        <pc:graphicFrameChg chg="add mod modGraphic">
          <ac:chgData name="Jennifer Hunter-Phillips" userId="S::jhp@godalming.ac.uk::d8dd174a-82df-4a22-b864-6b209672f5fe" providerId="AD" clId="Web-{E9C4B504-B7B1-4CAD-9AE2-EA137EED024E}" dt="2020-07-07T08:52:09.870" v="1177" actId="20577"/>
          <ac:graphicFrameMkLst>
            <pc:docMk/>
            <pc:sldMk cId="3590428942" sldId="262"/>
            <ac:graphicFrameMk id="5" creationId="{C911B219-172A-4362-81C7-45114503F421}"/>
          </ac:graphicFrameMkLst>
        </pc:graphicFrameChg>
      </pc:sldChg>
      <pc:sldChg chg="addSp delSp modSp new mod setBg setClrOvrMap">
        <pc:chgData name="Jennifer Hunter-Phillips" userId="S::jhp@godalming.ac.uk::d8dd174a-82df-4a22-b864-6b209672f5fe" providerId="AD" clId="Web-{E9C4B504-B7B1-4CAD-9AE2-EA137EED024E}" dt="2020-07-07T08:50:57.464" v="1168"/>
        <pc:sldMkLst>
          <pc:docMk/>
          <pc:sldMk cId="519189324" sldId="263"/>
        </pc:sldMkLst>
        <pc:spChg chg="mod ord">
          <ac:chgData name="Jennifer Hunter-Phillips" userId="S::jhp@godalming.ac.uk::d8dd174a-82df-4a22-b864-6b209672f5fe" providerId="AD" clId="Web-{E9C4B504-B7B1-4CAD-9AE2-EA137EED024E}" dt="2020-07-07T08:50:57.464" v="1168"/>
          <ac:spMkLst>
            <pc:docMk/>
            <pc:sldMk cId="519189324" sldId="263"/>
            <ac:spMk id="2" creationId="{12F2D1A7-070C-4B9E-9D57-BCBDD637D3F7}"/>
          </ac:spMkLst>
        </pc:spChg>
        <pc:spChg chg="del">
          <ac:chgData name="Jennifer Hunter-Phillips" userId="S::jhp@godalming.ac.uk::d8dd174a-82df-4a22-b864-6b209672f5fe" providerId="AD" clId="Web-{E9C4B504-B7B1-4CAD-9AE2-EA137EED024E}" dt="2020-07-07T08:50:24.401" v="1149"/>
          <ac:spMkLst>
            <pc:docMk/>
            <pc:sldMk cId="519189324" sldId="263"/>
            <ac:spMk id="3" creationId="{DF5D25B4-4267-450F-A85A-C5E98097BFF9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42.307" v="1153"/>
          <ac:spMkLst>
            <pc:docMk/>
            <pc:sldMk cId="519189324" sldId="263"/>
            <ac:spMk id="6" creationId="{16C5FA50-8D52-4617-AF91-5C7B1C8352F1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42.307" v="1153"/>
          <ac:spMkLst>
            <pc:docMk/>
            <pc:sldMk cId="519189324" sldId="263"/>
            <ac:spMk id="7" creationId="{E223798C-12AD-4B0C-A50C-D676347D67CF}"/>
          </ac:spMkLst>
        </pc:spChg>
        <pc:spChg chg="add mod">
          <ac:chgData name="Jennifer Hunter-Phillips" userId="S::jhp@godalming.ac.uk::d8dd174a-82df-4a22-b864-6b209672f5fe" providerId="AD" clId="Web-{E9C4B504-B7B1-4CAD-9AE2-EA137EED024E}" dt="2020-07-07T08:50:57.464" v="1168"/>
          <ac:spMkLst>
            <pc:docMk/>
            <pc:sldMk cId="519189324" sldId="263"/>
            <ac:spMk id="8" creationId="{6C55D97B-7FE1-4BA4-8476-32A26C83C4E9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36.417" v="1151"/>
          <ac:spMkLst>
            <pc:docMk/>
            <pc:sldMk cId="519189324" sldId="263"/>
            <ac:spMk id="9" creationId="{0671A8AE-40A1-4631-A6B8-581AFF065482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57.464" v="1168"/>
          <ac:spMkLst>
            <pc:docMk/>
            <pc:sldMk cId="519189324" sldId="263"/>
            <ac:spMk id="10" creationId="{80DF40B2-80F7-4E71-B46C-284163F3654A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36.417" v="1151"/>
          <ac:spMkLst>
            <pc:docMk/>
            <pc:sldMk cId="519189324" sldId="263"/>
            <ac:spMk id="11" creationId="{AB58EF07-17C2-48CF-ABB0-EEF1F17CB8F0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50:57.464" v="1168"/>
          <ac:spMkLst>
            <pc:docMk/>
            <pc:sldMk cId="519189324" sldId="263"/>
            <ac:spMk id="12" creationId="{49CD2D09-B1BB-4DF5-9E1C-3D21B21EDEFD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36.417" v="1151"/>
          <ac:spMkLst>
            <pc:docMk/>
            <pc:sldMk cId="519189324" sldId="263"/>
            <ac:spMk id="13" creationId="{AF2F604E-43BE-4DC3-B983-E071523364F8}"/>
          </ac:spMkLst>
        </pc:spChg>
        <pc:spChg chg="add del">
          <ac:chgData name="Jennifer Hunter-Phillips" userId="S::jhp@godalming.ac.uk::d8dd174a-82df-4a22-b864-6b209672f5fe" providerId="AD" clId="Web-{E9C4B504-B7B1-4CAD-9AE2-EA137EED024E}" dt="2020-07-07T08:50:36.417" v="1151"/>
          <ac:spMkLst>
            <pc:docMk/>
            <pc:sldMk cId="519189324" sldId="263"/>
            <ac:spMk id="15" creationId="{08C9B587-E65E-4B52-B37C-ABEBB6E87928}"/>
          </ac:spMkLst>
        </pc:spChg>
        <pc:spChg chg="add">
          <ac:chgData name="Jennifer Hunter-Phillips" userId="S::jhp@godalming.ac.uk::d8dd174a-82df-4a22-b864-6b209672f5fe" providerId="AD" clId="Web-{E9C4B504-B7B1-4CAD-9AE2-EA137EED024E}" dt="2020-07-07T08:50:57.464" v="1168"/>
          <ac:spMkLst>
            <pc:docMk/>
            <pc:sldMk cId="519189324" sldId="263"/>
            <ac:spMk id="19" creationId="{967C29FE-FD32-4AFB-AD20-DBDF5864B2D8}"/>
          </ac:spMkLst>
        </pc:spChg>
        <pc:picChg chg="add mod ord">
          <ac:chgData name="Jennifer Hunter-Phillips" userId="S::jhp@godalming.ac.uk::d8dd174a-82df-4a22-b864-6b209672f5fe" providerId="AD" clId="Web-{E9C4B504-B7B1-4CAD-9AE2-EA137EED024E}" dt="2020-07-07T08:50:57.464" v="1168"/>
          <ac:picMkLst>
            <pc:docMk/>
            <pc:sldMk cId="519189324" sldId="263"/>
            <ac:picMk id="4" creationId="{08A1C025-CF53-4088-8F23-55527B24ED01}"/>
          </ac:picMkLst>
        </pc:picChg>
        <pc:picChg chg="add">
          <ac:chgData name="Jennifer Hunter-Phillips" userId="S::jhp@godalming.ac.uk::d8dd174a-82df-4a22-b864-6b209672f5fe" providerId="AD" clId="Web-{E9C4B504-B7B1-4CAD-9AE2-EA137EED024E}" dt="2020-07-07T08:50:57.464" v="1168"/>
          <ac:picMkLst>
            <pc:docMk/>
            <pc:sldMk cId="519189324" sldId="263"/>
            <ac:picMk id="17" creationId="{83355637-BA71-4F63-94C9-E77BF81BDFC0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F17DBC-2A7B-48A0-A86E-0A3450F4BFD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5" csCatId="colorful" phldr="1"/>
      <dgm:spPr/>
      <dgm:t>
        <a:bodyPr/>
        <a:lstStyle/>
        <a:p>
          <a:endParaRPr lang="en-US"/>
        </a:p>
      </dgm:t>
    </dgm:pt>
    <dgm:pt modelId="{85565894-E9DE-45FA-A7E6-5F40F283C0D1}">
      <dgm:prSet/>
      <dgm:spPr/>
      <dgm:t>
        <a:bodyPr/>
        <a:lstStyle/>
        <a:p>
          <a:pPr>
            <a:defRPr cap="all"/>
          </a:pPr>
          <a:r>
            <a:rPr lang="en-GB"/>
            <a:t>The periods of English</a:t>
          </a:r>
          <a:endParaRPr lang="en-US"/>
        </a:p>
      </dgm:t>
    </dgm:pt>
    <dgm:pt modelId="{F8F641E9-2164-491F-B80B-77268CE0DA48}" type="parTrans" cxnId="{73330F76-B231-454E-BD93-BFAC735DD4E1}">
      <dgm:prSet/>
      <dgm:spPr/>
      <dgm:t>
        <a:bodyPr/>
        <a:lstStyle/>
        <a:p>
          <a:endParaRPr lang="en-US"/>
        </a:p>
      </dgm:t>
    </dgm:pt>
    <dgm:pt modelId="{DFAE5E98-0AC4-46B2-8E9D-D87B2CCFD774}" type="sibTrans" cxnId="{73330F76-B231-454E-BD93-BFAC735DD4E1}">
      <dgm:prSet/>
      <dgm:spPr/>
      <dgm:t>
        <a:bodyPr/>
        <a:lstStyle/>
        <a:p>
          <a:endParaRPr lang="en-US"/>
        </a:p>
      </dgm:t>
    </dgm:pt>
    <dgm:pt modelId="{1F9D5E0D-DF77-45D2-B52B-C0AF459B435A}">
      <dgm:prSet/>
      <dgm:spPr/>
      <dgm:t>
        <a:bodyPr/>
        <a:lstStyle/>
        <a:p>
          <a:pPr>
            <a:defRPr cap="all"/>
          </a:pPr>
          <a:r>
            <a:rPr lang="en-GB"/>
            <a:t>Processes of change</a:t>
          </a:r>
          <a:endParaRPr lang="en-US"/>
        </a:p>
      </dgm:t>
    </dgm:pt>
    <dgm:pt modelId="{F4758B40-27A4-4147-8441-43A216252758}" type="parTrans" cxnId="{0F547D96-B560-4FDB-932F-DF2CED5938B1}">
      <dgm:prSet/>
      <dgm:spPr/>
      <dgm:t>
        <a:bodyPr/>
        <a:lstStyle/>
        <a:p>
          <a:endParaRPr lang="en-US"/>
        </a:p>
      </dgm:t>
    </dgm:pt>
    <dgm:pt modelId="{6BD0B089-627F-4F60-A9CC-0648BB6ED280}" type="sibTrans" cxnId="{0F547D96-B560-4FDB-932F-DF2CED5938B1}">
      <dgm:prSet/>
      <dgm:spPr/>
      <dgm:t>
        <a:bodyPr/>
        <a:lstStyle/>
        <a:p>
          <a:endParaRPr lang="en-US"/>
        </a:p>
      </dgm:t>
    </dgm:pt>
    <dgm:pt modelId="{3B41E0EF-F686-45F8-9A62-456ECEFDC525}">
      <dgm:prSet/>
      <dgm:spPr/>
      <dgm:t>
        <a:bodyPr/>
        <a:lstStyle/>
        <a:p>
          <a:pPr>
            <a:defRPr cap="all"/>
          </a:pPr>
          <a:r>
            <a:rPr lang="en-GB"/>
            <a:t>How and why language changes</a:t>
          </a:r>
          <a:endParaRPr lang="en-US"/>
        </a:p>
      </dgm:t>
    </dgm:pt>
    <dgm:pt modelId="{E3D1E88F-74EB-4C80-8E5A-8917AE7A2F4D}" type="parTrans" cxnId="{5907446F-5770-4BAC-9734-C6A0602C36D4}">
      <dgm:prSet/>
      <dgm:spPr/>
      <dgm:t>
        <a:bodyPr/>
        <a:lstStyle/>
        <a:p>
          <a:endParaRPr lang="en-US"/>
        </a:p>
      </dgm:t>
    </dgm:pt>
    <dgm:pt modelId="{8EE45EE6-2664-43CB-B29A-C07E18E33E5C}" type="sibTrans" cxnId="{5907446F-5770-4BAC-9734-C6A0602C36D4}">
      <dgm:prSet/>
      <dgm:spPr/>
      <dgm:t>
        <a:bodyPr/>
        <a:lstStyle/>
        <a:p>
          <a:endParaRPr lang="en-US"/>
        </a:p>
      </dgm:t>
    </dgm:pt>
    <dgm:pt modelId="{5C304F4B-E7B4-4401-B7A8-645768C997A1}">
      <dgm:prSet/>
      <dgm:spPr/>
      <dgm:t>
        <a:bodyPr/>
        <a:lstStyle/>
        <a:p>
          <a:pPr>
            <a:defRPr cap="all"/>
          </a:pPr>
          <a:r>
            <a:rPr lang="en-GB"/>
            <a:t>Attitudes to language change</a:t>
          </a:r>
          <a:endParaRPr lang="en-US"/>
        </a:p>
      </dgm:t>
    </dgm:pt>
    <dgm:pt modelId="{6D5A592A-723A-468C-9399-FE2A3B5928E0}" type="parTrans" cxnId="{364951E3-661A-4C26-861C-0995752B049B}">
      <dgm:prSet/>
      <dgm:spPr/>
      <dgm:t>
        <a:bodyPr/>
        <a:lstStyle/>
        <a:p>
          <a:endParaRPr lang="en-US"/>
        </a:p>
      </dgm:t>
    </dgm:pt>
    <dgm:pt modelId="{949316E5-3116-416D-8FB1-F136C20F73A3}" type="sibTrans" cxnId="{364951E3-661A-4C26-861C-0995752B049B}">
      <dgm:prSet/>
      <dgm:spPr/>
      <dgm:t>
        <a:bodyPr/>
        <a:lstStyle/>
        <a:p>
          <a:endParaRPr lang="en-US"/>
        </a:p>
      </dgm:t>
    </dgm:pt>
    <dgm:pt modelId="{7E09C9A7-DF4E-499C-9631-573BE3EDB32F}">
      <dgm:prSet phldr="0"/>
      <dgm:spPr/>
      <dgm:t>
        <a:bodyPr/>
        <a:lstStyle/>
        <a:p>
          <a:pPr rtl="0">
            <a:defRPr cap="all"/>
          </a:pPr>
          <a:r>
            <a:rPr lang="en-GB" dirty="0">
              <a:latin typeface="Calibri Light" panose="020F0302020204030204"/>
            </a:rPr>
            <a:t>Change issues</a:t>
          </a:r>
        </a:p>
      </dgm:t>
    </dgm:pt>
    <dgm:pt modelId="{E3671DD9-676C-42CC-AC53-7A8E103F7BD4}" type="parTrans" cxnId="{D8D2E174-0B91-4638-A14C-0665EDECDB16}">
      <dgm:prSet/>
      <dgm:spPr/>
    </dgm:pt>
    <dgm:pt modelId="{273CFC31-A81B-45B7-A847-6B1911695FD2}" type="sibTrans" cxnId="{D8D2E174-0B91-4638-A14C-0665EDECDB16}">
      <dgm:prSet/>
      <dgm:spPr/>
    </dgm:pt>
    <dgm:pt modelId="{FB3949FF-0880-44DD-BF35-90544EB0B2A2}" type="pres">
      <dgm:prSet presAssocID="{69F17DBC-2A7B-48A0-A86E-0A3450F4BFD2}" presName="root" presStyleCnt="0">
        <dgm:presLayoutVars>
          <dgm:dir/>
          <dgm:resizeHandles val="exact"/>
        </dgm:presLayoutVars>
      </dgm:prSet>
      <dgm:spPr/>
    </dgm:pt>
    <dgm:pt modelId="{A137A754-E364-4B48-8CA7-1CF99F5ED729}" type="pres">
      <dgm:prSet presAssocID="{85565894-E9DE-45FA-A7E6-5F40F283C0D1}" presName="compNode" presStyleCnt="0"/>
      <dgm:spPr/>
    </dgm:pt>
    <dgm:pt modelId="{86CF2BD4-76D3-44C2-AD00-318D480D0F6A}" type="pres">
      <dgm:prSet presAssocID="{85565894-E9DE-45FA-A7E6-5F40F283C0D1}" presName="iconBgRect" presStyleLbl="bgShp" presStyleIdx="0" presStyleCnt="5"/>
      <dgm:spPr/>
    </dgm:pt>
    <dgm:pt modelId="{87963EED-4FE6-4BE0-B650-25C3DD8D39EE}" type="pres">
      <dgm:prSet presAssocID="{85565894-E9DE-45FA-A7E6-5F40F283C0D1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2BD4ACDE-5A13-4776-9FBD-BA44EAA7BC87}" type="pres">
      <dgm:prSet presAssocID="{85565894-E9DE-45FA-A7E6-5F40F283C0D1}" presName="spaceRect" presStyleCnt="0"/>
      <dgm:spPr/>
    </dgm:pt>
    <dgm:pt modelId="{4AD0F6B5-6F2B-4F0A-A94F-D308ADFB7364}" type="pres">
      <dgm:prSet presAssocID="{85565894-E9DE-45FA-A7E6-5F40F283C0D1}" presName="textRect" presStyleLbl="revTx" presStyleIdx="0" presStyleCnt="5">
        <dgm:presLayoutVars>
          <dgm:chMax val="1"/>
          <dgm:chPref val="1"/>
        </dgm:presLayoutVars>
      </dgm:prSet>
      <dgm:spPr/>
    </dgm:pt>
    <dgm:pt modelId="{46AB2745-F1F7-409C-9FF9-90D783017452}" type="pres">
      <dgm:prSet presAssocID="{DFAE5E98-0AC4-46B2-8E9D-D87B2CCFD774}" presName="sibTrans" presStyleCnt="0"/>
      <dgm:spPr/>
    </dgm:pt>
    <dgm:pt modelId="{E82ACFBD-E65E-45C0-925A-F63F3F729036}" type="pres">
      <dgm:prSet presAssocID="{1F9D5E0D-DF77-45D2-B52B-C0AF459B435A}" presName="compNode" presStyleCnt="0"/>
      <dgm:spPr/>
    </dgm:pt>
    <dgm:pt modelId="{1B0E6FFA-9D50-459F-BE41-98CBB8578387}" type="pres">
      <dgm:prSet presAssocID="{1F9D5E0D-DF77-45D2-B52B-C0AF459B435A}" presName="iconBgRect" presStyleLbl="bgShp" presStyleIdx="1" presStyleCnt="5"/>
      <dgm:spPr/>
    </dgm:pt>
    <dgm:pt modelId="{B4839345-AAC1-4A3F-8549-D3A9DB08EA06}" type="pres">
      <dgm:prSet presAssocID="{1F9D5E0D-DF77-45D2-B52B-C0AF459B435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C0A9567F-8B17-40E3-BADA-A0B3A1C5D4E6}" type="pres">
      <dgm:prSet presAssocID="{1F9D5E0D-DF77-45D2-B52B-C0AF459B435A}" presName="spaceRect" presStyleCnt="0"/>
      <dgm:spPr/>
    </dgm:pt>
    <dgm:pt modelId="{19E4ABDD-EB8B-4A98-BAA1-F7CE85029CFA}" type="pres">
      <dgm:prSet presAssocID="{1F9D5E0D-DF77-45D2-B52B-C0AF459B435A}" presName="textRect" presStyleLbl="revTx" presStyleIdx="1" presStyleCnt="5">
        <dgm:presLayoutVars>
          <dgm:chMax val="1"/>
          <dgm:chPref val="1"/>
        </dgm:presLayoutVars>
      </dgm:prSet>
      <dgm:spPr/>
    </dgm:pt>
    <dgm:pt modelId="{FCCD7BC7-B084-46CA-9055-A1A9A3ABA9BC}" type="pres">
      <dgm:prSet presAssocID="{6BD0B089-627F-4F60-A9CC-0648BB6ED280}" presName="sibTrans" presStyleCnt="0"/>
      <dgm:spPr/>
    </dgm:pt>
    <dgm:pt modelId="{18B6535E-9E97-4E2B-836F-5CA8909E2B99}" type="pres">
      <dgm:prSet presAssocID="{3B41E0EF-F686-45F8-9A62-456ECEFDC525}" presName="compNode" presStyleCnt="0"/>
      <dgm:spPr/>
    </dgm:pt>
    <dgm:pt modelId="{3E3F2E4C-1989-471B-B180-239DBE5D18B3}" type="pres">
      <dgm:prSet presAssocID="{3B41E0EF-F686-45F8-9A62-456ECEFDC525}" presName="iconBgRect" presStyleLbl="bgShp" presStyleIdx="2" presStyleCnt="5"/>
      <dgm:spPr/>
    </dgm:pt>
    <dgm:pt modelId="{8E4DAEA4-9B23-4FCD-AB98-B1E1ED11EE8A}" type="pres">
      <dgm:prSet presAssocID="{3B41E0EF-F686-45F8-9A62-456ECEFDC52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5F2E5D8-11FA-4248-8C03-7D5A9E3F390B}" type="pres">
      <dgm:prSet presAssocID="{3B41E0EF-F686-45F8-9A62-456ECEFDC525}" presName="spaceRect" presStyleCnt="0"/>
      <dgm:spPr/>
    </dgm:pt>
    <dgm:pt modelId="{3588E22B-500E-44BB-97A2-8F774C6B361F}" type="pres">
      <dgm:prSet presAssocID="{3B41E0EF-F686-45F8-9A62-456ECEFDC525}" presName="textRect" presStyleLbl="revTx" presStyleIdx="2" presStyleCnt="5">
        <dgm:presLayoutVars>
          <dgm:chMax val="1"/>
          <dgm:chPref val="1"/>
        </dgm:presLayoutVars>
      </dgm:prSet>
      <dgm:spPr/>
    </dgm:pt>
    <dgm:pt modelId="{8ADA8966-C6B9-4B13-BD5B-1EA409F1B8EF}" type="pres">
      <dgm:prSet presAssocID="{8EE45EE6-2664-43CB-B29A-C07E18E33E5C}" presName="sibTrans" presStyleCnt="0"/>
      <dgm:spPr/>
    </dgm:pt>
    <dgm:pt modelId="{4DA5F466-074B-4367-AAD2-C51E187240C6}" type="pres">
      <dgm:prSet presAssocID="{5C304F4B-E7B4-4401-B7A8-645768C997A1}" presName="compNode" presStyleCnt="0"/>
      <dgm:spPr/>
    </dgm:pt>
    <dgm:pt modelId="{C30A8EE5-1799-4E8C-98E3-DA4EFA9BC708}" type="pres">
      <dgm:prSet presAssocID="{5C304F4B-E7B4-4401-B7A8-645768C997A1}" presName="iconBgRect" presStyleLbl="bgShp" presStyleIdx="3" presStyleCnt="5"/>
      <dgm:spPr/>
    </dgm:pt>
    <dgm:pt modelId="{BB83024D-B222-46BF-9E14-0070042722F5}" type="pres">
      <dgm:prSet presAssocID="{5C304F4B-E7B4-4401-B7A8-645768C997A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9EF6C89-CD35-4E02-B2D2-AA871F538859}" type="pres">
      <dgm:prSet presAssocID="{5C304F4B-E7B4-4401-B7A8-645768C997A1}" presName="spaceRect" presStyleCnt="0"/>
      <dgm:spPr/>
    </dgm:pt>
    <dgm:pt modelId="{BD26F0E5-329A-4A6B-9F78-BC0E55D3515A}" type="pres">
      <dgm:prSet presAssocID="{5C304F4B-E7B4-4401-B7A8-645768C997A1}" presName="textRect" presStyleLbl="revTx" presStyleIdx="3" presStyleCnt="5">
        <dgm:presLayoutVars>
          <dgm:chMax val="1"/>
          <dgm:chPref val="1"/>
        </dgm:presLayoutVars>
      </dgm:prSet>
      <dgm:spPr/>
    </dgm:pt>
    <dgm:pt modelId="{240B2FD6-C703-4151-8C22-78F489DEE873}" type="pres">
      <dgm:prSet presAssocID="{949316E5-3116-416D-8FB1-F136C20F73A3}" presName="sibTrans" presStyleCnt="0"/>
      <dgm:spPr/>
    </dgm:pt>
    <dgm:pt modelId="{E9922563-A47B-4006-A0DB-506118753141}" type="pres">
      <dgm:prSet presAssocID="{7E09C9A7-DF4E-499C-9631-573BE3EDB32F}" presName="compNode" presStyleCnt="0"/>
      <dgm:spPr/>
    </dgm:pt>
    <dgm:pt modelId="{55CF21CF-E824-4E4D-9AB6-69E3C1B16172}" type="pres">
      <dgm:prSet presAssocID="{7E09C9A7-DF4E-499C-9631-573BE3EDB32F}" presName="iconBgRect" presStyleLbl="bgShp" presStyleIdx="4" presStyleCnt="5"/>
      <dgm:spPr/>
    </dgm:pt>
    <dgm:pt modelId="{4DEEFFBD-36EA-4E21-9064-F4BB900F9C4C}" type="pres">
      <dgm:prSet presAssocID="{7E09C9A7-DF4E-499C-9631-573BE3EDB32F}" presName="iconRect" presStyleLbl="node1" presStyleIdx="4" presStyleCnt="5"/>
      <dgm:spPr>
        <a:ln>
          <a:noFill/>
        </a:ln>
      </dgm:spPr>
    </dgm:pt>
    <dgm:pt modelId="{FD7E3ADD-61D8-48A4-A546-1F48FDB8A3BA}" type="pres">
      <dgm:prSet presAssocID="{7E09C9A7-DF4E-499C-9631-573BE3EDB32F}" presName="spaceRect" presStyleCnt="0"/>
      <dgm:spPr/>
    </dgm:pt>
    <dgm:pt modelId="{FEDE90E9-A914-4F74-B0B4-B986FFB4CF0D}" type="pres">
      <dgm:prSet presAssocID="{7E09C9A7-DF4E-499C-9631-573BE3EDB32F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DDDF75F-78FD-41FC-80E9-F5C8432BD0EC}" type="presOf" srcId="{3B41E0EF-F686-45F8-9A62-456ECEFDC525}" destId="{3588E22B-500E-44BB-97A2-8F774C6B361F}" srcOrd="0" destOrd="0" presId="urn:microsoft.com/office/officeart/2018/5/layout/IconCircleLabelList"/>
    <dgm:cxn modelId="{5907446F-5770-4BAC-9734-C6A0602C36D4}" srcId="{69F17DBC-2A7B-48A0-A86E-0A3450F4BFD2}" destId="{3B41E0EF-F686-45F8-9A62-456ECEFDC525}" srcOrd="2" destOrd="0" parTransId="{E3D1E88F-74EB-4C80-8E5A-8917AE7A2F4D}" sibTransId="{8EE45EE6-2664-43CB-B29A-C07E18E33E5C}"/>
    <dgm:cxn modelId="{2EFC5C51-CDF0-43CB-B151-79E6DF83CDE1}" type="presOf" srcId="{7E09C9A7-DF4E-499C-9631-573BE3EDB32F}" destId="{FEDE90E9-A914-4F74-B0B4-B986FFB4CF0D}" srcOrd="0" destOrd="0" presId="urn:microsoft.com/office/officeart/2018/5/layout/IconCircleLabelList"/>
    <dgm:cxn modelId="{D8D2E174-0B91-4638-A14C-0665EDECDB16}" srcId="{69F17DBC-2A7B-48A0-A86E-0A3450F4BFD2}" destId="{7E09C9A7-DF4E-499C-9631-573BE3EDB32F}" srcOrd="4" destOrd="0" parTransId="{E3671DD9-676C-42CC-AC53-7A8E103F7BD4}" sibTransId="{273CFC31-A81B-45B7-A847-6B1911695FD2}"/>
    <dgm:cxn modelId="{73330F76-B231-454E-BD93-BFAC735DD4E1}" srcId="{69F17DBC-2A7B-48A0-A86E-0A3450F4BFD2}" destId="{85565894-E9DE-45FA-A7E6-5F40F283C0D1}" srcOrd="0" destOrd="0" parTransId="{F8F641E9-2164-491F-B80B-77268CE0DA48}" sibTransId="{DFAE5E98-0AC4-46B2-8E9D-D87B2CCFD774}"/>
    <dgm:cxn modelId="{6EF2B17D-756B-46CE-91F5-C607896BDD99}" type="presOf" srcId="{69F17DBC-2A7B-48A0-A86E-0A3450F4BFD2}" destId="{FB3949FF-0880-44DD-BF35-90544EB0B2A2}" srcOrd="0" destOrd="0" presId="urn:microsoft.com/office/officeart/2018/5/layout/IconCircleLabelList"/>
    <dgm:cxn modelId="{0F547D96-B560-4FDB-932F-DF2CED5938B1}" srcId="{69F17DBC-2A7B-48A0-A86E-0A3450F4BFD2}" destId="{1F9D5E0D-DF77-45D2-B52B-C0AF459B435A}" srcOrd="1" destOrd="0" parTransId="{F4758B40-27A4-4147-8441-43A216252758}" sibTransId="{6BD0B089-627F-4F60-A9CC-0648BB6ED280}"/>
    <dgm:cxn modelId="{4489379C-29E3-4694-9E03-3686202AD961}" type="presOf" srcId="{5C304F4B-E7B4-4401-B7A8-645768C997A1}" destId="{BD26F0E5-329A-4A6B-9F78-BC0E55D3515A}" srcOrd="0" destOrd="0" presId="urn:microsoft.com/office/officeart/2018/5/layout/IconCircleLabelList"/>
    <dgm:cxn modelId="{9B18809F-2714-4769-898E-BE03A9D2B673}" type="presOf" srcId="{1F9D5E0D-DF77-45D2-B52B-C0AF459B435A}" destId="{19E4ABDD-EB8B-4A98-BAA1-F7CE85029CFA}" srcOrd="0" destOrd="0" presId="urn:microsoft.com/office/officeart/2018/5/layout/IconCircleLabelList"/>
    <dgm:cxn modelId="{364951E3-661A-4C26-861C-0995752B049B}" srcId="{69F17DBC-2A7B-48A0-A86E-0A3450F4BFD2}" destId="{5C304F4B-E7B4-4401-B7A8-645768C997A1}" srcOrd="3" destOrd="0" parTransId="{6D5A592A-723A-468C-9399-FE2A3B5928E0}" sibTransId="{949316E5-3116-416D-8FB1-F136C20F73A3}"/>
    <dgm:cxn modelId="{678F22E8-0897-43F3-BA37-64F9B966269B}" type="presOf" srcId="{85565894-E9DE-45FA-A7E6-5F40F283C0D1}" destId="{4AD0F6B5-6F2B-4F0A-A94F-D308ADFB7364}" srcOrd="0" destOrd="0" presId="urn:microsoft.com/office/officeart/2018/5/layout/IconCircleLabelList"/>
    <dgm:cxn modelId="{6C755F26-7823-4AA8-9AA0-911984013E8D}" type="presParOf" srcId="{FB3949FF-0880-44DD-BF35-90544EB0B2A2}" destId="{A137A754-E364-4B48-8CA7-1CF99F5ED729}" srcOrd="0" destOrd="0" presId="urn:microsoft.com/office/officeart/2018/5/layout/IconCircleLabelList"/>
    <dgm:cxn modelId="{1F2094D5-FBB5-42E1-85C5-A20D04382D3F}" type="presParOf" srcId="{A137A754-E364-4B48-8CA7-1CF99F5ED729}" destId="{86CF2BD4-76D3-44C2-AD00-318D480D0F6A}" srcOrd="0" destOrd="0" presId="urn:microsoft.com/office/officeart/2018/5/layout/IconCircleLabelList"/>
    <dgm:cxn modelId="{B084BEFF-B898-409C-841A-2E112A90072F}" type="presParOf" srcId="{A137A754-E364-4B48-8CA7-1CF99F5ED729}" destId="{87963EED-4FE6-4BE0-B650-25C3DD8D39EE}" srcOrd="1" destOrd="0" presId="urn:microsoft.com/office/officeart/2018/5/layout/IconCircleLabelList"/>
    <dgm:cxn modelId="{A5C45E78-5663-492C-AE78-029763A96489}" type="presParOf" srcId="{A137A754-E364-4B48-8CA7-1CF99F5ED729}" destId="{2BD4ACDE-5A13-4776-9FBD-BA44EAA7BC87}" srcOrd="2" destOrd="0" presId="urn:microsoft.com/office/officeart/2018/5/layout/IconCircleLabelList"/>
    <dgm:cxn modelId="{C243C399-1495-41F9-ACCC-34B95A0C4286}" type="presParOf" srcId="{A137A754-E364-4B48-8CA7-1CF99F5ED729}" destId="{4AD0F6B5-6F2B-4F0A-A94F-D308ADFB7364}" srcOrd="3" destOrd="0" presId="urn:microsoft.com/office/officeart/2018/5/layout/IconCircleLabelList"/>
    <dgm:cxn modelId="{67594FF8-69CD-44C7-905F-77D3F5092B9A}" type="presParOf" srcId="{FB3949FF-0880-44DD-BF35-90544EB0B2A2}" destId="{46AB2745-F1F7-409C-9FF9-90D783017452}" srcOrd="1" destOrd="0" presId="urn:microsoft.com/office/officeart/2018/5/layout/IconCircleLabelList"/>
    <dgm:cxn modelId="{2B84E482-08A3-4C9D-A486-C3B8716BC498}" type="presParOf" srcId="{FB3949FF-0880-44DD-BF35-90544EB0B2A2}" destId="{E82ACFBD-E65E-45C0-925A-F63F3F729036}" srcOrd="2" destOrd="0" presId="urn:microsoft.com/office/officeart/2018/5/layout/IconCircleLabelList"/>
    <dgm:cxn modelId="{2AC0E356-83A0-4292-8AEF-4B3ED9EC4EAF}" type="presParOf" srcId="{E82ACFBD-E65E-45C0-925A-F63F3F729036}" destId="{1B0E6FFA-9D50-459F-BE41-98CBB8578387}" srcOrd="0" destOrd="0" presId="urn:microsoft.com/office/officeart/2018/5/layout/IconCircleLabelList"/>
    <dgm:cxn modelId="{E8949532-695A-4289-8317-C047B27D5AE8}" type="presParOf" srcId="{E82ACFBD-E65E-45C0-925A-F63F3F729036}" destId="{B4839345-AAC1-4A3F-8549-D3A9DB08EA06}" srcOrd="1" destOrd="0" presId="urn:microsoft.com/office/officeart/2018/5/layout/IconCircleLabelList"/>
    <dgm:cxn modelId="{91755918-5869-4DB4-AEE7-B38748494709}" type="presParOf" srcId="{E82ACFBD-E65E-45C0-925A-F63F3F729036}" destId="{C0A9567F-8B17-40E3-BADA-A0B3A1C5D4E6}" srcOrd="2" destOrd="0" presId="urn:microsoft.com/office/officeart/2018/5/layout/IconCircleLabelList"/>
    <dgm:cxn modelId="{218586D7-20B6-4955-B102-24A71413D6F4}" type="presParOf" srcId="{E82ACFBD-E65E-45C0-925A-F63F3F729036}" destId="{19E4ABDD-EB8B-4A98-BAA1-F7CE85029CFA}" srcOrd="3" destOrd="0" presId="urn:microsoft.com/office/officeart/2018/5/layout/IconCircleLabelList"/>
    <dgm:cxn modelId="{7653E52E-2027-4F48-BE28-C4C885E17848}" type="presParOf" srcId="{FB3949FF-0880-44DD-BF35-90544EB0B2A2}" destId="{FCCD7BC7-B084-46CA-9055-A1A9A3ABA9BC}" srcOrd="3" destOrd="0" presId="urn:microsoft.com/office/officeart/2018/5/layout/IconCircleLabelList"/>
    <dgm:cxn modelId="{597686D0-1845-4A2E-B5C0-F1F479AA0D24}" type="presParOf" srcId="{FB3949FF-0880-44DD-BF35-90544EB0B2A2}" destId="{18B6535E-9E97-4E2B-836F-5CA8909E2B99}" srcOrd="4" destOrd="0" presId="urn:microsoft.com/office/officeart/2018/5/layout/IconCircleLabelList"/>
    <dgm:cxn modelId="{0BB8300A-E94E-4B0C-9F8D-982692375D2C}" type="presParOf" srcId="{18B6535E-9E97-4E2B-836F-5CA8909E2B99}" destId="{3E3F2E4C-1989-471B-B180-239DBE5D18B3}" srcOrd="0" destOrd="0" presId="urn:microsoft.com/office/officeart/2018/5/layout/IconCircleLabelList"/>
    <dgm:cxn modelId="{5D9CDF69-E143-4935-9DE3-B0B0EC5E9B7D}" type="presParOf" srcId="{18B6535E-9E97-4E2B-836F-5CA8909E2B99}" destId="{8E4DAEA4-9B23-4FCD-AB98-B1E1ED11EE8A}" srcOrd="1" destOrd="0" presId="urn:microsoft.com/office/officeart/2018/5/layout/IconCircleLabelList"/>
    <dgm:cxn modelId="{619EF9E7-772E-43BB-9916-4BB6CEDDAE33}" type="presParOf" srcId="{18B6535E-9E97-4E2B-836F-5CA8909E2B99}" destId="{C5F2E5D8-11FA-4248-8C03-7D5A9E3F390B}" srcOrd="2" destOrd="0" presId="urn:microsoft.com/office/officeart/2018/5/layout/IconCircleLabelList"/>
    <dgm:cxn modelId="{192963E9-CBB3-4E40-A8DA-C71382EF210F}" type="presParOf" srcId="{18B6535E-9E97-4E2B-836F-5CA8909E2B99}" destId="{3588E22B-500E-44BB-97A2-8F774C6B361F}" srcOrd="3" destOrd="0" presId="urn:microsoft.com/office/officeart/2018/5/layout/IconCircleLabelList"/>
    <dgm:cxn modelId="{3C94B89D-3C7D-4B76-8569-7FACF385230D}" type="presParOf" srcId="{FB3949FF-0880-44DD-BF35-90544EB0B2A2}" destId="{8ADA8966-C6B9-4B13-BD5B-1EA409F1B8EF}" srcOrd="5" destOrd="0" presId="urn:microsoft.com/office/officeart/2018/5/layout/IconCircleLabelList"/>
    <dgm:cxn modelId="{4FDE91E9-72FB-473E-ACDE-37F8FAF607B6}" type="presParOf" srcId="{FB3949FF-0880-44DD-BF35-90544EB0B2A2}" destId="{4DA5F466-074B-4367-AAD2-C51E187240C6}" srcOrd="6" destOrd="0" presId="urn:microsoft.com/office/officeart/2018/5/layout/IconCircleLabelList"/>
    <dgm:cxn modelId="{22A6F838-7375-4847-84CC-506D384699F0}" type="presParOf" srcId="{4DA5F466-074B-4367-AAD2-C51E187240C6}" destId="{C30A8EE5-1799-4E8C-98E3-DA4EFA9BC708}" srcOrd="0" destOrd="0" presId="urn:microsoft.com/office/officeart/2018/5/layout/IconCircleLabelList"/>
    <dgm:cxn modelId="{AA674033-DDCA-43AE-8BE7-793DF874B8D8}" type="presParOf" srcId="{4DA5F466-074B-4367-AAD2-C51E187240C6}" destId="{BB83024D-B222-46BF-9E14-0070042722F5}" srcOrd="1" destOrd="0" presId="urn:microsoft.com/office/officeart/2018/5/layout/IconCircleLabelList"/>
    <dgm:cxn modelId="{C6E03139-59F9-43B4-91FC-45BF966DDC53}" type="presParOf" srcId="{4DA5F466-074B-4367-AAD2-C51E187240C6}" destId="{29EF6C89-CD35-4E02-B2D2-AA871F538859}" srcOrd="2" destOrd="0" presId="urn:microsoft.com/office/officeart/2018/5/layout/IconCircleLabelList"/>
    <dgm:cxn modelId="{0EB2A9A7-ED87-4AF3-9C9B-A42A4F663128}" type="presParOf" srcId="{4DA5F466-074B-4367-AAD2-C51E187240C6}" destId="{BD26F0E5-329A-4A6B-9F78-BC0E55D3515A}" srcOrd="3" destOrd="0" presId="urn:microsoft.com/office/officeart/2018/5/layout/IconCircleLabelList"/>
    <dgm:cxn modelId="{1180BBE8-FFF7-4819-8F01-11D900CC72AE}" type="presParOf" srcId="{FB3949FF-0880-44DD-BF35-90544EB0B2A2}" destId="{240B2FD6-C703-4151-8C22-78F489DEE873}" srcOrd="7" destOrd="0" presId="urn:microsoft.com/office/officeart/2018/5/layout/IconCircleLabelList"/>
    <dgm:cxn modelId="{DD3856CF-5BB8-4C4E-9B2F-FD787E2D92A6}" type="presParOf" srcId="{FB3949FF-0880-44DD-BF35-90544EB0B2A2}" destId="{E9922563-A47B-4006-A0DB-506118753141}" srcOrd="8" destOrd="0" presId="urn:microsoft.com/office/officeart/2018/5/layout/IconCircleLabelList"/>
    <dgm:cxn modelId="{8D1E7E8D-7FFA-49F1-A1F9-43EB0FC908CD}" type="presParOf" srcId="{E9922563-A47B-4006-A0DB-506118753141}" destId="{55CF21CF-E824-4E4D-9AB6-69E3C1B16172}" srcOrd="0" destOrd="0" presId="urn:microsoft.com/office/officeart/2018/5/layout/IconCircleLabelList"/>
    <dgm:cxn modelId="{D0EBFC63-1B18-4BA7-84CE-EB7E2EF89B55}" type="presParOf" srcId="{E9922563-A47B-4006-A0DB-506118753141}" destId="{4DEEFFBD-36EA-4E21-9064-F4BB900F9C4C}" srcOrd="1" destOrd="0" presId="urn:microsoft.com/office/officeart/2018/5/layout/IconCircleLabelList"/>
    <dgm:cxn modelId="{3CD8C84E-9FB0-403F-A50A-C6C5DBD30842}" type="presParOf" srcId="{E9922563-A47B-4006-A0DB-506118753141}" destId="{FD7E3ADD-61D8-48A4-A546-1F48FDB8A3BA}" srcOrd="2" destOrd="0" presId="urn:microsoft.com/office/officeart/2018/5/layout/IconCircleLabelList"/>
    <dgm:cxn modelId="{9923C999-82FD-413D-87B3-AD00FD4A2744}" type="presParOf" srcId="{E9922563-A47B-4006-A0DB-506118753141}" destId="{FEDE90E9-A914-4F74-B0B4-B986FFB4CF0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8895A3-9AF5-4E6D-A866-C59D34A9000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F227245-3AA3-456A-BE35-0BCBB1A1866A}">
      <dgm:prSet/>
      <dgm:spPr/>
      <dgm:t>
        <a:bodyPr/>
        <a:lstStyle/>
        <a:p>
          <a:r>
            <a:rPr lang="en-GB"/>
            <a:t>You need a title, a methodology which precisely explains data, and a list of valid research that you can use.</a:t>
          </a:r>
          <a:endParaRPr lang="en-US"/>
        </a:p>
      </dgm:t>
    </dgm:pt>
    <dgm:pt modelId="{1D287632-D7A6-41FC-AF5B-7C8B73CB26A7}" type="parTrans" cxnId="{57F2CCF8-8413-4376-A722-84CB66DDF7F7}">
      <dgm:prSet/>
      <dgm:spPr/>
      <dgm:t>
        <a:bodyPr/>
        <a:lstStyle/>
        <a:p>
          <a:endParaRPr lang="en-US"/>
        </a:p>
      </dgm:t>
    </dgm:pt>
    <dgm:pt modelId="{4754AFEF-3C0C-4F39-8F9F-91A3A0AE0541}" type="sibTrans" cxnId="{57F2CCF8-8413-4376-A722-84CB66DDF7F7}">
      <dgm:prSet/>
      <dgm:spPr/>
      <dgm:t>
        <a:bodyPr/>
        <a:lstStyle/>
        <a:p>
          <a:endParaRPr lang="en-US"/>
        </a:p>
      </dgm:t>
    </dgm:pt>
    <dgm:pt modelId="{8CCDC8C9-6DDE-4432-ADF1-C5BD7A6C2447}">
      <dgm:prSet/>
      <dgm:spPr/>
      <dgm:t>
        <a:bodyPr/>
        <a:lstStyle/>
        <a:p>
          <a:r>
            <a:rPr lang="en-GB"/>
            <a:t>Any questions?</a:t>
          </a:r>
          <a:endParaRPr lang="en-US"/>
        </a:p>
      </dgm:t>
    </dgm:pt>
    <dgm:pt modelId="{A6C93D76-98E4-4F06-A543-FAA27F59C1D2}" type="parTrans" cxnId="{007F8179-AEFF-454A-89CA-E9887A0AF9C3}">
      <dgm:prSet/>
      <dgm:spPr/>
      <dgm:t>
        <a:bodyPr/>
        <a:lstStyle/>
        <a:p>
          <a:endParaRPr lang="en-US"/>
        </a:p>
      </dgm:t>
    </dgm:pt>
    <dgm:pt modelId="{043FD847-9937-44F0-A20D-1373FD9E9CE2}" type="sibTrans" cxnId="{007F8179-AEFF-454A-89CA-E9887A0AF9C3}">
      <dgm:prSet/>
      <dgm:spPr/>
      <dgm:t>
        <a:bodyPr/>
        <a:lstStyle/>
        <a:p>
          <a:endParaRPr lang="en-US"/>
        </a:p>
      </dgm:t>
    </dgm:pt>
    <dgm:pt modelId="{4BADCDF0-301E-4445-824C-46939AAE4F1B}" type="pres">
      <dgm:prSet presAssocID="{408895A3-9AF5-4E6D-A866-C59D34A9000E}" presName="root" presStyleCnt="0">
        <dgm:presLayoutVars>
          <dgm:dir/>
          <dgm:resizeHandles val="exact"/>
        </dgm:presLayoutVars>
      </dgm:prSet>
      <dgm:spPr/>
    </dgm:pt>
    <dgm:pt modelId="{6F7012C3-C672-4F6E-9D34-E471C4621558}" type="pres">
      <dgm:prSet presAssocID="{BF227245-3AA3-456A-BE35-0BCBB1A1866A}" presName="compNode" presStyleCnt="0"/>
      <dgm:spPr/>
    </dgm:pt>
    <dgm:pt modelId="{144E116D-79A2-48FB-8528-4C1F0D24A42F}" type="pres">
      <dgm:prSet presAssocID="{BF227245-3AA3-456A-BE35-0BCBB1A1866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D2C22783-031B-4A40-9C32-EA58A89E936C}" type="pres">
      <dgm:prSet presAssocID="{BF227245-3AA3-456A-BE35-0BCBB1A1866A}" presName="spaceRect" presStyleCnt="0"/>
      <dgm:spPr/>
    </dgm:pt>
    <dgm:pt modelId="{492FE2A3-0589-4258-A180-46F28B905630}" type="pres">
      <dgm:prSet presAssocID="{BF227245-3AA3-456A-BE35-0BCBB1A1866A}" presName="textRect" presStyleLbl="revTx" presStyleIdx="0" presStyleCnt="2">
        <dgm:presLayoutVars>
          <dgm:chMax val="1"/>
          <dgm:chPref val="1"/>
        </dgm:presLayoutVars>
      </dgm:prSet>
      <dgm:spPr/>
    </dgm:pt>
    <dgm:pt modelId="{88C7045E-3AB1-47FD-8C10-616B5D8F927B}" type="pres">
      <dgm:prSet presAssocID="{4754AFEF-3C0C-4F39-8F9F-91A3A0AE0541}" presName="sibTrans" presStyleCnt="0"/>
      <dgm:spPr/>
    </dgm:pt>
    <dgm:pt modelId="{8E574A6F-305F-4D1E-BF7D-B2C042521E7C}" type="pres">
      <dgm:prSet presAssocID="{8CCDC8C9-6DDE-4432-ADF1-C5BD7A6C2447}" presName="compNode" presStyleCnt="0"/>
      <dgm:spPr/>
    </dgm:pt>
    <dgm:pt modelId="{DCA8A47B-0877-4677-BA2B-C49D8493E22E}" type="pres">
      <dgm:prSet presAssocID="{8CCDC8C9-6DDE-4432-ADF1-C5BD7A6C244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27B511B0-0A09-4D5B-B91A-966BECC1B269}" type="pres">
      <dgm:prSet presAssocID="{8CCDC8C9-6DDE-4432-ADF1-C5BD7A6C2447}" presName="spaceRect" presStyleCnt="0"/>
      <dgm:spPr/>
    </dgm:pt>
    <dgm:pt modelId="{4200C981-84A1-455B-AACF-831B9B5989A1}" type="pres">
      <dgm:prSet presAssocID="{8CCDC8C9-6DDE-4432-ADF1-C5BD7A6C244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B945B40F-E557-484E-9074-9C17BA6C07BD}" type="presOf" srcId="{BF227245-3AA3-456A-BE35-0BCBB1A1866A}" destId="{492FE2A3-0589-4258-A180-46F28B905630}" srcOrd="0" destOrd="0" presId="urn:microsoft.com/office/officeart/2018/2/layout/IconLabelList"/>
    <dgm:cxn modelId="{E6A9454F-70FE-4F7B-BCAF-3EDEFD898E2A}" type="presOf" srcId="{408895A3-9AF5-4E6D-A866-C59D34A9000E}" destId="{4BADCDF0-301E-4445-824C-46939AAE4F1B}" srcOrd="0" destOrd="0" presId="urn:microsoft.com/office/officeart/2018/2/layout/IconLabelList"/>
    <dgm:cxn modelId="{007F8179-AEFF-454A-89CA-E9887A0AF9C3}" srcId="{408895A3-9AF5-4E6D-A866-C59D34A9000E}" destId="{8CCDC8C9-6DDE-4432-ADF1-C5BD7A6C2447}" srcOrd="1" destOrd="0" parTransId="{A6C93D76-98E4-4F06-A543-FAA27F59C1D2}" sibTransId="{043FD847-9937-44F0-A20D-1373FD9E9CE2}"/>
    <dgm:cxn modelId="{68F4FFC1-57B9-4BEE-A97B-D1F180A175B9}" type="presOf" srcId="{8CCDC8C9-6DDE-4432-ADF1-C5BD7A6C2447}" destId="{4200C981-84A1-455B-AACF-831B9B5989A1}" srcOrd="0" destOrd="0" presId="urn:microsoft.com/office/officeart/2018/2/layout/IconLabelList"/>
    <dgm:cxn modelId="{57F2CCF8-8413-4376-A722-84CB66DDF7F7}" srcId="{408895A3-9AF5-4E6D-A866-C59D34A9000E}" destId="{BF227245-3AA3-456A-BE35-0BCBB1A1866A}" srcOrd="0" destOrd="0" parTransId="{1D287632-D7A6-41FC-AF5B-7C8B73CB26A7}" sibTransId="{4754AFEF-3C0C-4F39-8F9F-91A3A0AE0541}"/>
    <dgm:cxn modelId="{3E6DB2B4-3E18-4E9A-B55E-D530E57FFD0C}" type="presParOf" srcId="{4BADCDF0-301E-4445-824C-46939AAE4F1B}" destId="{6F7012C3-C672-4F6E-9D34-E471C4621558}" srcOrd="0" destOrd="0" presId="urn:microsoft.com/office/officeart/2018/2/layout/IconLabelList"/>
    <dgm:cxn modelId="{A3D3DF4D-6A03-4FC3-9665-8956807451FB}" type="presParOf" srcId="{6F7012C3-C672-4F6E-9D34-E471C4621558}" destId="{144E116D-79A2-48FB-8528-4C1F0D24A42F}" srcOrd="0" destOrd="0" presId="urn:microsoft.com/office/officeart/2018/2/layout/IconLabelList"/>
    <dgm:cxn modelId="{7CD9E595-D7B5-40A8-A8C3-F7BD7E46343B}" type="presParOf" srcId="{6F7012C3-C672-4F6E-9D34-E471C4621558}" destId="{D2C22783-031B-4A40-9C32-EA58A89E936C}" srcOrd="1" destOrd="0" presId="urn:microsoft.com/office/officeart/2018/2/layout/IconLabelList"/>
    <dgm:cxn modelId="{8D98C6D0-4933-4B91-AD27-BE08E8EF0BC9}" type="presParOf" srcId="{6F7012C3-C672-4F6E-9D34-E471C4621558}" destId="{492FE2A3-0589-4258-A180-46F28B905630}" srcOrd="2" destOrd="0" presId="urn:microsoft.com/office/officeart/2018/2/layout/IconLabelList"/>
    <dgm:cxn modelId="{3566C56B-1F1A-488D-AA34-B9C2F5CC9590}" type="presParOf" srcId="{4BADCDF0-301E-4445-824C-46939AAE4F1B}" destId="{88C7045E-3AB1-47FD-8C10-616B5D8F927B}" srcOrd="1" destOrd="0" presId="urn:microsoft.com/office/officeart/2018/2/layout/IconLabelList"/>
    <dgm:cxn modelId="{9C0966F2-A81D-4242-94D3-718F8478B2A1}" type="presParOf" srcId="{4BADCDF0-301E-4445-824C-46939AAE4F1B}" destId="{8E574A6F-305F-4D1E-BF7D-B2C042521E7C}" srcOrd="2" destOrd="0" presId="urn:microsoft.com/office/officeart/2018/2/layout/IconLabelList"/>
    <dgm:cxn modelId="{1BAAAD35-AC7F-44F2-ACEF-40755FA10499}" type="presParOf" srcId="{8E574A6F-305F-4D1E-BF7D-B2C042521E7C}" destId="{DCA8A47B-0877-4677-BA2B-C49D8493E22E}" srcOrd="0" destOrd="0" presId="urn:microsoft.com/office/officeart/2018/2/layout/IconLabelList"/>
    <dgm:cxn modelId="{C61A5939-74B7-48DB-AB86-67D973853FD7}" type="presParOf" srcId="{8E574A6F-305F-4D1E-BF7D-B2C042521E7C}" destId="{27B511B0-0A09-4D5B-B91A-966BECC1B269}" srcOrd="1" destOrd="0" presId="urn:microsoft.com/office/officeart/2018/2/layout/IconLabelList"/>
    <dgm:cxn modelId="{395F45B0-260D-4613-BF2C-51023DC3CCC8}" type="presParOf" srcId="{8E574A6F-305F-4D1E-BF7D-B2C042521E7C}" destId="{4200C981-84A1-455B-AACF-831B9B5989A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94142C-B850-45B7-BBA2-9E989805609F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91555FB-68B1-4B74-AF99-B0B100127ECF}">
      <dgm:prSet/>
      <dgm:spPr/>
      <dgm:t>
        <a:bodyPr/>
        <a:lstStyle/>
        <a:p>
          <a:pPr rtl="0">
            <a:defRPr b="1"/>
          </a:pPr>
          <a:r>
            <a:rPr lang="en-GB" dirty="0"/>
            <a:t>By Thursday at the latest or Wednesday for David: </a:t>
          </a:r>
          <a:endParaRPr lang="en-US" dirty="0">
            <a:latin typeface="Calibri Light" panose="020F0302020204030204"/>
          </a:endParaRPr>
        </a:p>
      </dgm:t>
    </dgm:pt>
    <dgm:pt modelId="{037B6602-6D88-4760-8A48-0A85792BECED}" type="parTrans" cxnId="{6E1FCD09-FC9B-4ADA-AA0C-B8CE5E77B459}">
      <dgm:prSet/>
      <dgm:spPr/>
      <dgm:t>
        <a:bodyPr/>
        <a:lstStyle/>
        <a:p>
          <a:endParaRPr lang="en-US"/>
        </a:p>
      </dgm:t>
    </dgm:pt>
    <dgm:pt modelId="{8A443061-01AF-4EFD-88A1-C275F1C2F4D2}" type="sibTrans" cxnId="{6E1FCD09-FC9B-4ADA-AA0C-B8CE5E77B459}">
      <dgm:prSet/>
      <dgm:spPr/>
      <dgm:t>
        <a:bodyPr/>
        <a:lstStyle/>
        <a:p>
          <a:endParaRPr lang="en-US"/>
        </a:p>
      </dgm:t>
    </dgm:pt>
    <dgm:pt modelId="{85BA3A6D-B826-4E95-894A-167587184310}">
      <dgm:prSet/>
      <dgm:spPr/>
      <dgm:t>
        <a:bodyPr/>
        <a:lstStyle/>
        <a:p>
          <a:pPr>
            <a:defRPr b="1"/>
          </a:pPr>
          <a:r>
            <a:rPr lang="en-GB" dirty="0"/>
            <a:t>Over the summer:</a:t>
          </a:r>
          <a:endParaRPr lang="en-US" dirty="0"/>
        </a:p>
      </dgm:t>
    </dgm:pt>
    <dgm:pt modelId="{83459C7C-2F14-42E9-8695-6C66EED79A23}" type="parTrans" cxnId="{8773E16E-5BA6-40AF-856C-0ED0043BB512}">
      <dgm:prSet/>
      <dgm:spPr/>
      <dgm:t>
        <a:bodyPr/>
        <a:lstStyle/>
        <a:p>
          <a:endParaRPr lang="en-US"/>
        </a:p>
      </dgm:t>
    </dgm:pt>
    <dgm:pt modelId="{CC9FF830-A88F-44CE-8E70-B258D93A4F81}" type="sibTrans" cxnId="{8773E16E-5BA6-40AF-856C-0ED0043BB512}">
      <dgm:prSet/>
      <dgm:spPr/>
      <dgm:t>
        <a:bodyPr/>
        <a:lstStyle/>
        <a:p>
          <a:endParaRPr lang="en-US"/>
        </a:p>
      </dgm:t>
    </dgm:pt>
    <dgm:pt modelId="{C94EE2A9-E484-4A53-B9F7-9868075F17BA}">
      <dgm:prSet/>
      <dgm:spPr/>
      <dgm:t>
        <a:bodyPr/>
        <a:lstStyle/>
        <a:p>
          <a:r>
            <a:rPr lang="en-GB" dirty="0"/>
            <a:t>Do tons of research, keeping notes on everything.</a:t>
          </a:r>
          <a:endParaRPr lang="en-US" dirty="0"/>
        </a:p>
      </dgm:t>
    </dgm:pt>
    <dgm:pt modelId="{A41D416B-4B06-46F7-8228-0036506C67CD}" type="parTrans" cxnId="{A56BB7DF-6AD1-4E94-9628-28A0963B2FB7}">
      <dgm:prSet/>
      <dgm:spPr/>
      <dgm:t>
        <a:bodyPr/>
        <a:lstStyle/>
        <a:p>
          <a:endParaRPr lang="en-US"/>
        </a:p>
      </dgm:t>
    </dgm:pt>
    <dgm:pt modelId="{1D2D4491-40E8-44EB-8492-5D0B83E75C99}" type="sibTrans" cxnId="{A56BB7DF-6AD1-4E94-9628-28A0963B2FB7}">
      <dgm:prSet/>
      <dgm:spPr/>
      <dgm:t>
        <a:bodyPr/>
        <a:lstStyle/>
        <a:p>
          <a:endParaRPr lang="en-US"/>
        </a:p>
      </dgm:t>
    </dgm:pt>
    <dgm:pt modelId="{852BFCEE-BBE0-486E-B521-F5CBB2543CAC}">
      <dgm:prSet/>
      <dgm:spPr/>
      <dgm:t>
        <a:bodyPr/>
        <a:lstStyle/>
        <a:p>
          <a:r>
            <a:rPr lang="en-GB" dirty="0"/>
            <a:t>Record and transcribe or gather written data, ensuring it's comparable.</a:t>
          </a:r>
          <a:endParaRPr lang="en-US" dirty="0"/>
        </a:p>
      </dgm:t>
    </dgm:pt>
    <dgm:pt modelId="{5FC15172-EA3B-48B7-B696-1A2971C4652D}" type="parTrans" cxnId="{D62B247A-DB84-404A-92B1-85F13B906C7E}">
      <dgm:prSet/>
      <dgm:spPr/>
      <dgm:t>
        <a:bodyPr/>
        <a:lstStyle/>
        <a:p>
          <a:endParaRPr lang="en-US"/>
        </a:p>
      </dgm:t>
    </dgm:pt>
    <dgm:pt modelId="{27E6CE0B-7399-4126-8016-B82BF7409B0E}" type="sibTrans" cxnId="{D62B247A-DB84-404A-92B1-85F13B906C7E}">
      <dgm:prSet/>
      <dgm:spPr/>
      <dgm:t>
        <a:bodyPr/>
        <a:lstStyle/>
        <a:p>
          <a:endParaRPr lang="en-US"/>
        </a:p>
      </dgm:t>
    </dgm:pt>
    <dgm:pt modelId="{F28FE55E-792E-44A1-8B76-6979E11EAA0F}">
      <dgm:prSet phldr="0"/>
      <dgm:spPr/>
      <dgm:t>
        <a:bodyPr/>
        <a:lstStyle/>
        <a:p>
          <a:r>
            <a:rPr lang="en-GB" dirty="0"/>
            <a:t>Complete the proposal form. Possibly go into College to collect books.</a:t>
          </a:r>
        </a:p>
      </dgm:t>
    </dgm:pt>
    <dgm:pt modelId="{029F4058-26E5-4FD7-9E9C-CA14BD68128D}" type="parTrans" cxnId="{EE49074F-9CEC-457E-80C9-219F443071C0}">
      <dgm:prSet/>
      <dgm:spPr/>
    </dgm:pt>
    <dgm:pt modelId="{00B098FC-3F73-4ADD-8CE9-A4718F6779F4}" type="sibTrans" cxnId="{EE49074F-9CEC-457E-80C9-219F443071C0}">
      <dgm:prSet/>
      <dgm:spPr/>
    </dgm:pt>
    <dgm:pt modelId="{0263E9FE-86D1-4486-80BA-957416536CCA}" type="pres">
      <dgm:prSet presAssocID="{AD94142C-B850-45B7-BBA2-9E989805609F}" presName="Name0" presStyleCnt="0">
        <dgm:presLayoutVars>
          <dgm:dir/>
          <dgm:resizeHandles val="exact"/>
        </dgm:presLayoutVars>
      </dgm:prSet>
      <dgm:spPr/>
    </dgm:pt>
    <dgm:pt modelId="{3713B1F0-2269-4C62-B15B-043667539821}" type="pres">
      <dgm:prSet presAssocID="{191555FB-68B1-4B74-AF99-B0B100127ECF}" presName="parAndChTx" presStyleLbl="node1" presStyleIdx="0" presStyleCnt="2">
        <dgm:presLayoutVars>
          <dgm:bulletEnabled val="1"/>
        </dgm:presLayoutVars>
      </dgm:prSet>
      <dgm:spPr/>
    </dgm:pt>
    <dgm:pt modelId="{7CA7E1B0-BDF9-4743-8C7D-9AA22F73897E}" type="pres">
      <dgm:prSet presAssocID="{8A443061-01AF-4EFD-88A1-C275F1C2F4D2}" presName="parAndChSpace" presStyleCnt="0"/>
      <dgm:spPr/>
    </dgm:pt>
    <dgm:pt modelId="{E0536BB8-F003-448D-8A40-973847FAFA0B}" type="pres">
      <dgm:prSet presAssocID="{85BA3A6D-B826-4E95-894A-167587184310}" presName="parAndChTx" presStyleLbl="node1" presStyleIdx="1" presStyleCnt="2">
        <dgm:presLayoutVars>
          <dgm:bulletEnabled val="1"/>
        </dgm:presLayoutVars>
      </dgm:prSet>
      <dgm:spPr/>
    </dgm:pt>
  </dgm:ptLst>
  <dgm:cxnLst>
    <dgm:cxn modelId="{6E1FCD09-FC9B-4ADA-AA0C-B8CE5E77B459}" srcId="{AD94142C-B850-45B7-BBA2-9E989805609F}" destId="{191555FB-68B1-4B74-AF99-B0B100127ECF}" srcOrd="0" destOrd="0" parTransId="{037B6602-6D88-4760-8A48-0A85792BECED}" sibTransId="{8A443061-01AF-4EFD-88A1-C275F1C2F4D2}"/>
    <dgm:cxn modelId="{07972710-16E7-4A1D-BDA3-49BCD0DB039C}" type="presOf" srcId="{AD94142C-B850-45B7-BBA2-9E989805609F}" destId="{0263E9FE-86D1-4486-80BA-957416536CCA}" srcOrd="0" destOrd="0" presId="urn:microsoft.com/office/officeart/2005/8/layout/hChevron3"/>
    <dgm:cxn modelId="{FF9F7727-AE00-4BB8-BD82-F0FC5F896DE5}" type="presOf" srcId="{191555FB-68B1-4B74-AF99-B0B100127ECF}" destId="{3713B1F0-2269-4C62-B15B-043667539821}" srcOrd="0" destOrd="0" presId="urn:microsoft.com/office/officeart/2005/8/layout/hChevron3"/>
    <dgm:cxn modelId="{8773E16E-5BA6-40AF-856C-0ED0043BB512}" srcId="{AD94142C-B850-45B7-BBA2-9E989805609F}" destId="{85BA3A6D-B826-4E95-894A-167587184310}" srcOrd="1" destOrd="0" parTransId="{83459C7C-2F14-42E9-8695-6C66EED79A23}" sibTransId="{CC9FF830-A88F-44CE-8E70-B258D93A4F81}"/>
    <dgm:cxn modelId="{EE49074F-9CEC-457E-80C9-219F443071C0}" srcId="{191555FB-68B1-4B74-AF99-B0B100127ECF}" destId="{F28FE55E-792E-44A1-8B76-6979E11EAA0F}" srcOrd="0" destOrd="0" parTransId="{029F4058-26E5-4FD7-9E9C-CA14BD68128D}" sibTransId="{00B098FC-3F73-4ADD-8CE9-A4718F6779F4}"/>
    <dgm:cxn modelId="{7A074052-7B60-4991-819B-0CFF1DDBC0A3}" type="presOf" srcId="{852BFCEE-BBE0-486E-B521-F5CBB2543CAC}" destId="{E0536BB8-F003-448D-8A40-973847FAFA0B}" srcOrd="0" destOrd="2" presId="urn:microsoft.com/office/officeart/2005/8/layout/hChevron3"/>
    <dgm:cxn modelId="{D62B247A-DB84-404A-92B1-85F13B906C7E}" srcId="{85BA3A6D-B826-4E95-894A-167587184310}" destId="{852BFCEE-BBE0-486E-B521-F5CBB2543CAC}" srcOrd="1" destOrd="0" parTransId="{5FC15172-EA3B-48B7-B696-1A2971C4652D}" sibTransId="{27E6CE0B-7399-4126-8016-B82BF7409B0E}"/>
    <dgm:cxn modelId="{83DF7BAF-A519-41B9-A907-0A408BA8E23B}" type="presOf" srcId="{85BA3A6D-B826-4E95-894A-167587184310}" destId="{E0536BB8-F003-448D-8A40-973847FAFA0B}" srcOrd="0" destOrd="0" presId="urn:microsoft.com/office/officeart/2005/8/layout/hChevron3"/>
    <dgm:cxn modelId="{9A58A7D9-4071-451C-8176-2E8BDFDB1891}" type="presOf" srcId="{F28FE55E-792E-44A1-8B76-6979E11EAA0F}" destId="{3713B1F0-2269-4C62-B15B-043667539821}" srcOrd="0" destOrd="1" presId="urn:microsoft.com/office/officeart/2005/8/layout/hChevron3"/>
    <dgm:cxn modelId="{A56BB7DF-6AD1-4E94-9628-28A0963B2FB7}" srcId="{85BA3A6D-B826-4E95-894A-167587184310}" destId="{C94EE2A9-E484-4A53-B9F7-9868075F17BA}" srcOrd="0" destOrd="0" parTransId="{A41D416B-4B06-46F7-8228-0036506C67CD}" sibTransId="{1D2D4491-40E8-44EB-8492-5D0B83E75C99}"/>
    <dgm:cxn modelId="{838889F6-ADFF-4A48-89B4-03CC39B15778}" type="presOf" srcId="{C94EE2A9-E484-4A53-B9F7-9868075F17BA}" destId="{E0536BB8-F003-448D-8A40-973847FAFA0B}" srcOrd="0" destOrd="1" presId="urn:microsoft.com/office/officeart/2005/8/layout/hChevron3"/>
    <dgm:cxn modelId="{C7EEDD19-E5C6-4CEB-ABF4-A4865AB6C427}" type="presParOf" srcId="{0263E9FE-86D1-4486-80BA-957416536CCA}" destId="{3713B1F0-2269-4C62-B15B-043667539821}" srcOrd="0" destOrd="0" presId="urn:microsoft.com/office/officeart/2005/8/layout/hChevron3"/>
    <dgm:cxn modelId="{3F62F92A-876E-41E0-846C-3DFF4AA80AE5}" type="presParOf" srcId="{0263E9FE-86D1-4486-80BA-957416536CCA}" destId="{7CA7E1B0-BDF9-4743-8C7D-9AA22F73897E}" srcOrd="1" destOrd="0" presId="urn:microsoft.com/office/officeart/2005/8/layout/hChevron3"/>
    <dgm:cxn modelId="{5DC70520-3321-4469-BDD3-A3ECB71299CB}" type="presParOf" srcId="{0263E9FE-86D1-4486-80BA-957416536CCA}" destId="{E0536BB8-F003-448D-8A40-973847FAFA0B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F2BD4-76D3-44C2-AD00-318D480D0F6A}">
      <dsp:nvSpPr>
        <dsp:cNvPr id="0" name=""/>
        <dsp:cNvSpPr/>
      </dsp:nvSpPr>
      <dsp:spPr>
        <a:xfrm>
          <a:off x="478800" y="1096271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963EED-4FE6-4BE0-B650-25C3DD8D39EE}">
      <dsp:nvSpPr>
        <dsp:cNvPr id="0" name=""/>
        <dsp:cNvSpPr/>
      </dsp:nvSpPr>
      <dsp:spPr>
        <a:xfrm>
          <a:off x="712800" y="133027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D0F6B5-6F2B-4F0A-A94F-D308ADFB7364}">
      <dsp:nvSpPr>
        <dsp:cNvPr id="0" name=""/>
        <dsp:cNvSpPr/>
      </dsp:nvSpPr>
      <dsp:spPr>
        <a:xfrm>
          <a:off x="127800" y="253627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/>
            <a:t>The periods of English</a:t>
          </a:r>
          <a:endParaRPr lang="en-US" sz="1600" kern="1200"/>
        </a:p>
      </dsp:txBody>
      <dsp:txXfrm>
        <a:off x="127800" y="2536272"/>
        <a:ext cx="1800000" cy="720000"/>
      </dsp:txXfrm>
    </dsp:sp>
    <dsp:sp modelId="{1B0E6FFA-9D50-459F-BE41-98CBB8578387}">
      <dsp:nvSpPr>
        <dsp:cNvPr id="0" name=""/>
        <dsp:cNvSpPr/>
      </dsp:nvSpPr>
      <dsp:spPr>
        <a:xfrm>
          <a:off x="2593800" y="1096271"/>
          <a:ext cx="1098000" cy="1098000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839345-AAC1-4A3F-8549-D3A9DB08EA06}">
      <dsp:nvSpPr>
        <dsp:cNvPr id="0" name=""/>
        <dsp:cNvSpPr/>
      </dsp:nvSpPr>
      <dsp:spPr>
        <a:xfrm>
          <a:off x="2827800" y="133027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4ABDD-EB8B-4A98-BAA1-F7CE85029CFA}">
      <dsp:nvSpPr>
        <dsp:cNvPr id="0" name=""/>
        <dsp:cNvSpPr/>
      </dsp:nvSpPr>
      <dsp:spPr>
        <a:xfrm>
          <a:off x="2242800" y="253627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/>
            <a:t>Processes of change</a:t>
          </a:r>
          <a:endParaRPr lang="en-US" sz="1600" kern="1200"/>
        </a:p>
      </dsp:txBody>
      <dsp:txXfrm>
        <a:off x="2242800" y="2536272"/>
        <a:ext cx="1800000" cy="720000"/>
      </dsp:txXfrm>
    </dsp:sp>
    <dsp:sp modelId="{3E3F2E4C-1989-471B-B180-239DBE5D18B3}">
      <dsp:nvSpPr>
        <dsp:cNvPr id="0" name=""/>
        <dsp:cNvSpPr/>
      </dsp:nvSpPr>
      <dsp:spPr>
        <a:xfrm>
          <a:off x="4708800" y="1096271"/>
          <a:ext cx="1098000" cy="1098000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DAEA4-9B23-4FCD-AB98-B1E1ED11EE8A}">
      <dsp:nvSpPr>
        <dsp:cNvPr id="0" name=""/>
        <dsp:cNvSpPr/>
      </dsp:nvSpPr>
      <dsp:spPr>
        <a:xfrm>
          <a:off x="4942800" y="133027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88E22B-500E-44BB-97A2-8F774C6B361F}">
      <dsp:nvSpPr>
        <dsp:cNvPr id="0" name=""/>
        <dsp:cNvSpPr/>
      </dsp:nvSpPr>
      <dsp:spPr>
        <a:xfrm>
          <a:off x="4357800" y="253627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/>
            <a:t>How and why language changes</a:t>
          </a:r>
          <a:endParaRPr lang="en-US" sz="1600" kern="1200"/>
        </a:p>
      </dsp:txBody>
      <dsp:txXfrm>
        <a:off x="4357800" y="2536272"/>
        <a:ext cx="1800000" cy="720000"/>
      </dsp:txXfrm>
    </dsp:sp>
    <dsp:sp modelId="{C30A8EE5-1799-4E8C-98E3-DA4EFA9BC708}">
      <dsp:nvSpPr>
        <dsp:cNvPr id="0" name=""/>
        <dsp:cNvSpPr/>
      </dsp:nvSpPr>
      <dsp:spPr>
        <a:xfrm>
          <a:off x="6823800" y="1096271"/>
          <a:ext cx="1098000" cy="1098000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3024D-B222-46BF-9E14-0070042722F5}">
      <dsp:nvSpPr>
        <dsp:cNvPr id="0" name=""/>
        <dsp:cNvSpPr/>
      </dsp:nvSpPr>
      <dsp:spPr>
        <a:xfrm>
          <a:off x="7057800" y="133027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6F0E5-329A-4A6B-9F78-BC0E55D3515A}">
      <dsp:nvSpPr>
        <dsp:cNvPr id="0" name=""/>
        <dsp:cNvSpPr/>
      </dsp:nvSpPr>
      <dsp:spPr>
        <a:xfrm>
          <a:off x="6472800" y="253627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/>
            <a:t>Attitudes to language change</a:t>
          </a:r>
          <a:endParaRPr lang="en-US" sz="1600" kern="1200"/>
        </a:p>
      </dsp:txBody>
      <dsp:txXfrm>
        <a:off x="6472800" y="2536272"/>
        <a:ext cx="1800000" cy="720000"/>
      </dsp:txXfrm>
    </dsp:sp>
    <dsp:sp modelId="{55CF21CF-E824-4E4D-9AB6-69E3C1B16172}">
      <dsp:nvSpPr>
        <dsp:cNvPr id="0" name=""/>
        <dsp:cNvSpPr/>
      </dsp:nvSpPr>
      <dsp:spPr>
        <a:xfrm>
          <a:off x="8938800" y="1096271"/>
          <a:ext cx="1098000" cy="1098000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EEFFBD-36EA-4E21-9064-F4BB900F9C4C}">
      <dsp:nvSpPr>
        <dsp:cNvPr id="0" name=""/>
        <dsp:cNvSpPr/>
      </dsp:nvSpPr>
      <dsp:spPr>
        <a:xfrm>
          <a:off x="9172800" y="1330272"/>
          <a:ext cx="630000" cy="630000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E90E9-A914-4F74-B0B4-B986FFB4CF0D}">
      <dsp:nvSpPr>
        <dsp:cNvPr id="0" name=""/>
        <dsp:cNvSpPr/>
      </dsp:nvSpPr>
      <dsp:spPr>
        <a:xfrm>
          <a:off x="8587800" y="253627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GB" sz="1600" kern="1200" dirty="0">
              <a:latin typeface="Calibri Light" panose="020F0302020204030204"/>
            </a:rPr>
            <a:t>Change issues</a:t>
          </a:r>
        </a:p>
      </dsp:txBody>
      <dsp:txXfrm>
        <a:off x="8587800" y="2536272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E116D-79A2-48FB-8528-4C1F0D24A42F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FE2A3-0589-4258-A180-46F28B905630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You need a title, a methodology which precisely explains data, and a list of valid research that you can use.</a:t>
          </a:r>
          <a:endParaRPr lang="en-US" sz="1700" kern="1200"/>
        </a:p>
      </dsp:txBody>
      <dsp:txXfrm>
        <a:off x="559800" y="3022743"/>
        <a:ext cx="4320000" cy="720000"/>
      </dsp:txXfrm>
    </dsp:sp>
    <dsp:sp modelId="{DCA8A47B-0877-4677-BA2B-C49D8493E22E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00C981-84A1-455B-AACF-831B9B5989A1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Any questions?</a:t>
          </a:r>
          <a:endParaRPr lang="en-US" sz="1700" kern="1200"/>
        </a:p>
      </dsp:txBody>
      <dsp:txXfrm>
        <a:off x="5635800" y="3022743"/>
        <a:ext cx="432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13B1F0-2269-4C62-B15B-043667539821}">
      <dsp:nvSpPr>
        <dsp:cNvPr id="0" name=""/>
        <dsp:cNvSpPr/>
      </dsp:nvSpPr>
      <dsp:spPr>
        <a:xfrm>
          <a:off x="8215" y="0"/>
          <a:ext cx="5832871" cy="4351338"/>
        </a:xfrm>
        <a:prstGeom prst="homePlate">
          <a:avLst>
            <a:gd name="adj" fmla="val 2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71" tIns="83820" rIns="823083" bIns="83820" numCol="1" spcCol="1270" anchor="t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300" kern="1200" dirty="0"/>
            <a:t>By Thursday at the latest or Wednesday for David: </a:t>
          </a:r>
          <a:endParaRPr lang="en-US" sz="3300" kern="1200" dirty="0">
            <a:latin typeface="Calibri Light" panose="020F0302020204030204"/>
          </a:endParaRP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Complete the proposal form. Possibly go into College to collect books.</a:t>
          </a:r>
        </a:p>
      </dsp:txBody>
      <dsp:txXfrm>
        <a:off x="8215" y="0"/>
        <a:ext cx="5288954" cy="4351338"/>
      </dsp:txXfrm>
    </dsp:sp>
    <dsp:sp modelId="{E0536BB8-F003-448D-8A40-973847FAFA0B}">
      <dsp:nvSpPr>
        <dsp:cNvPr id="0" name=""/>
        <dsp:cNvSpPr/>
      </dsp:nvSpPr>
      <dsp:spPr>
        <a:xfrm>
          <a:off x="4674512" y="0"/>
          <a:ext cx="5832871" cy="4351338"/>
        </a:xfrm>
        <a:prstGeom prst="chevron">
          <a:avLst>
            <a:gd name="adj" fmla="val 25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71" tIns="83820" rIns="205771" bIns="8382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300" kern="1200" dirty="0"/>
            <a:t>Over the summer:</a:t>
          </a:r>
          <a:endParaRPr lang="en-US" sz="33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Do tons of research, keeping notes on everything.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Record and transcribe or gather written data, ensuring it's comparable.</a:t>
          </a:r>
          <a:endParaRPr lang="en-US" sz="2600" kern="1200" dirty="0"/>
        </a:p>
      </dsp:txBody>
      <dsp:txXfrm>
        <a:off x="5762347" y="0"/>
        <a:ext cx="3657202" cy="4351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GB" sz="4400">
                <a:solidFill>
                  <a:srgbClr val="000000"/>
                </a:solidFill>
                <a:cs typeface="Calibri Light"/>
              </a:rPr>
              <a:t>Language Change</a:t>
            </a:r>
            <a:endParaRPr lang="en-GB" sz="440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GB" sz="1800" dirty="0">
                <a:solidFill>
                  <a:srgbClr val="000000"/>
                </a:solidFill>
                <a:cs typeface="Calibri"/>
              </a:rPr>
              <a:t>The investigation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Translate">
            <a:extLst>
              <a:ext uri="{FF2B5EF4-FFF2-40B4-BE49-F238E27FC236}">
                <a16:creationId xmlns:a16="http://schemas.microsoft.com/office/drawing/2014/main" id="{6226EC17-EBDD-4FCC-A1AC-34E1C7436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7125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C19F76-1454-4216-956B-62FF80358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  <a:cs typeface="Calibri Light"/>
              </a:rPr>
              <a:t>What do we know about English?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132A0-DDF6-4567-AC38-CC724F230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09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2000">
                <a:solidFill>
                  <a:srgbClr val="000000"/>
                </a:solidFill>
                <a:cs typeface="Calibri"/>
              </a:rPr>
              <a:t>When did the English Language begin?</a:t>
            </a:r>
          </a:p>
          <a:p>
            <a:r>
              <a:rPr lang="en-GB" sz="2000">
                <a:solidFill>
                  <a:srgbClr val="000000"/>
                </a:solidFill>
                <a:cs typeface="Calibri"/>
              </a:rPr>
              <a:t>What other languages have we absorbed into our own? </a:t>
            </a:r>
          </a:p>
          <a:p>
            <a:r>
              <a:rPr lang="en-GB" sz="2000">
                <a:solidFill>
                  <a:srgbClr val="000000"/>
                </a:solidFill>
                <a:cs typeface="Calibri"/>
              </a:rPr>
              <a:t>Why do we have so many other languages within ours?</a:t>
            </a:r>
          </a:p>
          <a:p>
            <a:r>
              <a:rPr lang="en-GB" sz="2000">
                <a:solidFill>
                  <a:srgbClr val="000000"/>
                </a:solidFill>
                <a:cs typeface="Calibri"/>
              </a:rPr>
              <a:t>Why do so many people speak English, globally?</a:t>
            </a:r>
          </a:p>
          <a:p>
            <a:r>
              <a:rPr lang="en-GB" sz="2000">
                <a:solidFill>
                  <a:srgbClr val="000000"/>
                </a:solidFill>
                <a:cs typeface="Calibri"/>
              </a:rPr>
              <a:t>Is English the future?</a:t>
            </a:r>
          </a:p>
          <a:p>
            <a:r>
              <a:rPr lang="en-GB" sz="2000">
                <a:solidFill>
                  <a:srgbClr val="000000"/>
                </a:solidFill>
                <a:cs typeface="Calibri"/>
              </a:rPr>
              <a:t>What key dates or events in English Language history might be significant?</a:t>
            </a:r>
          </a:p>
          <a:p>
            <a:endParaRPr lang="en-GB" sz="2000">
              <a:solidFill>
                <a:srgbClr val="000000"/>
              </a:solidFill>
              <a:cs typeface="Calibri"/>
            </a:endParaRPr>
          </a:p>
        </p:txBody>
      </p:sp>
      <p:sp>
        <p:nvSpPr>
          <p:cNvPr id="21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191562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Chat Bubble">
            <a:extLst>
              <a:ext uri="{FF2B5EF4-FFF2-40B4-BE49-F238E27FC236}">
                <a16:creationId xmlns:a16="http://schemas.microsoft.com/office/drawing/2014/main" id="{84AD284A-3CA0-4F4B-A1BE-5AB3858A4E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67EB83-0046-45F6-8386-AE7EABEAD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GB" sz="5200">
                <a:cs typeface="Calibri Light"/>
              </a:rPr>
              <a:t>Language Change Content Next Year</a:t>
            </a:r>
            <a:endParaRPr lang="en-GB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58DE33B-749B-44E9-BC7E-C6B421E1A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40939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20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2031BA-4C0D-4906-B6E1-14F3561E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3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could you investigate language change?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4C40-7FDA-4139-AB68-8CC119647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What questions could you ask (and answer) on language change?</a:t>
            </a:r>
          </a:p>
        </p:txBody>
      </p:sp>
    </p:spTree>
    <p:extLst>
      <p:ext uri="{BB962C8B-B14F-4D97-AF65-F5344CB8AC3E}">
        <p14:creationId xmlns:p14="http://schemas.microsoft.com/office/powerpoint/2010/main" val="3790142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8DF83-6070-48ED-A1DA-F7DCBAD17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en-GB" sz="3200">
                <a:solidFill>
                  <a:srgbClr val="FFFFFF"/>
                </a:solidFill>
                <a:cs typeface="Calibri Light"/>
              </a:rPr>
              <a:t>An example....</a:t>
            </a:r>
            <a:endParaRPr lang="en-GB" sz="32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18C66-6C66-4F92-8457-54641B7516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GB" sz="2000" b="1">
                <a:ea typeface="+mn-lt"/>
                <a:cs typeface="+mn-lt"/>
              </a:rPr>
              <a:t>Text C </a:t>
            </a:r>
            <a:r>
              <a:rPr lang="en-GB" sz="2000">
                <a:ea typeface="+mn-lt"/>
                <a:cs typeface="+mn-lt"/>
              </a:rPr>
              <a:t>is an extract from the rules of a school in London c.1892.</a:t>
            </a:r>
            <a:endParaRPr lang="en-US" sz="2000"/>
          </a:p>
          <a:p>
            <a:pPr>
              <a:buNone/>
            </a:pPr>
            <a:r>
              <a:rPr lang="en-GB" sz="2000">
                <a:ea typeface="+mn-lt"/>
                <a:cs typeface="+mn-lt"/>
              </a:rPr>
              <a:t>     </a:t>
            </a:r>
            <a:br>
              <a:rPr lang="en-GB" sz="2000">
                <a:ea typeface="+mn-lt"/>
                <a:cs typeface="+mn-lt"/>
              </a:rPr>
            </a:br>
            <a:endParaRPr lang="en-GB" sz="2000">
              <a:ea typeface="+mn-lt"/>
              <a:cs typeface="+mn-lt"/>
            </a:endParaRPr>
          </a:p>
          <a:p>
            <a:pPr>
              <a:buNone/>
            </a:pPr>
            <a:br>
              <a:rPr lang="en-US" sz="2000"/>
            </a:br>
            <a:endParaRPr lang="en-US" sz="2000"/>
          </a:p>
          <a:p>
            <a:pPr>
              <a:buNone/>
            </a:pPr>
            <a:br>
              <a:rPr lang="en-US" sz="2000"/>
            </a:br>
            <a:endParaRPr lang="en-US" sz="2000"/>
          </a:p>
          <a:p>
            <a:pPr>
              <a:buNone/>
            </a:pPr>
            <a:br>
              <a:rPr lang="en-US" sz="2000"/>
            </a:br>
            <a:endParaRPr lang="en-US" sz="2000"/>
          </a:p>
          <a:p>
            <a:pPr marL="0" indent="0">
              <a:buNone/>
            </a:pPr>
            <a:br>
              <a:rPr lang="en-US" sz="2000"/>
            </a:br>
            <a:endParaRPr lang="en-US" sz="20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26FE1-2DBB-41C7-81CB-14DF46B02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GB" sz="2000" b="1">
                <a:ea typeface="+mn-lt"/>
                <a:cs typeface="+mn-lt"/>
              </a:rPr>
              <a:t>Text D </a:t>
            </a:r>
            <a:r>
              <a:rPr lang="en-GB" sz="2000">
                <a:ea typeface="+mn-lt"/>
                <a:cs typeface="+mn-lt"/>
              </a:rPr>
              <a:t>is an extract from the student handbook of a sixth-form college in the UK in 2011.</a:t>
            </a:r>
            <a:endParaRPr lang="en-GB" sz="2000">
              <a:cs typeface="Calibri" panose="020F0502020204030204"/>
            </a:endParaRPr>
          </a:p>
          <a:p>
            <a:pPr marL="0" indent="0">
              <a:buNone/>
            </a:pPr>
            <a:br>
              <a:rPr lang="en-US" sz="2000"/>
            </a:br>
            <a:endParaRPr lang="en-US" sz="2000">
              <a:cs typeface="Calibri" panose="020F0502020204030204"/>
            </a:endParaRPr>
          </a:p>
          <a:p>
            <a:pPr marL="0" indent="0">
              <a:buNone/>
            </a:pPr>
            <a:br>
              <a:rPr lang="en-US" sz="2000"/>
            </a:br>
            <a:endParaRPr lang="en-US" sz="20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36206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A36ECE-412C-4FC5-84F9-1B1521C4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>
                <a:cs typeface="Calibri Light"/>
              </a:rPr>
              <a:t>Your investigations...</a:t>
            </a:r>
            <a:endParaRPr lang="en-GB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2C28C52-CEAE-4D78-9941-A9A53645F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1862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96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3AFE23-306B-413B-8575-E8F90D32B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5200">
                <a:cs typeface="Calibri Light"/>
              </a:rPr>
              <a:t>Homework</a:t>
            </a:r>
            <a:endParaRPr lang="en-GB" sz="52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911B219-172A-4362-81C7-45114503F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68227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428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F2D1A7-070C-4B9E-9D57-BCBDD637D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000000"/>
                </a:solidFill>
                <a:cs typeface="Calibri Light"/>
              </a:rPr>
              <a:t>Enjoy the summer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55D97B-7FE1-4BA4-8476-32A26C83C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  <a:cs typeface="Calibri"/>
              </a:rPr>
              <a:t>You've earned it!!</a:t>
            </a:r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9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08A1C025-CF53-4088-8F23-55527B24ED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673" r="1457" b="2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1918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4" ma:contentTypeDescription="Create a new document." ma:contentTypeScope="" ma:versionID="818759212320da2a50e30df1fd9c6e24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675d7f6185e4b82dbe9d67f4a5f95fca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B6492C-3D76-4CBD-A1A6-E6D33597C58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B5626F0-4222-4426-94E7-F115C071E6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45C958-095A-4275-BD97-3A1D2684F4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Language Change</vt:lpstr>
      <vt:lpstr>What do we know about English?</vt:lpstr>
      <vt:lpstr>Language Change Content Next Year</vt:lpstr>
      <vt:lpstr>How could you investigate language change?</vt:lpstr>
      <vt:lpstr>An example....</vt:lpstr>
      <vt:lpstr>Your investigations...</vt:lpstr>
      <vt:lpstr>Homework</vt:lpstr>
      <vt:lpstr>Enjoy the summer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142</cp:revision>
  <dcterms:created xsi:type="dcterms:W3CDTF">2020-07-07T08:32:22Z</dcterms:created>
  <dcterms:modified xsi:type="dcterms:W3CDTF">2020-07-07T08:52:12Z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