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60" r:id="rId4"/>
    <p:sldId id="261" r:id="rId5"/>
    <p:sldId id="264" r:id="rId6"/>
    <p:sldId id="262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0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>
          <p15:clr>
            <a:srgbClr val="A4A3A4"/>
          </p15:clr>
        </p15:guide>
        <p15:guide id="3" orient="horz" pos="720">
          <p15:clr>
            <a:srgbClr val="A4A3A4"/>
          </p15:clr>
        </p15:guide>
        <p15:guide id="4" orient="horz" pos="1440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2880">
          <p15:clr>
            <a:srgbClr val="A4A3A4"/>
          </p15:clr>
        </p15:guide>
        <p15:guide id="7" orient="horz" pos="3600">
          <p15:clr>
            <a:srgbClr val="A4A3A4"/>
          </p15:clr>
        </p15:guide>
        <p15:guide id="8" pos="5759">
          <p15:clr>
            <a:srgbClr val="A4A3A4"/>
          </p15:clr>
        </p15:guide>
        <p15:guide id="9">
          <p15:clr>
            <a:srgbClr val="A4A3A4"/>
          </p15:clr>
        </p15:guide>
        <p15:guide id="10" pos="2160">
          <p15:clr>
            <a:srgbClr val="A4A3A4"/>
          </p15:clr>
        </p15:guide>
        <p15:guide id="11" pos="3600">
          <p15:clr>
            <a:srgbClr val="A4A3A4"/>
          </p15:clr>
        </p15:guide>
        <p15:guide id="12" pos="1440">
          <p15:clr>
            <a:srgbClr val="A4A3A4"/>
          </p15:clr>
        </p15:guide>
        <p15:guide id="13" pos="4320">
          <p15:clr>
            <a:srgbClr val="A4A3A4"/>
          </p15:clr>
        </p15:guide>
        <p15:guide id="14" pos="2880">
          <p15:clr>
            <a:srgbClr val="A4A3A4"/>
          </p15:clr>
        </p15:guide>
        <p15:guide id="15" pos="50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80"/>
    <a:srgbClr val="F2FDF7"/>
    <a:srgbClr val="800040"/>
    <a:srgbClr val="5DB07D"/>
    <a:srgbClr val="A93E23"/>
    <a:srgbClr val="72D89A"/>
    <a:srgbClr val="FFEFCC"/>
    <a:srgbClr val="FF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9" autoAdjust="0"/>
    <p:restoredTop sz="92980" autoAdjust="0"/>
  </p:normalViewPr>
  <p:slideViewPr>
    <p:cSldViewPr snapToObjects="1">
      <p:cViewPr varScale="1">
        <p:scale>
          <a:sx n="108" d="100"/>
          <a:sy n="108" d="100"/>
        </p:scale>
        <p:origin x="1914" y="108"/>
      </p:cViewPr>
      <p:guideLst>
        <p:guide orient="horz" pos="4319"/>
        <p:guide orient="horz"/>
        <p:guide orient="horz" pos="720"/>
        <p:guide orient="horz" pos="1440"/>
        <p:guide orient="horz" pos="2160"/>
        <p:guide orient="horz" pos="2880"/>
        <p:guide orient="horz" pos="3600"/>
        <p:guide pos="5759"/>
        <p:guide/>
        <p:guide pos="2160"/>
        <p:guide pos="3600"/>
        <p:guide pos="1440"/>
        <p:guide pos="4320"/>
        <p:guide pos="2880"/>
        <p:guide pos="50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9BDE76B-6925-42FA-8267-7B0B1CDA7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29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9EA96C4-3E65-4298-AAC7-E17C35B08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4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F56184-051E-4946-91C6-A6CE9B50CF49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5378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F56184-051E-4946-91C6-A6CE9B50CF49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89573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F56184-051E-4946-91C6-A6CE9B50CF49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69532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F56184-051E-4946-91C6-A6CE9B50CF49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5389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F56184-051E-4946-91C6-A6CE9B50CF49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07016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84145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401745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55617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962559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4247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48294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5A0982-FD11-4966-80E8-51C13ADD7111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28134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26F3C5-C881-402D-BD42-68FED32FA5F5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97424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10954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86153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3D3D75-2649-4B3A-9B35-0079198B06FC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54537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60446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08194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029332-2B73-4A95-832B-B85E02803BA0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79775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/>
          </a:p>
        </p:txBody>
      </p:sp>
      <p:sp>
        <p:nvSpPr>
          <p:cNvPr id="5" name="Rectangle 28"/>
          <p:cNvSpPr>
            <a:spLocks noChangeArrowheads="1"/>
          </p:cNvSpPr>
          <p:nvPr userDrawn="1"/>
        </p:nvSpPr>
        <p:spPr bwMode="auto">
          <a:xfrm>
            <a:off x="0" y="0"/>
            <a:ext cx="9144000" cy="6856413"/>
          </a:xfrm>
          <a:prstGeom prst="rect">
            <a:avLst/>
          </a:prstGeom>
          <a:gradFill rotWithShape="0">
            <a:gsLst>
              <a:gs pos="0">
                <a:srgbClr val="F2FDF7">
                  <a:alpha val="48000"/>
                </a:srgbClr>
              </a:gs>
              <a:gs pos="100000">
                <a:srgbClr val="FFEFCC">
                  <a:alpha val="35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B2C04D-A24E-451B-A1A7-01A12957B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6B13A-5A60-48C1-8772-E06635581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0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AAD05-FD6A-480D-A383-5922D768F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9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E64D2-50CF-4372-8D96-6C2B9362C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CFBA9-CAAC-40FF-9941-BEE5578D9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D28C8-8E39-42F4-9B73-FCC018FF5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FD853-E300-4839-AB40-42E232B46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5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5C590-EF3B-495D-AA1D-25528968E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9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068B4-C175-41A1-B53F-4159B2CE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4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64F56-61D5-4F1F-A698-F73C000AC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8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34E60-F08D-4825-A244-C3C6008A8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4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5203F-3F7E-42DD-B6EA-BF3483514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6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63E83-11B2-4E91-AFD8-076E3D6AA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6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45AF734-0984-4530-A090-097E0E34A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32"/>
          <p:cNvSpPr>
            <a:spLocks noChangeArrowheads="1"/>
          </p:cNvSpPr>
          <p:nvPr userDrawn="1"/>
        </p:nvSpPr>
        <p:spPr bwMode="auto">
          <a:xfrm>
            <a:off x="0" y="0"/>
            <a:ext cx="9144000" cy="6856413"/>
          </a:xfrm>
          <a:prstGeom prst="rect">
            <a:avLst/>
          </a:prstGeom>
          <a:gradFill rotWithShape="0">
            <a:gsLst>
              <a:gs pos="0">
                <a:srgbClr val="F2FDF7">
                  <a:alpha val="48000"/>
                </a:srgbClr>
              </a:gs>
              <a:gs pos="100000">
                <a:srgbClr val="FFEFCC">
                  <a:alpha val="35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languagesonline.org.uk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6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97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8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2" y="623089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83668" y="2132856"/>
            <a:ext cx="62286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Les questions, </a:t>
            </a:r>
            <a:r>
              <a:rPr lang="en-GB" sz="7200" dirty="0" err="1" smtClean="0"/>
              <a:t>c’est</a:t>
            </a:r>
            <a:r>
              <a:rPr lang="en-GB" sz="7200" dirty="0" smtClean="0"/>
              <a:t> facile!</a:t>
            </a:r>
            <a:endParaRPr lang="en-GB" sz="7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6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97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8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2" y="623089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80" y="1772816"/>
            <a:ext cx="6607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Posez</a:t>
            </a:r>
            <a:r>
              <a:rPr lang="en-GB" sz="2800" dirty="0" smtClean="0"/>
              <a:t> </a:t>
            </a:r>
            <a:r>
              <a:rPr lang="en-GB" sz="2800" dirty="0" err="1" smtClean="0"/>
              <a:t>autant</a:t>
            </a:r>
            <a:r>
              <a:rPr lang="en-GB" sz="2800" dirty="0" smtClean="0"/>
              <a:t> de questions </a:t>
            </a:r>
            <a:r>
              <a:rPr lang="en-GB" sz="2800" dirty="0" err="1" smtClean="0"/>
              <a:t>que</a:t>
            </a:r>
            <a:r>
              <a:rPr lang="en-GB" sz="2800" dirty="0" smtClean="0"/>
              <a:t> possible</a:t>
            </a:r>
            <a:r>
              <a:rPr lang="en-GB" sz="3600" dirty="0" smtClean="0"/>
              <a:t>!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937692" y="3275623"/>
            <a:ext cx="7668852" cy="181588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J’étudie</a:t>
            </a:r>
            <a:r>
              <a:rPr lang="en-GB" sz="2800" dirty="0" smtClean="0"/>
              <a:t> </a:t>
            </a:r>
            <a:r>
              <a:rPr lang="en-GB" sz="2800" dirty="0" err="1" smtClean="0"/>
              <a:t>sérieusement</a:t>
            </a:r>
            <a:r>
              <a:rPr lang="en-GB" sz="2800" dirty="0" smtClean="0"/>
              <a:t> le </a:t>
            </a:r>
            <a:r>
              <a:rPr lang="en-GB" sz="2800" dirty="0" err="1" smtClean="0"/>
              <a:t>français</a:t>
            </a:r>
            <a:r>
              <a:rPr lang="en-GB" sz="2800" dirty="0" smtClean="0"/>
              <a:t> avec </a:t>
            </a:r>
            <a:r>
              <a:rPr lang="en-GB" sz="2800" dirty="0" err="1" smtClean="0"/>
              <a:t>mes</a:t>
            </a:r>
            <a:r>
              <a:rPr lang="en-GB" sz="2800" dirty="0" smtClean="0"/>
              <a:t> </a:t>
            </a:r>
            <a:r>
              <a:rPr lang="en-GB" sz="2800" dirty="0" err="1" smtClean="0"/>
              <a:t>amis</a:t>
            </a:r>
            <a:r>
              <a:rPr lang="en-GB" sz="2800" dirty="0" smtClean="0"/>
              <a:t> au </a:t>
            </a:r>
            <a:r>
              <a:rPr lang="en-GB" sz="2800" dirty="0" err="1" smtClean="0"/>
              <a:t>lycée</a:t>
            </a:r>
            <a:r>
              <a:rPr lang="en-GB" sz="2800" dirty="0" smtClean="0"/>
              <a:t> de </a:t>
            </a:r>
            <a:r>
              <a:rPr lang="en-GB" sz="2800" dirty="0" err="1" smtClean="0"/>
              <a:t>Godalming</a:t>
            </a:r>
            <a:r>
              <a:rPr lang="en-GB" sz="2800" dirty="0" smtClean="0"/>
              <a:t> </a:t>
            </a:r>
            <a:r>
              <a:rPr lang="en-GB" sz="2800" dirty="0" err="1" smtClean="0"/>
              <a:t>toutes</a:t>
            </a:r>
            <a:r>
              <a:rPr lang="en-GB" sz="2800" dirty="0" smtClean="0"/>
              <a:t> les </a:t>
            </a:r>
            <a:r>
              <a:rPr lang="en-GB" sz="2800" dirty="0" err="1" smtClean="0"/>
              <a:t>semaines</a:t>
            </a:r>
            <a:r>
              <a:rPr lang="en-GB" sz="2800" dirty="0" smtClean="0"/>
              <a:t> </a:t>
            </a:r>
            <a:r>
              <a:rPr lang="en-GB" sz="2800" dirty="0" err="1" smtClean="0"/>
              <a:t>parce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c’est</a:t>
            </a:r>
            <a:r>
              <a:rPr lang="en-GB" sz="2800" dirty="0" smtClean="0"/>
              <a:t> </a:t>
            </a:r>
            <a:r>
              <a:rPr lang="en-GB" sz="2800" dirty="0" err="1" smtClean="0"/>
              <a:t>une</a:t>
            </a:r>
            <a:r>
              <a:rPr lang="en-GB" sz="2800" dirty="0" smtClean="0"/>
              <a:t> </a:t>
            </a:r>
            <a:r>
              <a:rPr lang="en-GB" sz="2800" dirty="0" err="1" smtClean="0"/>
              <a:t>matière</a:t>
            </a:r>
            <a:r>
              <a:rPr lang="en-GB" sz="2800" dirty="0" smtClean="0"/>
              <a:t> </a:t>
            </a:r>
            <a:r>
              <a:rPr lang="en-GB" sz="2800" dirty="0" err="1" smtClean="0"/>
              <a:t>très</a:t>
            </a:r>
            <a:r>
              <a:rPr lang="en-GB" sz="2800" dirty="0" smtClean="0"/>
              <a:t> </a:t>
            </a:r>
            <a:r>
              <a:rPr lang="en-GB" sz="2800" dirty="0" err="1" smtClean="0"/>
              <a:t>intéressante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46958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6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97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8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6" y="656712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86085" y="1484784"/>
            <a:ext cx="4111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</a:t>
            </a:r>
            <a:r>
              <a:rPr lang="en-GB" sz="2400" dirty="0" err="1" smtClean="0"/>
              <a:t>deux</a:t>
            </a:r>
            <a:r>
              <a:rPr lang="en-GB" sz="2400" dirty="0" smtClean="0"/>
              <a:t> </a:t>
            </a:r>
            <a:r>
              <a:rPr lang="en-GB" sz="2400" dirty="0" err="1" smtClean="0"/>
              <a:t>ou</a:t>
            </a:r>
            <a:r>
              <a:rPr lang="en-GB" sz="2400" dirty="0" smtClean="0"/>
              <a:t> en </a:t>
            </a:r>
            <a:r>
              <a:rPr lang="en-GB" sz="2400" dirty="0" err="1" smtClean="0"/>
              <a:t>groupe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7604" y="2297376"/>
            <a:ext cx="7668852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Le premier </a:t>
            </a:r>
            <a:r>
              <a:rPr lang="en-GB" sz="2400" dirty="0" err="1" smtClean="0"/>
              <a:t>Ministre</a:t>
            </a:r>
            <a:r>
              <a:rPr lang="en-GB" sz="2400" dirty="0" smtClean="0"/>
              <a:t> avec les </a:t>
            </a:r>
            <a:r>
              <a:rPr lang="en-GB" sz="2400" dirty="0" err="1" smtClean="0"/>
              <a:t>autres</a:t>
            </a:r>
            <a:r>
              <a:rPr lang="en-GB" sz="2400" dirty="0" smtClean="0"/>
              <a:t> </a:t>
            </a:r>
            <a:r>
              <a:rPr lang="en-GB" sz="2400" dirty="0" err="1" smtClean="0"/>
              <a:t>politiciens</a:t>
            </a:r>
            <a:r>
              <a:rPr lang="en-GB" sz="2400" dirty="0" smtClean="0"/>
              <a:t>, </a:t>
            </a:r>
            <a:r>
              <a:rPr lang="en-GB" sz="2400" dirty="0" err="1" smtClean="0"/>
              <a:t>va</a:t>
            </a:r>
            <a:r>
              <a:rPr lang="en-GB" sz="2400" dirty="0" smtClean="0"/>
              <a:t> </a:t>
            </a:r>
            <a:r>
              <a:rPr lang="en-GB" sz="2400" dirty="0" err="1" smtClean="0"/>
              <a:t>rapidement</a:t>
            </a:r>
            <a:r>
              <a:rPr lang="en-GB" sz="2400" dirty="0" smtClean="0"/>
              <a:t>  voter </a:t>
            </a:r>
            <a:r>
              <a:rPr lang="en-GB" sz="2400" dirty="0" err="1" smtClean="0"/>
              <a:t>une</a:t>
            </a:r>
            <a:r>
              <a:rPr lang="en-GB" sz="2400" dirty="0" smtClean="0"/>
              <a:t> nouvelle </a:t>
            </a:r>
            <a:r>
              <a:rPr lang="en-GB" sz="2400" dirty="0" err="1" smtClean="0"/>
              <a:t>loi</a:t>
            </a:r>
            <a:r>
              <a:rPr lang="en-GB" sz="2400" dirty="0" smtClean="0"/>
              <a:t> </a:t>
            </a:r>
            <a:r>
              <a:rPr lang="en-GB" sz="2400" dirty="0" err="1" smtClean="0"/>
              <a:t>sur</a:t>
            </a:r>
            <a:r>
              <a:rPr lang="en-GB" sz="2400" dirty="0" smtClean="0"/>
              <a:t> le </a:t>
            </a:r>
            <a:r>
              <a:rPr lang="en-GB" sz="2400" dirty="0" err="1" smtClean="0"/>
              <a:t>tabac</a:t>
            </a:r>
            <a:r>
              <a:rPr lang="en-GB" sz="2400" dirty="0" smtClean="0"/>
              <a:t> </a:t>
            </a:r>
            <a:r>
              <a:rPr lang="en-GB" sz="2400" dirty="0" err="1" smtClean="0"/>
              <a:t>l’année</a:t>
            </a:r>
            <a:r>
              <a:rPr lang="en-GB" sz="2400" dirty="0" smtClean="0"/>
              <a:t> </a:t>
            </a:r>
            <a:r>
              <a:rPr lang="en-GB" sz="2400" dirty="0" err="1" smtClean="0"/>
              <a:t>prochaine</a:t>
            </a:r>
            <a:r>
              <a:rPr lang="en-GB" sz="2400" dirty="0" smtClean="0"/>
              <a:t> au </a:t>
            </a:r>
            <a:r>
              <a:rPr lang="en-GB" sz="2400" dirty="0" err="1" smtClean="0"/>
              <a:t>Parlement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7604" y="3897052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 = </a:t>
            </a:r>
            <a:r>
              <a:rPr lang="en-GB" b="1" dirty="0" err="1" smtClean="0">
                <a:solidFill>
                  <a:srgbClr val="FF0000"/>
                </a:solidFill>
              </a:rPr>
              <a:t>quand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0070C0"/>
                </a:solidFill>
              </a:rPr>
              <a:t>2 = </a:t>
            </a:r>
            <a:r>
              <a:rPr lang="en-GB" b="1" dirty="0" err="1" smtClean="0">
                <a:solidFill>
                  <a:srgbClr val="0070C0"/>
                </a:solidFill>
              </a:rPr>
              <a:t>où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3 = comment</a:t>
            </a:r>
          </a:p>
          <a:p>
            <a:r>
              <a:rPr lang="en-GB" b="1" dirty="0" smtClean="0">
                <a:solidFill>
                  <a:srgbClr val="FF0080"/>
                </a:solidFill>
              </a:rPr>
              <a:t>4 = qui</a:t>
            </a:r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5 = </a:t>
            </a:r>
            <a:r>
              <a:rPr lang="en-GB" b="1" dirty="0" err="1" smtClean="0">
                <a:solidFill>
                  <a:schemeClr val="bg1">
                    <a:lumMod val="50000"/>
                  </a:schemeClr>
                </a:solidFill>
              </a:rPr>
              <a:t>qu’est-ce-que</a:t>
            </a:r>
            <a:endParaRPr lang="en-GB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6 = avec qui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5984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614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6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97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8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6" y="656712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86085" y="1484784"/>
            <a:ext cx="4111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</a:t>
            </a:r>
            <a:r>
              <a:rPr lang="en-GB" sz="2400" dirty="0" err="1" smtClean="0"/>
              <a:t>deux</a:t>
            </a:r>
            <a:r>
              <a:rPr lang="en-GB" sz="2400" dirty="0" smtClean="0"/>
              <a:t> </a:t>
            </a:r>
            <a:r>
              <a:rPr lang="en-GB" sz="2400" dirty="0" err="1" smtClean="0"/>
              <a:t>ou</a:t>
            </a:r>
            <a:r>
              <a:rPr lang="en-GB" sz="2400" dirty="0" smtClean="0"/>
              <a:t> en </a:t>
            </a:r>
            <a:r>
              <a:rPr lang="en-GB" sz="2400" dirty="0" err="1" smtClean="0"/>
              <a:t>groupe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7604" y="2297376"/>
            <a:ext cx="7668852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En </a:t>
            </a:r>
            <a:r>
              <a:rPr lang="en-GB" sz="2400" dirty="0" err="1" smtClean="0"/>
              <a:t>Angleterre</a:t>
            </a:r>
            <a:r>
              <a:rPr lang="en-GB" sz="2400" dirty="0" smtClean="0"/>
              <a:t>, les </a:t>
            </a:r>
            <a:r>
              <a:rPr lang="en-GB" sz="2400" dirty="0" err="1" smtClean="0"/>
              <a:t>touristes</a:t>
            </a:r>
            <a:r>
              <a:rPr lang="en-GB" sz="2400" dirty="0" smtClean="0"/>
              <a:t> </a:t>
            </a:r>
            <a:r>
              <a:rPr lang="en-GB" sz="2400" dirty="0" err="1" smtClean="0"/>
              <a:t>étrangers</a:t>
            </a:r>
            <a:r>
              <a:rPr lang="en-GB" sz="2400" dirty="0" smtClean="0"/>
              <a:t> </a:t>
            </a:r>
            <a:r>
              <a:rPr lang="en-GB" sz="2400" dirty="0" err="1" smtClean="0"/>
              <a:t>visitent</a:t>
            </a:r>
            <a:r>
              <a:rPr lang="en-GB" sz="2400" dirty="0" smtClean="0"/>
              <a:t> </a:t>
            </a:r>
            <a:r>
              <a:rPr lang="en-GB" sz="2400" dirty="0" err="1" smtClean="0"/>
              <a:t>souvent</a:t>
            </a:r>
            <a:r>
              <a:rPr lang="en-GB" sz="2400" dirty="0" smtClean="0"/>
              <a:t> </a:t>
            </a:r>
            <a:r>
              <a:rPr lang="en-GB" sz="2400" dirty="0" err="1" smtClean="0"/>
              <a:t>Londres</a:t>
            </a:r>
            <a:r>
              <a:rPr lang="en-GB" sz="2400" dirty="0" smtClean="0"/>
              <a:t> en bus avec </a:t>
            </a:r>
            <a:r>
              <a:rPr lang="en-GB" sz="2400" dirty="0" err="1" smtClean="0"/>
              <a:t>leurs</a:t>
            </a:r>
            <a:r>
              <a:rPr lang="en-GB" sz="2400" dirty="0" smtClean="0"/>
              <a:t> </a:t>
            </a:r>
            <a:r>
              <a:rPr lang="en-GB" sz="2400" dirty="0" err="1" smtClean="0"/>
              <a:t>enfants</a:t>
            </a:r>
            <a:r>
              <a:rPr lang="en-GB" sz="2400" dirty="0" smtClean="0"/>
              <a:t> car </a:t>
            </a:r>
            <a:r>
              <a:rPr lang="en-GB" sz="2400" dirty="0" err="1" smtClean="0"/>
              <a:t>il</a:t>
            </a:r>
            <a:r>
              <a:rPr lang="en-GB" sz="2400" dirty="0" smtClean="0"/>
              <a:t> y a beaucoup </a:t>
            </a:r>
            <a:r>
              <a:rPr lang="en-GB" sz="2400" dirty="0" err="1" smtClean="0"/>
              <a:t>d’attractions</a:t>
            </a:r>
            <a:r>
              <a:rPr lang="en-GB" sz="2400" dirty="0" smtClean="0"/>
              <a:t> </a:t>
            </a:r>
            <a:r>
              <a:rPr lang="en-GB" sz="2400" dirty="0" err="1" smtClean="0"/>
              <a:t>intéressantes</a:t>
            </a:r>
            <a:r>
              <a:rPr lang="en-GB" sz="2400" dirty="0" smtClean="0"/>
              <a:t>. 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7604" y="3897052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 = </a:t>
            </a:r>
            <a:r>
              <a:rPr lang="en-GB" b="1" dirty="0" err="1" smtClean="0">
                <a:solidFill>
                  <a:srgbClr val="FF0000"/>
                </a:solidFill>
              </a:rPr>
              <a:t>quand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0070C0"/>
                </a:solidFill>
              </a:rPr>
              <a:t>2 = </a:t>
            </a:r>
            <a:r>
              <a:rPr lang="en-GB" b="1" dirty="0" err="1" smtClean="0">
                <a:solidFill>
                  <a:srgbClr val="0070C0"/>
                </a:solidFill>
              </a:rPr>
              <a:t>où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3 = comment</a:t>
            </a:r>
          </a:p>
          <a:p>
            <a:r>
              <a:rPr lang="en-GB" b="1" dirty="0" smtClean="0">
                <a:solidFill>
                  <a:srgbClr val="FF0080"/>
                </a:solidFill>
              </a:rPr>
              <a:t>4 = qui</a:t>
            </a:r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5 = </a:t>
            </a:r>
            <a:r>
              <a:rPr lang="en-GB" b="1" dirty="0" err="1" smtClean="0">
                <a:solidFill>
                  <a:schemeClr val="bg1">
                    <a:lumMod val="50000"/>
                  </a:schemeClr>
                </a:solidFill>
              </a:rPr>
              <a:t>qu’est-ce-que</a:t>
            </a:r>
            <a:endParaRPr lang="en-GB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6 = avec qui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5984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6012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6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97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8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6" y="656712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86085" y="1484784"/>
            <a:ext cx="4111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</a:t>
            </a:r>
            <a:r>
              <a:rPr lang="en-GB" sz="2400" dirty="0" err="1" smtClean="0"/>
              <a:t>deux</a:t>
            </a:r>
            <a:r>
              <a:rPr lang="en-GB" sz="2400" dirty="0" smtClean="0"/>
              <a:t> </a:t>
            </a:r>
            <a:r>
              <a:rPr lang="en-GB" sz="2400" dirty="0" err="1" smtClean="0"/>
              <a:t>ou</a:t>
            </a:r>
            <a:r>
              <a:rPr lang="en-GB" sz="2400" dirty="0" smtClean="0"/>
              <a:t> en </a:t>
            </a:r>
            <a:r>
              <a:rPr lang="en-GB" sz="2400" dirty="0" err="1" smtClean="0"/>
              <a:t>groupe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7604" y="2297376"/>
            <a:ext cx="7668852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Les </a:t>
            </a:r>
            <a:r>
              <a:rPr lang="en-GB" sz="2400" dirty="0" err="1" smtClean="0"/>
              <a:t>jeunes</a:t>
            </a:r>
            <a:r>
              <a:rPr lang="en-GB" sz="2400" dirty="0" smtClean="0"/>
              <a:t> </a:t>
            </a:r>
            <a:r>
              <a:rPr lang="en-GB" sz="2400" dirty="0" err="1" smtClean="0"/>
              <a:t>conducteurs</a:t>
            </a:r>
            <a:r>
              <a:rPr lang="en-GB" sz="2400" dirty="0" smtClean="0"/>
              <a:t> </a:t>
            </a:r>
            <a:r>
              <a:rPr lang="en-GB" sz="2400" dirty="0" err="1" smtClean="0"/>
              <a:t>aiment</a:t>
            </a:r>
            <a:r>
              <a:rPr lang="en-GB" sz="2400" dirty="0" smtClean="0"/>
              <a:t> beaucoup la </a:t>
            </a:r>
            <a:r>
              <a:rPr lang="en-GB" sz="2400" dirty="0" err="1" smtClean="0"/>
              <a:t>vitesse</a:t>
            </a:r>
            <a:r>
              <a:rPr lang="en-GB" sz="2400" dirty="0" smtClean="0"/>
              <a:t> </a:t>
            </a:r>
            <a:r>
              <a:rPr lang="en-GB" sz="2400" dirty="0" err="1" smtClean="0"/>
              <a:t>quand</a:t>
            </a:r>
            <a:r>
              <a:rPr lang="en-GB" sz="2400" dirty="0" smtClean="0"/>
              <a:t> </a:t>
            </a:r>
            <a:r>
              <a:rPr lang="en-GB" sz="2400" dirty="0" err="1" smtClean="0"/>
              <a:t>ils</a:t>
            </a:r>
            <a:r>
              <a:rPr lang="en-GB" sz="2400" dirty="0" smtClean="0"/>
              <a:t> </a:t>
            </a:r>
            <a:r>
              <a:rPr lang="en-GB" sz="2400" dirty="0" err="1" smtClean="0"/>
              <a:t>sont</a:t>
            </a:r>
            <a:r>
              <a:rPr lang="en-GB" sz="2400" dirty="0" smtClean="0"/>
              <a:t> au </a:t>
            </a:r>
            <a:r>
              <a:rPr lang="en-GB" sz="2400" dirty="0" err="1" smtClean="0"/>
              <a:t>volant</a:t>
            </a:r>
            <a:r>
              <a:rPr lang="en-GB" sz="2400" dirty="0" smtClean="0"/>
              <a:t> </a:t>
            </a:r>
            <a:r>
              <a:rPr lang="en-GB" sz="2400" dirty="0" err="1" smtClean="0"/>
              <a:t>parce</a:t>
            </a:r>
            <a:r>
              <a:rPr lang="en-GB" sz="2400" dirty="0" smtClean="0"/>
              <a:t> </a:t>
            </a:r>
            <a:r>
              <a:rPr lang="en-GB" sz="2400" dirty="0" err="1" smtClean="0"/>
              <a:t>qu’ils</a:t>
            </a:r>
            <a:r>
              <a:rPr lang="en-GB" sz="2400" dirty="0" smtClean="0"/>
              <a:t> </a:t>
            </a:r>
            <a:r>
              <a:rPr lang="en-GB" sz="2400" dirty="0" err="1" smtClean="0"/>
              <a:t>aiment</a:t>
            </a:r>
            <a:r>
              <a:rPr lang="en-GB" sz="2400" dirty="0" smtClean="0"/>
              <a:t> </a:t>
            </a:r>
            <a:r>
              <a:rPr lang="en-GB" sz="2400" dirty="0" err="1" smtClean="0"/>
              <a:t>impressionner</a:t>
            </a:r>
            <a:r>
              <a:rPr lang="en-GB" sz="2400" dirty="0" smtClean="0"/>
              <a:t> </a:t>
            </a:r>
            <a:r>
              <a:rPr lang="en-GB" sz="2400" dirty="0" err="1" smtClean="0"/>
              <a:t>leurs</a:t>
            </a:r>
            <a:r>
              <a:rPr lang="en-GB" sz="2400" dirty="0" smtClean="0"/>
              <a:t> </a:t>
            </a:r>
            <a:r>
              <a:rPr lang="en-GB" sz="2400" dirty="0" err="1" smtClean="0"/>
              <a:t>amis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7604" y="3897052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 = </a:t>
            </a:r>
            <a:r>
              <a:rPr lang="en-GB" b="1" dirty="0" err="1" smtClean="0">
                <a:solidFill>
                  <a:srgbClr val="FF0000"/>
                </a:solidFill>
              </a:rPr>
              <a:t>quand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0070C0"/>
                </a:solidFill>
              </a:rPr>
              <a:t>2 = </a:t>
            </a:r>
            <a:r>
              <a:rPr lang="en-GB" b="1" dirty="0" err="1" smtClean="0">
                <a:solidFill>
                  <a:srgbClr val="0070C0"/>
                </a:solidFill>
              </a:rPr>
              <a:t>où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3 = comment</a:t>
            </a:r>
          </a:p>
          <a:p>
            <a:r>
              <a:rPr lang="en-GB" b="1" dirty="0" smtClean="0">
                <a:solidFill>
                  <a:srgbClr val="FF0080"/>
                </a:solidFill>
              </a:rPr>
              <a:t>4 = qui</a:t>
            </a:r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5 = </a:t>
            </a:r>
            <a:r>
              <a:rPr lang="en-GB" b="1" dirty="0" err="1" smtClean="0">
                <a:solidFill>
                  <a:schemeClr val="bg1">
                    <a:lumMod val="50000"/>
                  </a:schemeClr>
                </a:solidFill>
              </a:rPr>
              <a:t>qu’est-ce-que</a:t>
            </a:r>
            <a:endParaRPr lang="en-GB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6 = avec qui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5984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450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28201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55676" y="1359240"/>
            <a:ext cx="6876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/>
              <a:t>Maintenant</a:t>
            </a:r>
            <a:r>
              <a:rPr lang="en-GB" sz="3600" dirty="0" smtClean="0"/>
              <a:t> </a:t>
            </a:r>
            <a:r>
              <a:rPr lang="en-GB" sz="3600" dirty="0" err="1" smtClean="0"/>
              <a:t>vous</a:t>
            </a:r>
            <a:r>
              <a:rPr lang="en-GB" sz="3600" dirty="0" smtClean="0"/>
              <a:t> </a:t>
            </a:r>
            <a:r>
              <a:rPr lang="en-GB" sz="3600" dirty="0" err="1" smtClean="0"/>
              <a:t>êtes</a:t>
            </a:r>
            <a:r>
              <a:rPr lang="en-GB" sz="3600" dirty="0" smtClean="0"/>
              <a:t> </a:t>
            </a:r>
            <a:r>
              <a:rPr lang="en-GB" sz="3600" dirty="0" err="1" smtClean="0"/>
              <a:t>journaliste</a:t>
            </a:r>
            <a:r>
              <a:rPr lang="en-GB" sz="3600" dirty="0" smtClean="0"/>
              <a:t>.</a:t>
            </a:r>
          </a:p>
          <a:p>
            <a:pPr algn="ctr"/>
            <a:r>
              <a:rPr lang="en-GB" sz="3600" dirty="0" err="1" smtClean="0"/>
              <a:t>Vous</a:t>
            </a:r>
            <a:r>
              <a:rPr lang="en-GB" sz="3600" dirty="0" smtClean="0"/>
              <a:t> </a:t>
            </a:r>
            <a:r>
              <a:rPr lang="en-GB" sz="3600" dirty="0" err="1" smtClean="0"/>
              <a:t>allez</a:t>
            </a:r>
            <a:r>
              <a:rPr lang="en-GB" sz="3600" dirty="0" smtClean="0"/>
              <a:t> interviewer 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440" y="2996952"/>
            <a:ext cx="1531620" cy="2281714"/>
          </a:xfrm>
          <a:prstGeom prst="rect">
            <a:avLst/>
          </a:prstGeom>
        </p:spPr>
      </p:pic>
      <p:sp>
        <p:nvSpPr>
          <p:cNvPr id="3" name="6-Point Star 2"/>
          <p:cNvSpPr/>
          <p:nvPr/>
        </p:nvSpPr>
        <p:spPr>
          <a:xfrm>
            <a:off x="5760132" y="2636912"/>
            <a:ext cx="2196244" cy="2376264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36196" y="349147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Justin </a:t>
            </a:r>
            <a:r>
              <a:rPr lang="en-GB" b="1" dirty="0" err="1" smtClean="0"/>
              <a:t>Bieber</a:t>
            </a:r>
            <a:r>
              <a:rPr lang="en-GB" b="1" dirty="0" smtClean="0"/>
              <a:t>!!!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0465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62572" y="1331885"/>
            <a:ext cx="6876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43708" y="1371600"/>
            <a:ext cx="62646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hlinkClick r:id="rId6"/>
              </a:rPr>
              <a:t>www.languagesonline.org.uk</a:t>
            </a:r>
            <a:endParaRPr lang="en-GB" sz="5400" dirty="0" smtClean="0"/>
          </a:p>
          <a:p>
            <a:r>
              <a:rPr lang="en-GB" sz="5400" dirty="0" smtClean="0"/>
              <a:t>Various grammar points</a:t>
            </a:r>
          </a:p>
          <a:p>
            <a:r>
              <a:rPr lang="en-GB" sz="5400" dirty="0" smtClean="0"/>
              <a:t>Questions 1/ 2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0712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62572" y="1331885"/>
            <a:ext cx="6876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43708" y="1371600"/>
            <a:ext cx="662365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/>
              <a:t>Réponses</a:t>
            </a:r>
            <a:endParaRPr lang="en-GB" sz="5400" dirty="0" smtClean="0"/>
          </a:p>
          <a:p>
            <a:r>
              <a:rPr lang="en-GB" sz="2400" dirty="0" smtClean="0"/>
              <a:t>1- Ton </a:t>
            </a:r>
            <a:r>
              <a:rPr lang="en-GB" sz="2400" dirty="0" err="1" smtClean="0"/>
              <a:t>père</a:t>
            </a:r>
            <a:r>
              <a:rPr lang="en-GB" sz="2400" dirty="0" smtClean="0"/>
              <a:t>, </a:t>
            </a:r>
            <a:r>
              <a:rPr lang="en-GB" sz="2400" dirty="0" err="1" smtClean="0"/>
              <a:t>est-il</a:t>
            </a:r>
            <a:r>
              <a:rPr lang="en-GB" sz="2400" smtClean="0"/>
              <a:t> </a:t>
            </a:r>
            <a:r>
              <a:rPr lang="en-GB" sz="2400" smtClean="0"/>
              <a:t>strict?</a:t>
            </a:r>
            <a:endParaRPr lang="en-GB" sz="2400" dirty="0" smtClean="0"/>
          </a:p>
          <a:p>
            <a:pPr marL="457200" indent="-457200">
              <a:buAutoNum type="arabicPeriod" startAt="2"/>
            </a:pPr>
            <a:r>
              <a:rPr lang="en-GB" sz="2400" dirty="0" err="1" smtClean="0"/>
              <a:t>T’entends-tu</a:t>
            </a:r>
            <a:r>
              <a:rPr lang="en-GB" sz="2400" dirty="0" smtClean="0"/>
              <a:t> </a:t>
            </a:r>
            <a:r>
              <a:rPr lang="en-GB" sz="2400" dirty="0" err="1" smtClean="0"/>
              <a:t>bien</a:t>
            </a:r>
            <a:r>
              <a:rPr lang="en-GB" sz="2400" dirty="0" smtClean="0"/>
              <a:t> avec </a:t>
            </a:r>
            <a:r>
              <a:rPr lang="en-GB" sz="2400" dirty="0"/>
              <a:t>t</a:t>
            </a:r>
            <a:r>
              <a:rPr lang="en-GB" sz="2400" dirty="0" smtClean="0"/>
              <a:t>a </a:t>
            </a:r>
            <a:r>
              <a:rPr lang="en-GB" sz="2400" dirty="0" err="1" smtClean="0"/>
              <a:t>soeur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 startAt="2"/>
            </a:pPr>
            <a:r>
              <a:rPr lang="en-GB" sz="2400" dirty="0" err="1" smtClean="0"/>
              <a:t>Doit</a:t>
            </a:r>
            <a:r>
              <a:rPr lang="en-GB" sz="2400" dirty="0" smtClean="0"/>
              <a:t>-on </a:t>
            </a:r>
            <a:r>
              <a:rPr lang="en-GB" sz="2400" dirty="0" err="1" smtClean="0"/>
              <a:t>être</a:t>
            </a:r>
            <a:r>
              <a:rPr lang="en-GB" sz="2400" dirty="0" smtClean="0"/>
              <a:t> </a:t>
            </a:r>
            <a:r>
              <a:rPr lang="en-GB" sz="2400" dirty="0" err="1" smtClean="0"/>
              <a:t>ferme</a:t>
            </a:r>
            <a:r>
              <a:rPr lang="en-GB" sz="2400" dirty="0" smtClean="0"/>
              <a:t> avec </a:t>
            </a:r>
            <a:r>
              <a:rPr lang="en-GB" sz="2400" dirty="0" err="1" smtClean="0"/>
              <a:t>ses</a:t>
            </a:r>
            <a:r>
              <a:rPr lang="en-GB" sz="2400" dirty="0" smtClean="0"/>
              <a:t> </a:t>
            </a:r>
            <a:r>
              <a:rPr lang="en-GB" sz="2400" dirty="0" err="1" smtClean="0"/>
              <a:t>enfants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 startAt="2"/>
            </a:pPr>
            <a:r>
              <a:rPr lang="en-GB" sz="2400" dirty="0" smtClean="0"/>
              <a:t>Ta </a:t>
            </a:r>
            <a:r>
              <a:rPr lang="en-GB" sz="2400" dirty="0" err="1" smtClean="0"/>
              <a:t>mère</a:t>
            </a:r>
            <a:r>
              <a:rPr lang="en-GB" sz="2400" dirty="0" smtClean="0"/>
              <a:t>, </a:t>
            </a:r>
            <a:r>
              <a:rPr lang="en-GB" sz="2400" b="1" dirty="0" err="1" smtClean="0">
                <a:solidFill>
                  <a:srgbClr val="FF0000"/>
                </a:solidFill>
              </a:rPr>
              <a:t>essaie</a:t>
            </a:r>
            <a:r>
              <a:rPr lang="en-GB" sz="2400" b="1" dirty="0" smtClean="0">
                <a:solidFill>
                  <a:srgbClr val="FF0000"/>
                </a:solidFill>
              </a:rPr>
              <a:t>-t-</a:t>
            </a:r>
            <a:r>
              <a:rPr lang="en-GB" sz="2400" b="1" dirty="0" err="1" smtClean="0">
                <a:solidFill>
                  <a:srgbClr val="FF0000"/>
                </a:solidFill>
              </a:rPr>
              <a:t>elle</a:t>
            </a:r>
            <a:r>
              <a:rPr lang="en-GB" sz="2400" dirty="0" smtClean="0"/>
              <a:t> de </a:t>
            </a:r>
            <a:r>
              <a:rPr lang="en-GB" sz="2400" dirty="0" err="1" smtClean="0"/>
              <a:t>te</a:t>
            </a:r>
            <a:r>
              <a:rPr lang="en-GB" sz="2400" dirty="0" smtClean="0"/>
              <a:t> </a:t>
            </a:r>
            <a:r>
              <a:rPr lang="en-GB" sz="2400" dirty="0" err="1" smtClean="0"/>
              <a:t>comprendre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 startAt="2"/>
            </a:pPr>
            <a:r>
              <a:rPr lang="en-GB" sz="2400" dirty="0" err="1" smtClean="0"/>
              <a:t>Avez-vous</a:t>
            </a:r>
            <a:r>
              <a:rPr lang="en-GB" sz="2400" dirty="0" smtClean="0"/>
              <a:t> </a:t>
            </a:r>
            <a:r>
              <a:rPr lang="en-GB" sz="2400" dirty="0" err="1" smtClean="0"/>
              <a:t>mangé</a:t>
            </a:r>
            <a:r>
              <a:rPr lang="en-GB" sz="2400" dirty="0" smtClean="0"/>
              <a:t> avec </a:t>
            </a:r>
            <a:r>
              <a:rPr lang="en-GB" sz="2400" dirty="0" err="1" smtClean="0"/>
              <a:t>vos</a:t>
            </a:r>
            <a:r>
              <a:rPr lang="en-GB" sz="2400" dirty="0" smtClean="0"/>
              <a:t> parents?</a:t>
            </a:r>
          </a:p>
          <a:p>
            <a:pPr marL="457200" indent="-457200">
              <a:buAutoNum type="arabicPeriod" startAt="2"/>
            </a:pPr>
            <a:r>
              <a:rPr lang="en-GB" sz="2400" dirty="0" smtClean="0"/>
              <a:t>Ne </a:t>
            </a:r>
            <a:r>
              <a:rPr lang="en-GB" sz="2400" dirty="0" err="1" smtClean="0"/>
              <a:t>veut-il</a:t>
            </a:r>
            <a:r>
              <a:rPr lang="en-GB" sz="2400" dirty="0" smtClean="0"/>
              <a:t> pas </a:t>
            </a:r>
            <a:r>
              <a:rPr lang="en-GB" sz="2400" dirty="0" err="1" smtClean="0"/>
              <a:t>venir</a:t>
            </a:r>
            <a:r>
              <a:rPr lang="en-GB" sz="2400" dirty="0" smtClean="0"/>
              <a:t> avec nous?</a:t>
            </a:r>
          </a:p>
          <a:p>
            <a:pPr marL="457200" indent="-457200">
              <a:buAutoNum type="arabicPeriod" startAt="2"/>
            </a:pPr>
            <a:r>
              <a:rPr lang="en-GB" sz="2400" dirty="0" err="1" smtClean="0"/>
              <a:t>Sont-ils</a:t>
            </a:r>
            <a:r>
              <a:rPr lang="en-GB" sz="2400" dirty="0" smtClean="0"/>
              <a:t> arrives à </a:t>
            </a:r>
            <a:r>
              <a:rPr lang="en-GB" sz="2400" dirty="0" err="1" smtClean="0"/>
              <a:t>l’heure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 startAt="2"/>
            </a:pPr>
            <a:r>
              <a:rPr lang="en-GB" sz="2400" dirty="0" smtClean="0"/>
              <a:t>Des parents, </a:t>
            </a:r>
            <a:r>
              <a:rPr lang="en-GB" sz="2400" dirty="0" err="1" smtClean="0"/>
              <a:t>depuis</a:t>
            </a:r>
            <a:r>
              <a:rPr lang="en-GB" sz="2400" dirty="0" smtClean="0"/>
              <a:t> </a:t>
            </a:r>
            <a:r>
              <a:rPr lang="en-GB" sz="2400" dirty="0" err="1" smtClean="0"/>
              <a:t>quand</a:t>
            </a:r>
            <a:r>
              <a:rPr lang="en-GB" sz="2400" dirty="0" smtClean="0"/>
              <a:t> </a:t>
            </a:r>
            <a:r>
              <a:rPr lang="en-GB" sz="2400" dirty="0" err="1" smtClean="0"/>
              <a:t>sont-ils</a:t>
            </a:r>
            <a:r>
              <a:rPr lang="en-GB" sz="2400" dirty="0" smtClean="0"/>
              <a:t> divorcés?</a:t>
            </a:r>
          </a:p>
          <a:p>
            <a:pPr marL="457200" indent="-457200">
              <a:buAutoNum type="arabicPeriod" startAt="2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049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62572" y="1331885"/>
            <a:ext cx="6876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95636" y="1225689"/>
            <a:ext cx="72717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en-GB" sz="2400" b="1" i="1" u="sng" dirty="0" err="1" smtClean="0"/>
              <a:t>Traductions</a:t>
            </a:r>
            <a:r>
              <a:rPr lang="en-GB" sz="2400" b="1" i="1" u="sng" dirty="0" smtClean="0"/>
              <a:t>:</a:t>
            </a:r>
          </a:p>
          <a:p>
            <a:pPr marL="457200" indent="-457200">
              <a:buAutoNum type="arabicPeriod" startAt="2"/>
            </a:pPr>
            <a:endParaRPr lang="en-GB" sz="2400" dirty="0"/>
          </a:p>
          <a:p>
            <a:pPr marL="457200" indent="-457200">
              <a:buAutoNum type="arabicPeriod"/>
            </a:pPr>
            <a:r>
              <a:rPr lang="en-GB" sz="2400" dirty="0" err="1" smtClean="0"/>
              <a:t>Qu’est</a:t>
            </a:r>
            <a:r>
              <a:rPr lang="en-GB" sz="2400" dirty="0" smtClean="0"/>
              <a:t>-</a:t>
            </a:r>
            <a:r>
              <a:rPr lang="en-GB" sz="2400" dirty="0" err="1" smtClean="0"/>
              <a:t>ce</a:t>
            </a:r>
            <a:r>
              <a:rPr lang="en-GB" sz="2400" dirty="0" smtClean="0"/>
              <a:t>-que </a:t>
            </a:r>
            <a:r>
              <a:rPr lang="en-GB" sz="2400" dirty="0" err="1" smtClean="0"/>
              <a:t>tu</a:t>
            </a:r>
            <a:r>
              <a:rPr lang="en-GB" sz="2400" dirty="0" smtClean="0"/>
              <a:t> </a:t>
            </a:r>
            <a:r>
              <a:rPr lang="en-GB" sz="2400" dirty="0" err="1" smtClean="0"/>
              <a:t>fais</a:t>
            </a:r>
            <a:r>
              <a:rPr lang="en-GB" sz="2400" dirty="0" smtClean="0"/>
              <a:t> pour aider </a:t>
            </a:r>
            <a:r>
              <a:rPr lang="en-GB" sz="2400" dirty="0" err="1" smtClean="0"/>
              <a:t>tes</a:t>
            </a:r>
            <a:r>
              <a:rPr lang="en-GB" sz="2400" dirty="0" smtClean="0"/>
              <a:t> parents?</a:t>
            </a:r>
          </a:p>
          <a:p>
            <a:pPr marL="457200" indent="-457200">
              <a:buAutoNum type="arabicPeriod"/>
            </a:pPr>
            <a:r>
              <a:rPr lang="en-GB" sz="2400" dirty="0" err="1" smtClean="0"/>
              <a:t>Quand</a:t>
            </a:r>
            <a:r>
              <a:rPr lang="en-GB" sz="2400" dirty="0" smtClean="0"/>
              <a:t> </a:t>
            </a:r>
            <a:r>
              <a:rPr lang="en-GB" sz="2400" dirty="0" err="1" smtClean="0"/>
              <a:t>est-il</a:t>
            </a:r>
            <a:r>
              <a:rPr lang="en-GB" sz="2400" dirty="0" smtClean="0"/>
              <a:t> </a:t>
            </a:r>
            <a:r>
              <a:rPr lang="en-GB" sz="2400" dirty="0" err="1" smtClean="0"/>
              <a:t>arrivé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err="1" smtClean="0"/>
              <a:t>Où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-</a:t>
            </a:r>
            <a:r>
              <a:rPr lang="en-GB" sz="2400" dirty="0" err="1" smtClean="0"/>
              <a:t>ce</a:t>
            </a:r>
            <a:r>
              <a:rPr lang="en-GB" sz="2400" dirty="0" smtClean="0"/>
              <a:t>-que </a:t>
            </a:r>
            <a:r>
              <a:rPr lang="en-GB" sz="2400" dirty="0" err="1" smtClean="0"/>
              <a:t>vous</a:t>
            </a:r>
            <a:r>
              <a:rPr lang="en-GB" sz="2400" dirty="0" smtClean="0"/>
              <a:t> </a:t>
            </a:r>
            <a:r>
              <a:rPr lang="en-GB" sz="2400" dirty="0" err="1" smtClean="0"/>
              <a:t>êtes</a:t>
            </a:r>
            <a:r>
              <a:rPr lang="en-GB" sz="2400" dirty="0" smtClean="0"/>
              <a:t> </a:t>
            </a:r>
            <a:r>
              <a:rPr lang="en-GB" sz="2400" dirty="0" err="1" smtClean="0"/>
              <a:t>allés</a:t>
            </a:r>
            <a:r>
              <a:rPr lang="en-GB" sz="2400" dirty="0" smtClean="0"/>
              <a:t> / </a:t>
            </a:r>
            <a:r>
              <a:rPr lang="en-GB" sz="2400" dirty="0" err="1" smtClean="0"/>
              <a:t>tu</a:t>
            </a:r>
            <a:r>
              <a:rPr lang="en-GB" sz="2400" dirty="0" smtClean="0"/>
              <a:t> </a:t>
            </a:r>
            <a:r>
              <a:rPr lang="en-GB" sz="2400" dirty="0" err="1" smtClean="0"/>
              <a:t>es</a:t>
            </a:r>
            <a:r>
              <a:rPr lang="en-GB" sz="2400" dirty="0" smtClean="0"/>
              <a:t> </a:t>
            </a:r>
            <a:r>
              <a:rPr lang="en-GB" sz="2400" dirty="0" err="1" smtClean="0"/>
              <a:t>allé</a:t>
            </a:r>
            <a:r>
              <a:rPr lang="en-GB" sz="2400" dirty="0" smtClean="0"/>
              <a:t> (e) </a:t>
            </a:r>
            <a:r>
              <a:rPr lang="en-GB" sz="2400" dirty="0" err="1" smtClean="0"/>
              <a:t>samedi</a:t>
            </a:r>
            <a:r>
              <a:rPr lang="en-GB" sz="2400" dirty="0" smtClean="0"/>
              <a:t> </a:t>
            </a:r>
            <a:r>
              <a:rPr lang="en-GB" sz="2400" dirty="0" err="1" smtClean="0"/>
              <a:t>soir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err="1" smtClean="0"/>
              <a:t>Combien</a:t>
            </a:r>
            <a:r>
              <a:rPr lang="en-GB" sz="2400" dirty="0" smtClean="0"/>
              <a:t> de </a:t>
            </a:r>
            <a:r>
              <a:rPr lang="en-GB" sz="2400" dirty="0" err="1" smtClean="0"/>
              <a:t>tes</a:t>
            </a:r>
            <a:r>
              <a:rPr lang="en-GB" sz="2400" dirty="0" smtClean="0"/>
              <a:t> </a:t>
            </a:r>
            <a:r>
              <a:rPr lang="en-GB" sz="2400" dirty="0" err="1" smtClean="0"/>
              <a:t>amis</a:t>
            </a:r>
            <a:r>
              <a:rPr lang="en-GB" sz="2400" dirty="0" smtClean="0"/>
              <a:t> </a:t>
            </a:r>
            <a:r>
              <a:rPr lang="en-GB" sz="2400" dirty="0" err="1" smtClean="0"/>
              <a:t>veulent</a:t>
            </a:r>
            <a:r>
              <a:rPr lang="en-GB" sz="2400" dirty="0" smtClean="0"/>
              <a:t> </a:t>
            </a:r>
            <a:r>
              <a:rPr lang="en-GB" sz="2400" dirty="0" err="1" smtClean="0"/>
              <a:t>aller</a:t>
            </a:r>
            <a:r>
              <a:rPr lang="en-GB" sz="2400" dirty="0" smtClean="0"/>
              <a:t> à </a:t>
            </a:r>
            <a:r>
              <a:rPr lang="en-GB" sz="2400" dirty="0" err="1" smtClean="0"/>
              <a:t>l’université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err="1" smtClean="0"/>
              <a:t>Pourquoi</a:t>
            </a:r>
            <a:r>
              <a:rPr lang="en-GB" sz="2400" dirty="0" smtClean="0"/>
              <a:t> </a:t>
            </a:r>
            <a:r>
              <a:rPr lang="en-GB" sz="2400" dirty="0" err="1" smtClean="0"/>
              <a:t>est-ce-qu’il</a:t>
            </a:r>
            <a:r>
              <a:rPr lang="en-GB" sz="2400" dirty="0" smtClean="0"/>
              <a:t> se dispute avec son </a:t>
            </a:r>
            <a:r>
              <a:rPr lang="en-GB" sz="2400" dirty="0" err="1" smtClean="0"/>
              <a:t>père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Comment </a:t>
            </a:r>
            <a:r>
              <a:rPr lang="en-GB" sz="2400" dirty="0" err="1" smtClean="0"/>
              <a:t>est-ce-qu’il</a:t>
            </a:r>
            <a:r>
              <a:rPr lang="en-GB" sz="2400" dirty="0" smtClean="0"/>
              <a:t> a </a:t>
            </a:r>
            <a:r>
              <a:rPr lang="en-GB" sz="2400" dirty="0" err="1" smtClean="0"/>
              <a:t>résolu</a:t>
            </a:r>
            <a:r>
              <a:rPr lang="en-GB" sz="2400" dirty="0" smtClean="0"/>
              <a:t> le </a:t>
            </a:r>
            <a:r>
              <a:rPr lang="en-GB" sz="2400" dirty="0" err="1" smtClean="0"/>
              <a:t>problème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Qui </a:t>
            </a:r>
            <a:r>
              <a:rPr lang="en-GB" sz="2400" dirty="0" err="1" smtClean="0"/>
              <a:t>dit</a:t>
            </a:r>
            <a:r>
              <a:rPr lang="en-GB" sz="2400" dirty="0" smtClean="0"/>
              <a:t> la </a:t>
            </a:r>
            <a:r>
              <a:rPr lang="en-GB" sz="2400" dirty="0" err="1" smtClean="0"/>
              <a:t>vérité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Avec quoi </a:t>
            </a:r>
            <a:r>
              <a:rPr lang="en-GB" sz="2400" dirty="0" err="1" smtClean="0"/>
              <a:t>est-ce-qu’il</a:t>
            </a:r>
            <a:r>
              <a:rPr lang="en-GB" sz="2400" dirty="0" smtClean="0"/>
              <a:t> a </a:t>
            </a:r>
            <a:r>
              <a:rPr lang="en-GB" sz="2400" dirty="0" err="1" smtClean="0"/>
              <a:t>écrit</a:t>
            </a:r>
            <a:r>
              <a:rPr lang="en-GB" sz="2400" dirty="0" smtClean="0"/>
              <a:t> la carte?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           a-</a:t>
            </a:r>
            <a:r>
              <a:rPr lang="en-GB" sz="2400" b="1" dirty="0" smtClean="0">
                <a:solidFill>
                  <a:srgbClr val="FF0000"/>
                </a:solidFill>
              </a:rPr>
              <a:t>t</a:t>
            </a:r>
            <a:r>
              <a:rPr lang="en-GB" sz="2400" dirty="0" smtClean="0"/>
              <a:t>-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écrit</a:t>
            </a:r>
            <a:r>
              <a:rPr lang="en-GB" sz="2400" dirty="0" smtClean="0"/>
              <a:t> la carte?</a:t>
            </a:r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0820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62572" y="1331885"/>
            <a:ext cx="6876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95636" y="1225689"/>
            <a:ext cx="72717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/>
              <a:t>3.  </a:t>
            </a:r>
            <a:r>
              <a:rPr lang="en-GB" sz="2400" b="1" i="1" u="sng" dirty="0" err="1" smtClean="0"/>
              <a:t>Quel</a:t>
            </a:r>
            <a:r>
              <a:rPr lang="en-GB" sz="2400" b="1" i="1" u="sng" dirty="0" smtClean="0"/>
              <a:t>/ </a:t>
            </a:r>
            <a:r>
              <a:rPr lang="en-GB" sz="2400" b="1" i="1" u="sng" dirty="0" err="1" smtClean="0"/>
              <a:t>quelle</a:t>
            </a:r>
            <a:r>
              <a:rPr lang="en-GB" sz="2400" b="1" i="1" u="sng" dirty="0" smtClean="0"/>
              <a:t>/</a:t>
            </a:r>
            <a:r>
              <a:rPr lang="en-GB" sz="2400" b="1" i="1" u="sng" dirty="0" err="1" smtClean="0"/>
              <a:t>quels</a:t>
            </a:r>
            <a:r>
              <a:rPr lang="en-GB" sz="2400" b="1" i="1" u="sng" dirty="0" smtClean="0"/>
              <a:t> or </a:t>
            </a:r>
            <a:r>
              <a:rPr lang="en-GB" sz="2400" b="1" i="1" u="sng" dirty="0" err="1" smtClean="0"/>
              <a:t>quelles</a:t>
            </a:r>
            <a:r>
              <a:rPr lang="en-GB" sz="2400" b="1" i="1" u="sng" dirty="0" smtClean="0"/>
              <a:t>?:</a:t>
            </a:r>
          </a:p>
          <a:p>
            <a:pPr marL="457200" indent="-457200">
              <a:buAutoNum type="arabicPeriod" startAt="2"/>
            </a:pPr>
            <a:endParaRPr lang="en-GB" sz="2400" dirty="0"/>
          </a:p>
          <a:p>
            <a:pPr marL="457200" indent="-457200">
              <a:buAutoNum type="arabicPeriod"/>
            </a:pPr>
            <a:r>
              <a:rPr lang="en-GB" sz="2400" dirty="0" err="1" smtClean="0">
                <a:solidFill>
                  <a:srgbClr val="FF0000"/>
                </a:solidFill>
              </a:rPr>
              <a:t>Quel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 le </a:t>
            </a:r>
            <a:r>
              <a:rPr lang="en-GB" sz="2400" dirty="0" err="1" smtClean="0"/>
              <a:t>problème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err="1" smtClean="0">
                <a:solidFill>
                  <a:srgbClr val="FF0000"/>
                </a:solidFill>
              </a:rPr>
              <a:t>Quelles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/>
              <a:t>réponses</a:t>
            </a:r>
            <a:r>
              <a:rPr lang="en-GB" sz="2400" dirty="0" smtClean="0"/>
              <a:t> </a:t>
            </a:r>
            <a:r>
              <a:rPr lang="en-GB" sz="2400" dirty="0" err="1" smtClean="0"/>
              <a:t>sont</a:t>
            </a:r>
            <a:r>
              <a:rPr lang="en-GB" sz="2400" dirty="0" smtClean="0"/>
              <a:t> </a:t>
            </a:r>
            <a:r>
              <a:rPr lang="en-GB" sz="2400" dirty="0" err="1" smtClean="0"/>
              <a:t>correctes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err="1" smtClean="0">
                <a:solidFill>
                  <a:srgbClr val="FF0000"/>
                </a:solidFill>
              </a:rPr>
              <a:t>Quelle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 la difference …?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De </a:t>
            </a:r>
            <a:r>
              <a:rPr lang="en-GB" sz="2400" dirty="0" err="1" smtClean="0">
                <a:solidFill>
                  <a:srgbClr val="FF0000"/>
                </a:solidFill>
              </a:rPr>
              <a:t>quels</a:t>
            </a:r>
            <a:r>
              <a:rPr lang="en-GB" sz="2400" dirty="0" smtClean="0"/>
              <a:t> films </a:t>
            </a:r>
            <a:r>
              <a:rPr lang="en-GB" sz="2400" dirty="0" err="1" smtClean="0"/>
              <a:t>parlent-ils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Il </a:t>
            </a:r>
            <a:r>
              <a:rPr lang="en-GB" sz="2400" dirty="0" err="1" smtClean="0"/>
              <a:t>répond</a:t>
            </a:r>
            <a:r>
              <a:rPr lang="en-GB" sz="2400" dirty="0" smtClean="0"/>
              <a:t> à </a:t>
            </a:r>
            <a:r>
              <a:rPr lang="en-GB" sz="2400" dirty="0" err="1" smtClean="0">
                <a:solidFill>
                  <a:srgbClr val="FF0000"/>
                </a:solidFill>
              </a:rPr>
              <a:t>quelle</a:t>
            </a:r>
            <a:r>
              <a:rPr lang="en-GB" sz="2400" dirty="0" smtClean="0"/>
              <a:t> question?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A </a:t>
            </a:r>
            <a:r>
              <a:rPr lang="en-GB" sz="2400" dirty="0" err="1" smtClean="0"/>
              <a:t>q</a:t>
            </a:r>
            <a:r>
              <a:rPr lang="en-GB" sz="2400" dirty="0" err="1" smtClean="0">
                <a:solidFill>
                  <a:srgbClr val="FF0000"/>
                </a:solidFill>
              </a:rPr>
              <a:t>uel</a:t>
            </a:r>
            <a:r>
              <a:rPr lang="en-GB" sz="2400" dirty="0" smtClean="0"/>
              <a:t> </a:t>
            </a:r>
            <a:r>
              <a:rPr lang="en-GB" sz="2400" dirty="0" err="1" smtClean="0"/>
              <a:t>âge</a:t>
            </a:r>
            <a:r>
              <a:rPr lang="en-GB" sz="2400" dirty="0" smtClean="0"/>
              <a:t> …?</a:t>
            </a:r>
          </a:p>
          <a:p>
            <a:pPr marL="457200" indent="-457200">
              <a:buAutoNum type="arabicPeriod"/>
            </a:pPr>
            <a:r>
              <a:rPr lang="en-GB" sz="2400" dirty="0" err="1" smtClean="0">
                <a:solidFill>
                  <a:srgbClr val="FF0000"/>
                </a:solidFill>
              </a:rPr>
              <a:t>Quelle</a:t>
            </a:r>
            <a:r>
              <a:rPr lang="en-GB" sz="2400" dirty="0" smtClean="0"/>
              <a:t> femme …?</a:t>
            </a:r>
          </a:p>
          <a:p>
            <a:pPr marL="457200" indent="-457200">
              <a:buAutoNum type="arabicPeriod"/>
            </a:pPr>
            <a:r>
              <a:rPr lang="en-GB" sz="2400" dirty="0" err="1" smtClean="0">
                <a:solidFill>
                  <a:srgbClr val="FF0000"/>
                </a:solidFill>
              </a:rPr>
              <a:t>Quels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/>
              <a:t>enfants</a:t>
            </a:r>
            <a:r>
              <a:rPr lang="en-GB" sz="2400" dirty="0" smtClean="0"/>
              <a:t> …? </a:t>
            </a:r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0318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62572" y="1331885"/>
            <a:ext cx="6876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95636" y="1225689"/>
            <a:ext cx="72717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4"/>
            </a:pPr>
            <a:r>
              <a:rPr lang="en-GB" sz="2400" b="1" i="1" u="sng" dirty="0" err="1" smtClean="0"/>
              <a:t>Forme</a:t>
            </a:r>
            <a:r>
              <a:rPr lang="en-GB" sz="2400" b="1" i="1" u="sng" dirty="0" smtClean="0"/>
              <a:t> </a:t>
            </a:r>
            <a:r>
              <a:rPr lang="en-GB" sz="2400" b="1" i="1" u="sng" dirty="0" err="1" smtClean="0"/>
              <a:t>correcte</a:t>
            </a:r>
            <a:r>
              <a:rPr lang="en-GB" sz="2400" b="1" i="1" u="sng" dirty="0" smtClean="0"/>
              <a:t>?</a:t>
            </a:r>
          </a:p>
          <a:p>
            <a:endParaRPr lang="en-GB" sz="2400" dirty="0"/>
          </a:p>
          <a:p>
            <a:pPr marL="457200" indent="-457200">
              <a:buAutoNum type="arabicPeriod"/>
            </a:pPr>
            <a:r>
              <a:rPr lang="en-GB" sz="2400" dirty="0" err="1" smtClean="0"/>
              <a:t>Lequel</a:t>
            </a:r>
            <a:endParaRPr lang="en-GB" sz="2400" dirty="0" smtClean="0"/>
          </a:p>
          <a:p>
            <a:pPr marL="457200" indent="-457200">
              <a:buAutoNum type="arabicPeriod"/>
            </a:pPr>
            <a:r>
              <a:rPr lang="en-GB" sz="2400" dirty="0" smtClean="0"/>
              <a:t>A </a:t>
            </a:r>
            <a:r>
              <a:rPr lang="en-GB" sz="2400" dirty="0" err="1" smtClean="0"/>
              <a:t>laquelle</a:t>
            </a:r>
            <a:endParaRPr lang="en-GB" sz="2400" dirty="0" smtClean="0"/>
          </a:p>
          <a:p>
            <a:pPr marL="457200" indent="-457200">
              <a:buAutoNum type="arabicPeriod"/>
            </a:pPr>
            <a:r>
              <a:rPr lang="en-GB" sz="2400" dirty="0" err="1" smtClean="0"/>
              <a:t>Lesquels</a:t>
            </a:r>
            <a:endParaRPr lang="en-GB" sz="2400" dirty="0" smtClean="0"/>
          </a:p>
          <a:p>
            <a:pPr marL="457200" indent="-457200">
              <a:buAutoNum type="arabicPeriod"/>
            </a:pPr>
            <a:r>
              <a:rPr lang="en-GB" sz="2400" dirty="0" err="1" smtClean="0"/>
              <a:t>Lequel</a:t>
            </a:r>
            <a:endParaRPr lang="en-GB" sz="2400" dirty="0" smtClean="0"/>
          </a:p>
          <a:p>
            <a:pPr marL="457200" indent="-457200">
              <a:buAutoNum type="arabicPeriod"/>
            </a:pPr>
            <a:r>
              <a:rPr lang="en-GB" sz="2400" dirty="0" err="1" smtClean="0"/>
              <a:t>Lesquelles</a:t>
            </a:r>
            <a:endParaRPr lang="en-GB" sz="2400" dirty="0" smtClean="0"/>
          </a:p>
          <a:p>
            <a:pPr marL="457200" indent="-457200">
              <a:buAutoNum type="arabicPeriod"/>
            </a:pPr>
            <a:r>
              <a:rPr lang="en-GB" sz="2400" dirty="0" smtClean="0"/>
              <a:t>A </a:t>
            </a:r>
            <a:r>
              <a:rPr lang="en-GB" sz="2400" dirty="0" err="1" smtClean="0"/>
              <a:t>laquelle</a:t>
            </a:r>
            <a:endParaRPr lang="en-GB" sz="2400" dirty="0" smtClean="0"/>
          </a:p>
          <a:p>
            <a:pPr marL="457200" indent="-457200">
              <a:buAutoNum type="arabicPeriod"/>
            </a:pPr>
            <a:r>
              <a:rPr lang="en-GB" sz="2400" dirty="0" smtClean="0"/>
              <a:t>De </a:t>
            </a:r>
            <a:r>
              <a:rPr lang="en-GB" sz="2400" smtClean="0"/>
              <a:t>laquelle</a:t>
            </a:r>
            <a:endParaRPr lang="en-GB" sz="2400" dirty="0" smtClean="0"/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1705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5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2860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4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1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4" y="647241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87272" y="2035314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It is easy to ask questions!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3429000"/>
            <a:ext cx="817290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i="1" dirty="0" err="1" smtClean="0">
                <a:solidFill>
                  <a:schemeClr val="tx2"/>
                </a:solidFill>
              </a:rPr>
              <a:t>C’est</a:t>
            </a:r>
            <a:r>
              <a:rPr lang="en-GB" sz="3800" i="1" dirty="0" smtClean="0">
                <a:solidFill>
                  <a:schemeClr val="tx2"/>
                </a:solidFill>
              </a:rPr>
              <a:t> facile de poser des questions!</a:t>
            </a:r>
            <a:endParaRPr lang="en-GB" sz="3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8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59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0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" y="623094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61"/>
          <p:cNvSpPr>
            <a:spLocks noChangeArrowheads="1"/>
          </p:cNvSpPr>
          <p:nvPr/>
        </p:nvSpPr>
        <p:spPr bwMode="auto">
          <a:xfrm rot="-1706924">
            <a:off x="7086600" y="1143000"/>
            <a:ext cx="381000" cy="1362075"/>
          </a:xfrm>
          <a:prstGeom prst="rect">
            <a:avLst/>
          </a:prstGeom>
          <a:solidFill>
            <a:srgbClr val="F2FDF7">
              <a:alpha val="7097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8" name="Rectangle 62"/>
          <p:cNvSpPr>
            <a:spLocks noChangeArrowheads="1"/>
          </p:cNvSpPr>
          <p:nvPr/>
        </p:nvSpPr>
        <p:spPr bwMode="auto">
          <a:xfrm rot="-1706924">
            <a:off x="1611313" y="4700588"/>
            <a:ext cx="381000" cy="990600"/>
          </a:xfrm>
          <a:prstGeom prst="rect">
            <a:avLst/>
          </a:prstGeom>
          <a:solidFill>
            <a:srgbClr val="F2FDF7">
              <a:alpha val="7097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9" name="Rectangle 63"/>
          <p:cNvSpPr>
            <a:spLocks noChangeArrowheads="1"/>
          </p:cNvSpPr>
          <p:nvPr/>
        </p:nvSpPr>
        <p:spPr bwMode="auto">
          <a:xfrm rot="1945088">
            <a:off x="1801813" y="923925"/>
            <a:ext cx="381000" cy="1362075"/>
          </a:xfrm>
          <a:prstGeom prst="rect">
            <a:avLst/>
          </a:prstGeom>
          <a:solidFill>
            <a:srgbClr val="F2FDF7">
              <a:alpha val="7097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Rectangle 64"/>
          <p:cNvSpPr>
            <a:spLocks noChangeArrowheads="1"/>
          </p:cNvSpPr>
          <p:nvPr/>
        </p:nvSpPr>
        <p:spPr bwMode="auto">
          <a:xfrm rot="1706924" flipH="1">
            <a:off x="7277100" y="4700588"/>
            <a:ext cx="381000" cy="990600"/>
          </a:xfrm>
          <a:prstGeom prst="rect">
            <a:avLst/>
          </a:prstGeom>
          <a:solidFill>
            <a:srgbClr val="F2FDF7">
              <a:alpha val="7097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691680" y="1388626"/>
            <a:ext cx="6372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Is it easy to ask questions?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88192" y="2458459"/>
            <a:ext cx="6732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GB" dirty="0" smtClean="0"/>
              <a:t>The lazy way:  </a:t>
            </a:r>
            <a:r>
              <a:rPr lang="en-GB" dirty="0" err="1" smtClean="0"/>
              <a:t>C’est</a:t>
            </a:r>
            <a:r>
              <a:rPr lang="en-GB" dirty="0" smtClean="0"/>
              <a:t> facile de poser des questions</a:t>
            </a:r>
            <a:r>
              <a:rPr lang="en-GB" b="1" dirty="0" smtClean="0">
                <a:solidFill>
                  <a:srgbClr val="FF0000"/>
                </a:solidFill>
              </a:rPr>
              <a:t>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4627" y="3353450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GB" dirty="0" smtClean="0"/>
              <a:t>The most common way:  </a:t>
            </a:r>
            <a:r>
              <a:rPr lang="en-GB" b="1" dirty="0" err="1" smtClean="0">
                <a:solidFill>
                  <a:srgbClr val="FF0000"/>
                </a:solidFill>
              </a:rPr>
              <a:t>Est-ce-que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facile de poser des questions?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95616" y="4297973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GB" dirty="0" smtClean="0"/>
              <a:t>The posh way:  </a:t>
            </a:r>
            <a:r>
              <a:rPr lang="en-GB" b="1" dirty="0" err="1" smtClean="0">
                <a:solidFill>
                  <a:srgbClr val="FF0000"/>
                </a:solidFill>
              </a:rPr>
              <a:t>Est-ce</a:t>
            </a:r>
            <a:r>
              <a:rPr lang="en-GB" dirty="0" smtClean="0"/>
              <a:t> facile de poser des questions?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1359240"/>
            <a:ext cx="457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/>
              <a:t>Exemple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586060" y="2286588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Do </a:t>
            </a:r>
            <a:r>
              <a:rPr lang="en-GB" sz="3200" dirty="0"/>
              <a:t>y</a:t>
            </a:r>
            <a:r>
              <a:rPr lang="en-GB" sz="3200" dirty="0" smtClean="0"/>
              <a:t>ou understand?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961710" y="3429000"/>
            <a:ext cx="62286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err="1" smtClean="0">
                <a:solidFill>
                  <a:srgbClr val="FF0000"/>
                </a:solidFill>
              </a:rPr>
              <a:t>Vous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comprenez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600" i="1" dirty="0" err="1" smtClean="0">
                <a:solidFill>
                  <a:srgbClr val="FF0000"/>
                </a:solidFill>
              </a:rPr>
              <a:t>Est-ce-que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vous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comprenez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600" i="1" dirty="0" err="1" smtClean="0">
                <a:solidFill>
                  <a:srgbClr val="FF0000"/>
                </a:solidFill>
              </a:rPr>
              <a:t>Comprenez-vous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  <a:endParaRPr lang="en-GB" sz="3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1359240"/>
            <a:ext cx="457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/>
              <a:t>Exemple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2286588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Are you ready for the exam?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44420" y="3176972"/>
            <a:ext cx="82840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err="1" smtClean="0">
                <a:solidFill>
                  <a:srgbClr val="FF0000"/>
                </a:solidFill>
              </a:rPr>
              <a:t>Vous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êtes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prêts</a:t>
            </a:r>
            <a:r>
              <a:rPr lang="en-GB" sz="3200" i="1" dirty="0" smtClean="0">
                <a:solidFill>
                  <a:srgbClr val="FF0000"/>
                </a:solidFill>
              </a:rPr>
              <a:t> pour </a:t>
            </a:r>
            <a:r>
              <a:rPr lang="en-GB" sz="3200" i="1" dirty="0" err="1" smtClean="0">
                <a:solidFill>
                  <a:srgbClr val="FF0000"/>
                </a:solidFill>
              </a:rPr>
              <a:t>l’examen</a:t>
            </a:r>
            <a:r>
              <a:rPr lang="en-GB" sz="32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200" i="1" dirty="0" err="1" smtClean="0">
                <a:solidFill>
                  <a:srgbClr val="FF0000"/>
                </a:solidFill>
              </a:rPr>
              <a:t>Est-ce-que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vous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êtes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prêts</a:t>
            </a:r>
            <a:r>
              <a:rPr lang="en-GB" sz="3200" i="1" dirty="0" smtClean="0">
                <a:solidFill>
                  <a:srgbClr val="FF0000"/>
                </a:solidFill>
              </a:rPr>
              <a:t> pour </a:t>
            </a:r>
            <a:r>
              <a:rPr lang="en-GB" sz="3200" i="1" dirty="0" err="1" smtClean="0">
                <a:solidFill>
                  <a:srgbClr val="FF0000"/>
                </a:solidFill>
              </a:rPr>
              <a:t>l’examen</a:t>
            </a:r>
            <a:r>
              <a:rPr lang="en-GB" sz="32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600" i="1" dirty="0" err="1" smtClean="0">
                <a:solidFill>
                  <a:srgbClr val="FF0000"/>
                </a:solidFill>
              </a:rPr>
              <a:t>Êtes</a:t>
            </a:r>
            <a:r>
              <a:rPr lang="en-GB" sz="3600" i="1" dirty="0" smtClean="0">
                <a:solidFill>
                  <a:srgbClr val="FF0000"/>
                </a:solidFill>
              </a:rPr>
              <a:t>- </a:t>
            </a:r>
            <a:r>
              <a:rPr lang="en-GB" sz="3600" i="1" dirty="0" err="1" smtClean="0">
                <a:solidFill>
                  <a:srgbClr val="FF0000"/>
                </a:solidFill>
              </a:rPr>
              <a:t>vous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prêts</a:t>
            </a:r>
            <a:r>
              <a:rPr lang="en-GB" sz="3600" i="1" dirty="0" smtClean="0">
                <a:solidFill>
                  <a:srgbClr val="FF0000"/>
                </a:solidFill>
              </a:rPr>
              <a:t> pour </a:t>
            </a:r>
            <a:r>
              <a:rPr lang="en-GB" sz="3600" i="1" dirty="0" err="1" smtClean="0">
                <a:solidFill>
                  <a:srgbClr val="FF0000"/>
                </a:solidFill>
              </a:rPr>
              <a:t>l’examen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3642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4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5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6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8" y="583131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87724" y="1268760"/>
            <a:ext cx="5436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Les mots </a:t>
            </a:r>
            <a:r>
              <a:rPr lang="en-GB" sz="4000" dirty="0" err="1" smtClean="0"/>
              <a:t>interrogatifs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045612" y="226168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319972" y="2261682"/>
            <a:ext cx="205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>
                <a:solidFill>
                  <a:srgbClr val="FF0000"/>
                </a:solidFill>
              </a:rPr>
              <a:t>q</a:t>
            </a:r>
            <a:r>
              <a:rPr lang="en-GB" b="1" i="1" dirty="0" err="1" smtClean="0">
                <a:solidFill>
                  <a:srgbClr val="FF0000"/>
                </a:solidFill>
              </a:rPr>
              <a:t>u’est-ce-que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32448" y="27432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</a:t>
            </a:r>
            <a:r>
              <a:rPr lang="en-GB" dirty="0" smtClean="0"/>
              <a:t>hen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373488" y="27432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 smtClean="0">
                <a:solidFill>
                  <a:srgbClr val="FF0000"/>
                </a:solidFill>
              </a:rPr>
              <a:t>quand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62928" y="3195640"/>
            <a:ext cx="927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where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430638" y="3195640"/>
            <a:ext cx="149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 smtClean="0">
                <a:solidFill>
                  <a:srgbClr val="FF0000"/>
                </a:solidFill>
              </a:rPr>
              <a:t>où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4916" y="3564972"/>
            <a:ext cx="112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367376" y="3631828"/>
            <a:ext cx="18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FF0000"/>
                </a:solidFill>
              </a:rPr>
              <a:t>comment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10508" y="4008780"/>
            <a:ext cx="114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373488" y="411307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 smtClean="0">
                <a:solidFill>
                  <a:srgbClr val="FF0000"/>
                </a:solidFill>
              </a:rPr>
              <a:t>pourquoi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8432" y="4493796"/>
            <a:ext cx="1209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who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430638" y="4581128"/>
            <a:ext cx="1671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FF0000"/>
                </a:solidFill>
              </a:rPr>
              <a:t>qui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10508" y="4950460"/>
            <a:ext cx="1218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</a:t>
            </a:r>
            <a:r>
              <a:rPr lang="en-GB" dirty="0" smtClean="0"/>
              <a:t>ho with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389668" y="4950460"/>
            <a:ext cx="18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</a:rPr>
              <a:t>a</a:t>
            </a:r>
            <a:r>
              <a:rPr lang="en-GB" b="1" i="1" dirty="0" smtClean="0">
                <a:solidFill>
                  <a:srgbClr val="FF0000"/>
                </a:solidFill>
              </a:rPr>
              <a:t>vec qui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20426691">
            <a:off x="1079612" y="280151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r>
              <a:rPr lang="en-GB" dirty="0" smtClean="0"/>
              <a:t>t what time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20436797">
            <a:off x="917594" y="3380306"/>
            <a:ext cx="18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FF0000"/>
                </a:solidFill>
              </a:rPr>
              <a:t>À </a:t>
            </a:r>
            <a:r>
              <a:rPr lang="en-GB" b="1" i="1" dirty="0" err="1" smtClean="0">
                <a:solidFill>
                  <a:srgbClr val="FF0000"/>
                </a:solidFill>
              </a:rPr>
              <a:t>quelle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heure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913097">
            <a:off x="6421348" y="2694801"/>
            <a:ext cx="222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  <a:r>
              <a:rPr lang="en-GB" dirty="0" smtClean="0"/>
              <a:t>ow much / many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 rot="865104">
            <a:off x="6368008" y="32440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>
                <a:solidFill>
                  <a:srgbClr val="FF0000"/>
                </a:solidFill>
              </a:rPr>
              <a:t>c</a:t>
            </a:r>
            <a:r>
              <a:rPr lang="en-GB" b="1" i="1" dirty="0" err="1" smtClean="0">
                <a:solidFill>
                  <a:srgbClr val="FF0000"/>
                </a:solidFill>
              </a:rPr>
              <a:t>ombien</a:t>
            </a:r>
            <a:r>
              <a:rPr lang="en-GB" b="1" i="1" dirty="0" smtClean="0">
                <a:solidFill>
                  <a:srgbClr val="FF0000"/>
                </a:solidFill>
              </a:rPr>
              <a:t> (de)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82119" y="4324834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which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624228" y="4678462"/>
            <a:ext cx="1915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>
                <a:solidFill>
                  <a:srgbClr val="FF0000"/>
                </a:solidFill>
              </a:rPr>
              <a:t>q</a:t>
            </a:r>
            <a:r>
              <a:rPr lang="en-GB" b="1" i="1" dirty="0" err="1" smtClean="0">
                <a:solidFill>
                  <a:srgbClr val="FF0000"/>
                </a:solidFill>
              </a:rPr>
              <a:t>uel</a:t>
            </a:r>
            <a:r>
              <a:rPr lang="en-GB" b="1" i="1" dirty="0" smtClean="0">
                <a:solidFill>
                  <a:srgbClr val="FF0000"/>
                </a:solidFill>
              </a:rPr>
              <a:t> / </a:t>
            </a:r>
            <a:r>
              <a:rPr lang="en-GB" b="1" i="1" dirty="0" err="1" smtClean="0">
                <a:solidFill>
                  <a:srgbClr val="FF0000"/>
                </a:solidFill>
              </a:rPr>
              <a:t>quelle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1359240"/>
            <a:ext cx="457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/>
              <a:t>Exemples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2286588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Where do you eat?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44420" y="3176972"/>
            <a:ext cx="828406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err="1" smtClean="0">
                <a:solidFill>
                  <a:srgbClr val="FF0000"/>
                </a:solidFill>
              </a:rPr>
              <a:t>Vous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mangez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où</a:t>
            </a:r>
            <a:r>
              <a:rPr lang="en-GB" sz="32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200" i="1" dirty="0" err="1" smtClean="0">
                <a:solidFill>
                  <a:srgbClr val="FF0000"/>
                </a:solidFill>
              </a:rPr>
              <a:t>Où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>
                <a:solidFill>
                  <a:srgbClr val="FF0000"/>
                </a:solidFill>
              </a:rPr>
              <a:t>e</a:t>
            </a:r>
            <a:r>
              <a:rPr lang="en-GB" sz="3200" i="1" dirty="0" err="1" smtClean="0">
                <a:solidFill>
                  <a:srgbClr val="FF0000"/>
                </a:solidFill>
              </a:rPr>
              <a:t>st-ce-que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vous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mangez</a:t>
            </a:r>
            <a:r>
              <a:rPr lang="en-GB" sz="32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600" i="1" dirty="0" err="1" smtClean="0">
                <a:solidFill>
                  <a:srgbClr val="FF0000"/>
                </a:solidFill>
              </a:rPr>
              <a:t>Où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mangez-vous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0109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1359240"/>
            <a:ext cx="457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/>
              <a:t>Exemples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2286588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When do you eat?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44420" y="3176972"/>
            <a:ext cx="828406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err="1" smtClean="0">
                <a:solidFill>
                  <a:srgbClr val="FF0000"/>
                </a:solidFill>
              </a:rPr>
              <a:t>Vous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mangez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quand</a:t>
            </a:r>
            <a:r>
              <a:rPr lang="en-GB" sz="32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200" i="1" dirty="0" err="1" smtClean="0">
                <a:solidFill>
                  <a:srgbClr val="FF0000"/>
                </a:solidFill>
              </a:rPr>
              <a:t>Quand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>
                <a:solidFill>
                  <a:srgbClr val="FF0000"/>
                </a:solidFill>
              </a:rPr>
              <a:t>e</a:t>
            </a:r>
            <a:r>
              <a:rPr lang="en-GB" sz="3200" i="1" dirty="0" err="1" smtClean="0">
                <a:solidFill>
                  <a:srgbClr val="FF0000"/>
                </a:solidFill>
              </a:rPr>
              <a:t>st-ce-que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vous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mangez</a:t>
            </a:r>
            <a:r>
              <a:rPr lang="en-GB" sz="32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600" i="1" dirty="0" err="1" smtClean="0">
                <a:solidFill>
                  <a:srgbClr val="FF0000"/>
                </a:solidFill>
              </a:rPr>
              <a:t>Quand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mangez-vous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086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72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1359240"/>
            <a:ext cx="457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/>
              <a:t>Exemples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2286588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Who do you eat with?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44420" y="3176972"/>
            <a:ext cx="828406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err="1" smtClean="0">
                <a:solidFill>
                  <a:srgbClr val="FF0000"/>
                </a:solidFill>
              </a:rPr>
              <a:t>Vous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mangez</a:t>
            </a:r>
            <a:r>
              <a:rPr lang="en-GB" sz="3200" i="1" dirty="0" smtClean="0">
                <a:solidFill>
                  <a:srgbClr val="FF0000"/>
                </a:solidFill>
              </a:rPr>
              <a:t> avec qui?</a:t>
            </a:r>
          </a:p>
          <a:p>
            <a:r>
              <a:rPr lang="en-GB" sz="3200" i="1" dirty="0" smtClean="0">
                <a:solidFill>
                  <a:srgbClr val="FF0000"/>
                </a:solidFill>
              </a:rPr>
              <a:t>Avec qui </a:t>
            </a:r>
            <a:r>
              <a:rPr lang="en-GB" sz="3200" i="1" dirty="0" err="1">
                <a:solidFill>
                  <a:srgbClr val="FF0000"/>
                </a:solidFill>
              </a:rPr>
              <a:t>e</a:t>
            </a:r>
            <a:r>
              <a:rPr lang="en-GB" sz="3200" i="1" dirty="0" err="1" smtClean="0">
                <a:solidFill>
                  <a:srgbClr val="FF0000"/>
                </a:solidFill>
              </a:rPr>
              <a:t>st-ce-que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vous</a:t>
            </a:r>
            <a:r>
              <a:rPr lang="en-GB" sz="3200" i="1" dirty="0" smtClean="0">
                <a:solidFill>
                  <a:srgbClr val="FF0000"/>
                </a:solidFill>
              </a:rPr>
              <a:t> </a:t>
            </a:r>
            <a:r>
              <a:rPr lang="en-GB" sz="3200" i="1" dirty="0" err="1" smtClean="0">
                <a:solidFill>
                  <a:srgbClr val="FF0000"/>
                </a:solidFill>
              </a:rPr>
              <a:t>mangez</a:t>
            </a:r>
            <a:r>
              <a:rPr lang="en-GB" sz="32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600" i="1" dirty="0" smtClean="0">
                <a:solidFill>
                  <a:srgbClr val="FF0000"/>
                </a:solidFill>
              </a:rPr>
              <a:t>Avec qui </a:t>
            </a:r>
            <a:r>
              <a:rPr lang="en-GB" sz="3600" i="1" dirty="0" err="1" smtClean="0">
                <a:solidFill>
                  <a:srgbClr val="FF0000"/>
                </a:solidFill>
              </a:rPr>
              <a:t>mangez-vous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2155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5B9244"/>
      </a:hlink>
      <a:folHlink>
        <a:srgbClr val="DBD99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</TotalTime>
  <Words>585</Words>
  <Application>Microsoft Office PowerPoint</Application>
  <PresentationFormat>On-screen Show (4:3)</PresentationFormat>
  <Paragraphs>148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 tags template</dc:title>
  <dc:creator>Presentation Magazine</dc:creator>
  <cp:lastModifiedBy>Françoise Marteel</cp:lastModifiedBy>
  <cp:revision>151</cp:revision>
  <dcterms:modified xsi:type="dcterms:W3CDTF">2016-10-04T10:40:18Z</dcterms:modified>
</cp:coreProperties>
</file>