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2723" y="1532238"/>
            <a:ext cx="9572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BBC is a channel which I find boring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02722" y="2397211"/>
            <a:ext cx="9152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La BBC </a:t>
            </a:r>
            <a:r>
              <a:rPr lang="en-GB" sz="3600" dirty="0" err="1" smtClean="0"/>
              <a:t>est</a:t>
            </a:r>
            <a:r>
              <a:rPr lang="en-GB" sz="3600" dirty="0" smtClean="0"/>
              <a:t> </a:t>
            </a:r>
            <a:r>
              <a:rPr lang="en-GB" sz="3600" dirty="0" err="1" smtClean="0"/>
              <a:t>une</a:t>
            </a:r>
            <a:r>
              <a:rPr lang="en-GB" sz="3600" dirty="0" smtClean="0"/>
              <a:t> </a:t>
            </a:r>
            <a:r>
              <a:rPr lang="en-GB" sz="3600" dirty="0" err="1" smtClean="0"/>
              <a:t>chaîne</a:t>
            </a:r>
            <a:r>
              <a:rPr lang="en-GB" sz="3600" dirty="0" smtClean="0"/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que</a:t>
            </a:r>
            <a:r>
              <a:rPr lang="en-GB" sz="3600" dirty="0" smtClean="0"/>
              <a:t> je </a:t>
            </a:r>
            <a:r>
              <a:rPr lang="en-GB" sz="3600" dirty="0" err="1" smtClean="0"/>
              <a:t>trouve</a:t>
            </a:r>
            <a:r>
              <a:rPr lang="en-GB" sz="3600" dirty="0" smtClean="0"/>
              <a:t> </a:t>
            </a:r>
            <a:r>
              <a:rPr lang="en-GB" sz="3600" dirty="0" err="1" smtClean="0"/>
              <a:t>ennuyeuse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293340" y="3484605"/>
            <a:ext cx="1100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On the other hand MTV is a channel which is interesting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202721" y="4629665"/>
            <a:ext cx="107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Par </a:t>
            </a:r>
            <a:r>
              <a:rPr lang="en-GB" sz="3600" dirty="0" err="1" smtClean="0"/>
              <a:t>contre</a:t>
            </a:r>
            <a:r>
              <a:rPr lang="en-GB" sz="3600" dirty="0" smtClean="0"/>
              <a:t>, MTV </a:t>
            </a:r>
            <a:r>
              <a:rPr lang="en-GB" sz="3600" dirty="0" err="1" smtClean="0"/>
              <a:t>est</a:t>
            </a:r>
            <a:r>
              <a:rPr lang="en-GB" sz="3600" dirty="0" smtClean="0"/>
              <a:t> </a:t>
            </a:r>
            <a:r>
              <a:rPr lang="en-GB" sz="3600" dirty="0" err="1" smtClean="0"/>
              <a:t>une</a:t>
            </a:r>
            <a:r>
              <a:rPr lang="en-GB" sz="3600" dirty="0" smtClean="0"/>
              <a:t> </a:t>
            </a:r>
            <a:r>
              <a:rPr lang="en-GB" sz="3600" dirty="0" err="1" smtClean="0"/>
              <a:t>chaîne</a:t>
            </a:r>
            <a:r>
              <a:rPr lang="en-GB" sz="3600" dirty="0" smtClean="0"/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qui</a:t>
            </a:r>
            <a:r>
              <a:rPr lang="en-GB" sz="3600" dirty="0" smtClean="0"/>
              <a:t> </a:t>
            </a:r>
            <a:r>
              <a:rPr lang="en-GB" sz="3600" dirty="0" err="1" smtClean="0"/>
              <a:t>est</a:t>
            </a:r>
            <a:r>
              <a:rPr lang="en-GB" sz="3600" dirty="0" smtClean="0"/>
              <a:t> </a:t>
            </a:r>
            <a:r>
              <a:rPr lang="en-GB" sz="3600" dirty="0" err="1" smtClean="0"/>
              <a:t>intéressante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8277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4064" y="160297"/>
            <a:ext cx="9119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Sully is </a:t>
            </a:r>
            <a:r>
              <a:rPr lang="en-GB" sz="3600" dirty="0" smtClean="0"/>
              <a:t>a film which deserves an </a:t>
            </a:r>
            <a:r>
              <a:rPr lang="en-GB" sz="3600" dirty="0" err="1" smtClean="0"/>
              <a:t>oscar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841157" y="831998"/>
            <a:ext cx="9012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Sully </a:t>
            </a:r>
            <a:r>
              <a:rPr lang="en-GB" sz="3600" dirty="0" err="1" smtClean="0"/>
              <a:t>est</a:t>
            </a:r>
            <a:r>
              <a:rPr lang="en-GB" sz="3600" dirty="0" smtClean="0"/>
              <a:t> </a:t>
            </a:r>
            <a:r>
              <a:rPr lang="en-GB" sz="3600" dirty="0" smtClean="0"/>
              <a:t>un film </a:t>
            </a:r>
            <a:r>
              <a:rPr lang="en-GB" sz="3600" dirty="0" smtClean="0">
                <a:solidFill>
                  <a:srgbClr val="FF0000"/>
                </a:solidFill>
              </a:rPr>
              <a:t>qui</a:t>
            </a:r>
            <a:r>
              <a:rPr lang="en-GB" sz="3600" dirty="0" smtClean="0"/>
              <a:t> </a:t>
            </a:r>
            <a:r>
              <a:rPr lang="en-GB" sz="3600" dirty="0" err="1" smtClean="0"/>
              <a:t>mérite</a:t>
            </a:r>
            <a:r>
              <a:rPr lang="en-GB" sz="3600" dirty="0" smtClean="0"/>
              <a:t> un </a:t>
            </a:r>
            <a:r>
              <a:rPr lang="en-GB" sz="3600" dirty="0" err="1" smtClean="0"/>
              <a:t>oscar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655805" y="1621972"/>
            <a:ext cx="9868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 programme which I saw last night was fantastic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655805" y="2395648"/>
            <a:ext cx="10272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/>
              <a:t>L’émission</a:t>
            </a:r>
            <a:r>
              <a:rPr lang="en-GB" sz="3600" dirty="0" smtClean="0"/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que</a:t>
            </a:r>
            <a:r>
              <a:rPr lang="en-GB" sz="3600" b="1" dirty="0" smtClean="0"/>
              <a:t> </a:t>
            </a:r>
            <a:r>
              <a:rPr lang="en-GB" sz="3600" dirty="0" err="1" smtClean="0"/>
              <a:t>j’ai</a:t>
            </a:r>
            <a:r>
              <a:rPr lang="en-GB" sz="3600" dirty="0" smtClean="0"/>
              <a:t> </a:t>
            </a:r>
            <a:r>
              <a:rPr lang="en-GB" sz="3600" dirty="0" err="1" smtClean="0"/>
              <a:t>vu</a:t>
            </a:r>
            <a:r>
              <a:rPr lang="en-GB" sz="3600" b="1" dirty="0" err="1" smtClean="0">
                <a:solidFill>
                  <a:srgbClr val="FF0000"/>
                </a:solidFill>
              </a:rPr>
              <a:t>e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dirty="0" err="1" smtClean="0"/>
              <a:t>hier</a:t>
            </a:r>
            <a:r>
              <a:rPr lang="en-GB" sz="3600" dirty="0" smtClean="0"/>
              <a:t> </a:t>
            </a:r>
            <a:r>
              <a:rPr lang="en-GB" sz="3600" dirty="0" err="1" smtClean="0"/>
              <a:t>soir</a:t>
            </a:r>
            <a:r>
              <a:rPr lang="en-GB" sz="3600" dirty="0" smtClean="0"/>
              <a:t> </a:t>
            </a:r>
            <a:r>
              <a:rPr lang="en-GB" sz="3600" dirty="0" err="1" smtClean="0"/>
              <a:t>était</a:t>
            </a:r>
            <a:r>
              <a:rPr lang="en-GB" sz="3600" dirty="0" smtClean="0"/>
              <a:t> </a:t>
            </a:r>
            <a:r>
              <a:rPr lang="en-GB" sz="3600" dirty="0" err="1" smtClean="0"/>
              <a:t>fantastique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070920" y="3248782"/>
            <a:ext cx="11022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 </a:t>
            </a:r>
            <a:r>
              <a:rPr lang="en-GB" sz="3600" dirty="0" smtClean="0"/>
              <a:t>actress </a:t>
            </a:r>
            <a:r>
              <a:rPr lang="en-GB" sz="3600" dirty="0" smtClean="0"/>
              <a:t>everybody is talking about is </a:t>
            </a:r>
            <a:r>
              <a:rPr lang="en-GB" sz="3600" i="1" dirty="0" smtClean="0"/>
              <a:t>Marion </a:t>
            </a:r>
            <a:r>
              <a:rPr lang="en-GB" sz="3600" i="1" dirty="0" err="1" smtClean="0"/>
              <a:t>Cotillard</a:t>
            </a:r>
            <a:endParaRPr lang="en-GB" sz="3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070920" y="4011738"/>
            <a:ext cx="10626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/>
              <a:t>L’actrice</a:t>
            </a:r>
            <a:r>
              <a:rPr lang="en-GB" sz="3600" dirty="0" smtClean="0"/>
              <a:t> </a:t>
            </a:r>
            <a:r>
              <a:rPr lang="en-GB" sz="3600" b="1" dirty="0" err="1" smtClean="0">
                <a:solidFill>
                  <a:srgbClr val="FF0000"/>
                </a:solidFill>
              </a:rPr>
              <a:t>dont</a:t>
            </a:r>
            <a:r>
              <a:rPr lang="en-GB" sz="3600" dirty="0" smtClean="0"/>
              <a:t> tout le monde </a:t>
            </a:r>
            <a:r>
              <a:rPr lang="en-GB" sz="3600" dirty="0" err="1" smtClean="0"/>
              <a:t>parle</a:t>
            </a:r>
            <a:r>
              <a:rPr lang="en-GB" sz="3600" dirty="0" smtClean="0"/>
              <a:t> </a:t>
            </a:r>
            <a:r>
              <a:rPr lang="en-GB" sz="3600" dirty="0" err="1" smtClean="0"/>
              <a:t>est</a:t>
            </a:r>
            <a:r>
              <a:rPr lang="en-GB" sz="3600" dirty="0" smtClean="0"/>
              <a:t> </a:t>
            </a:r>
            <a:r>
              <a:rPr lang="en-GB" sz="3600" i="1" dirty="0" smtClean="0"/>
              <a:t>Marion </a:t>
            </a:r>
            <a:r>
              <a:rPr lang="en-GB" sz="3600" i="1" dirty="0" err="1" smtClean="0"/>
              <a:t>Cotillard</a:t>
            </a:r>
            <a:endParaRPr lang="en-GB" sz="3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237733" y="4774696"/>
            <a:ext cx="10705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/>
              <a:t>S.Spielberg</a:t>
            </a:r>
            <a:r>
              <a:rPr lang="en-GB" sz="3600" dirty="0" smtClean="0"/>
              <a:t> is a director whose films are always excellent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57429" y="5421027"/>
            <a:ext cx="12072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/>
              <a:t>S.Spielberg</a:t>
            </a:r>
            <a:r>
              <a:rPr lang="en-GB" sz="3600" dirty="0" smtClean="0"/>
              <a:t> </a:t>
            </a:r>
            <a:r>
              <a:rPr lang="en-GB" sz="3600" dirty="0" err="1" smtClean="0"/>
              <a:t>est</a:t>
            </a:r>
            <a:r>
              <a:rPr lang="en-GB" sz="3600" dirty="0" smtClean="0"/>
              <a:t> un </a:t>
            </a:r>
            <a:r>
              <a:rPr lang="en-GB" sz="3600" dirty="0" err="1" smtClean="0"/>
              <a:t>réalisateur</a:t>
            </a:r>
            <a:r>
              <a:rPr lang="en-GB" sz="3600" dirty="0" smtClean="0"/>
              <a:t> </a:t>
            </a:r>
            <a:r>
              <a:rPr lang="en-GB" sz="3600" b="1" dirty="0" err="1" smtClean="0">
                <a:solidFill>
                  <a:srgbClr val="FF0000"/>
                </a:solidFill>
              </a:rPr>
              <a:t>dont</a:t>
            </a:r>
            <a:r>
              <a:rPr lang="en-GB" sz="3600" dirty="0" smtClean="0"/>
              <a:t> les films </a:t>
            </a:r>
            <a:r>
              <a:rPr lang="en-GB" sz="3600" dirty="0" err="1" smtClean="0"/>
              <a:t>sont</a:t>
            </a:r>
            <a:r>
              <a:rPr lang="en-GB" sz="3600" dirty="0" smtClean="0"/>
              <a:t> </a:t>
            </a:r>
            <a:r>
              <a:rPr lang="en-GB" sz="3600" dirty="0" err="1" smtClean="0"/>
              <a:t>toujours</a:t>
            </a:r>
            <a:r>
              <a:rPr lang="en-GB" sz="3600" dirty="0" smtClean="0"/>
              <a:t> </a:t>
            </a:r>
            <a:r>
              <a:rPr lang="en-GB" sz="3600" dirty="0" err="1" smtClean="0"/>
              <a:t>excellent</a:t>
            </a:r>
            <a:r>
              <a:rPr lang="en-GB" sz="3600" b="1" dirty="0" err="1" smtClean="0">
                <a:solidFill>
                  <a:srgbClr val="FF0000"/>
                </a:solidFill>
              </a:rPr>
              <a:t>s</a:t>
            </a:r>
            <a:r>
              <a:rPr lang="en-GB" sz="3600" dirty="0" smtClean="0"/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6043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163</TotalTime>
  <Words>109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Tw Cen MT</vt:lpstr>
      <vt:lpstr>Droplet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Françoise Marteel</dc:creator>
  <cp:lastModifiedBy>Françoise Marteel</cp:lastModifiedBy>
  <cp:revision>9</cp:revision>
  <dcterms:created xsi:type="dcterms:W3CDTF">2016-10-06T08:43:42Z</dcterms:created>
  <dcterms:modified xsi:type="dcterms:W3CDTF">2017-01-04T08:07:14Z</dcterms:modified>
</cp:coreProperties>
</file>