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84" r:id="rId3"/>
    <p:sldMasterId id="2147483696" r:id="rId4"/>
    <p:sldMasterId id="2147483708" r:id="rId5"/>
  </p:sldMasterIdLst>
  <p:sldIdLst>
    <p:sldId id="257" r:id="rId6"/>
    <p:sldId id="258" r:id="rId7"/>
    <p:sldId id="261" r:id="rId8"/>
    <p:sldId id="259" r:id="rId9"/>
    <p:sldId id="260" r:id="rId10"/>
    <p:sldId id="262" r:id="rId11"/>
    <p:sldId id="264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402" y="-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5.xml"/><Relationship Id="rId15" Type="http://schemas.openxmlformats.org/officeDocument/2006/relationships/theme" Target="theme/theme1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8458200" cy="5943600"/>
            <a:chOff x="0" y="0"/>
            <a:chExt cx="5328" cy="3744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0" y="1440"/>
              <a:ext cx="5155" cy="2304"/>
            </a:xfrm>
            <a:custGeom>
              <a:avLst/>
              <a:gdLst/>
              <a:ahLst/>
              <a:cxnLst>
                <a:cxn ang="0">
                  <a:pos x="5154" y="1769"/>
                </a:cxn>
                <a:cxn ang="0">
                  <a:pos x="0" y="2304"/>
                </a:cxn>
                <a:cxn ang="0">
                  <a:pos x="0" y="1252"/>
                </a:cxn>
                <a:cxn ang="0">
                  <a:pos x="5155" y="0"/>
                </a:cxn>
                <a:cxn ang="0">
                  <a:pos x="5155" y="1416"/>
                </a:cxn>
                <a:cxn ang="0">
                  <a:pos x="5154" y="1769"/>
                </a:cxn>
              </a:cxnLst>
              <a:rect l="0" t="0" r="r" b="b"/>
              <a:pathLst>
                <a:path w="5155" h="2304">
                  <a:moveTo>
                    <a:pt x="5154" y="1769"/>
                  </a:moveTo>
                  <a:lnTo>
                    <a:pt x="0" y="2304"/>
                  </a:lnTo>
                  <a:lnTo>
                    <a:pt x="0" y="1252"/>
                  </a:lnTo>
                  <a:lnTo>
                    <a:pt x="5155" y="0"/>
                  </a:lnTo>
                  <a:lnTo>
                    <a:pt x="5155" y="1416"/>
                  </a:lnTo>
                  <a:lnTo>
                    <a:pt x="5154" y="1769"/>
                  </a:lnTo>
                  <a:close/>
                </a:path>
              </a:pathLst>
            </a:custGeom>
            <a:gradFill rotWithShape="1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>
                <a:solidFill>
                  <a:srgbClr val="FFFFFF"/>
                </a:solidFill>
              </a:endParaRPr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hidden">
            <a:xfrm>
              <a:off x="0" y="0"/>
              <a:ext cx="5328" cy="3689"/>
            </a:xfrm>
            <a:custGeom>
              <a:avLst/>
              <a:gdLst/>
              <a:ahLst/>
              <a:cxnLst>
                <a:cxn ang="0">
                  <a:pos x="5311" y="3209"/>
                </a:cxn>
                <a:cxn ang="0">
                  <a:pos x="0" y="3689"/>
                </a:cxn>
                <a:cxn ang="0">
                  <a:pos x="0" y="9"/>
                </a:cxn>
                <a:cxn ang="0">
                  <a:pos x="5328" y="0"/>
                </a:cxn>
                <a:cxn ang="0">
                  <a:pos x="5311" y="3209"/>
                </a:cxn>
              </a:cxnLst>
              <a:rect l="0" t="0" r="r" b="b"/>
              <a:pathLst>
                <a:path w="5328" h="3689">
                  <a:moveTo>
                    <a:pt x="5311" y="3209"/>
                  </a:moveTo>
                  <a:lnTo>
                    <a:pt x="0" y="3689"/>
                  </a:lnTo>
                  <a:lnTo>
                    <a:pt x="0" y="9"/>
                  </a:lnTo>
                  <a:lnTo>
                    <a:pt x="5328" y="0"/>
                  </a:lnTo>
                  <a:lnTo>
                    <a:pt x="5311" y="3209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>
                <a:solidFill>
                  <a:srgbClr val="FFFFFF"/>
                </a:solidFill>
              </a:endParaRPr>
            </a:p>
          </p:txBody>
        </p:sp>
      </p:grpSp>
      <p:sp>
        <p:nvSpPr>
          <p:cNvPr id="9221" name="Rectangle 5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9225" name="Rectangle 9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68475"/>
            <a:ext cx="7772400" cy="1736725"/>
          </a:xfrm>
        </p:spPr>
        <p:txBody>
          <a:bodyPr anchor="b" anchorCtr="1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ACCEE7D-C174-4E37-97E9-E1F2F284E664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82868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76DB44-00E3-4E97-B4A5-E403E3CDB580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76020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213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213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1A61F5-A373-4EBE-9BF9-D709B1244D47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87226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8458200" cy="5943600"/>
            <a:chOff x="0" y="0"/>
            <a:chExt cx="5328" cy="3744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0" y="1440"/>
              <a:ext cx="5155" cy="2304"/>
            </a:xfrm>
            <a:custGeom>
              <a:avLst/>
              <a:gdLst/>
              <a:ahLst/>
              <a:cxnLst>
                <a:cxn ang="0">
                  <a:pos x="5154" y="1769"/>
                </a:cxn>
                <a:cxn ang="0">
                  <a:pos x="0" y="2304"/>
                </a:cxn>
                <a:cxn ang="0">
                  <a:pos x="0" y="1252"/>
                </a:cxn>
                <a:cxn ang="0">
                  <a:pos x="5155" y="0"/>
                </a:cxn>
                <a:cxn ang="0">
                  <a:pos x="5155" y="1416"/>
                </a:cxn>
                <a:cxn ang="0">
                  <a:pos x="5154" y="1769"/>
                </a:cxn>
              </a:cxnLst>
              <a:rect l="0" t="0" r="r" b="b"/>
              <a:pathLst>
                <a:path w="5155" h="2304">
                  <a:moveTo>
                    <a:pt x="5154" y="1769"/>
                  </a:moveTo>
                  <a:lnTo>
                    <a:pt x="0" y="2304"/>
                  </a:lnTo>
                  <a:lnTo>
                    <a:pt x="0" y="1252"/>
                  </a:lnTo>
                  <a:lnTo>
                    <a:pt x="5155" y="0"/>
                  </a:lnTo>
                  <a:lnTo>
                    <a:pt x="5155" y="1416"/>
                  </a:lnTo>
                  <a:lnTo>
                    <a:pt x="5154" y="1769"/>
                  </a:lnTo>
                  <a:close/>
                </a:path>
              </a:pathLst>
            </a:custGeom>
            <a:gradFill rotWithShape="1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>
                <a:solidFill>
                  <a:srgbClr val="FFFFFF"/>
                </a:solidFill>
              </a:endParaRPr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hidden">
            <a:xfrm>
              <a:off x="0" y="0"/>
              <a:ext cx="5328" cy="3689"/>
            </a:xfrm>
            <a:custGeom>
              <a:avLst/>
              <a:gdLst/>
              <a:ahLst/>
              <a:cxnLst>
                <a:cxn ang="0">
                  <a:pos x="5311" y="3209"/>
                </a:cxn>
                <a:cxn ang="0">
                  <a:pos x="0" y="3689"/>
                </a:cxn>
                <a:cxn ang="0">
                  <a:pos x="0" y="9"/>
                </a:cxn>
                <a:cxn ang="0">
                  <a:pos x="5328" y="0"/>
                </a:cxn>
                <a:cxn ang="0">
                  <a:pos x="5311" y="3209"/>
                </a:cxn>
              </a:cxnLst>
              <a:rect l="0" t="0" r="r" b="b"/>
              <a:pathLst>
                <a:path w="5328" h="3689">
                  <a:moveTo>
                    <a:pt x="5311" y="3209"/>
                  </a:moveTo>
                  <a:lnTo>
                    <a:pt x="0" y="3689"/>
                  </a:lnTo>
                  <a:lnTo>
                    <a:pt x="0" y="9"/>
                  </a:lnTo>
                  <a:lnTo>
                    <a:pt x="5328" y="0"/>
                  </a:lnTo>
                  <a:lnTo>
                    <a:pt x="5311" y="3209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>
                <a:solidFill>
                  <a:srgbClr val="FFFFFF"/>
                </a:solidFill>
              </a:endParaRPr>
            </a:p>
          </p:txBody>
        </p:sp>
      </p:grpSp>
      <p:sp>
        <p:nvSpPr>
          <p:cNvPr id="9221" name="Rectangle 5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9225" name="Rectangle 9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68475"/>
            <a:ext cx="7772400" cy="1736725"/>
          </a:xfrm>
        </p:spPr>
        <p:txBody>
          <a:bodyPr anchor="b" anchorCtr="1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ACCEE7D-C174-4E37-97E9-E1F2F284E664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209021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6CABDD-BB9C-4F3A-8F09-1D087A156108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22469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2E5801-DD85-4CB8-BA56-2F6A964B3035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7767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27F67A-B931-4923-8B8C-1EBF1776EB3A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369240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A34F69-9BFF-40D3-BEAA-64FAE4897B1D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867782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24F949-96AE-4F0F-852C-F7C9BFD00A74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688589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3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0772C2-4BA1-4570-9A06-6952BEF61C49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841112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D76706-29B1-40B4-93D3-CBA6ADAE7987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26707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6CABDD-BB9C-4F3A-8F09-1D087A156108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856460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3A4DB6-A016-4C2F-AC1A-54AFFD4A484A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4074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76DB44-00E3-4E97-B4A5-E403E3CDB580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614711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213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213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1A61F5-A373-4EBE-9BF9-D709B1244D47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725007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8458200" cy="5943600"/>
            <a:chOff x="0" y="0"/>
            <a:chExt cx="5328" cy="3744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0" y="1440"/>
              <a:ext cx="5155" cy="2304"/>
            </a:xfrm>
            <a:custGeom>
              <a:avLst/>
              <a:gdLst/>
              <a:ahLst/>
              <a:cxnLst>
                <a:cxn ang="0">
                  <a:pos x="5154" y="1769"/>
                </a:cxn>
                <a:cxn ang="0">
                  <a:pos x="0" y="2304"/>
                </a:cxn>
                <a:cxn ang="0">
                  <a:pos x="0" y="1252"/>
                </a:cxn>
                <a:cxn ang="0">
                  <a:pos x="5155" y="0"/>
                </a:cxn>
                <a:cxn ang="0">
                  <a:pos x="5155" y="1416"/>
                </a:cxn>
                <a:cxn ang="0">
                  <a:pos x="5154" y="1769"/>
                </a:cxn>
              </a:cxnLst>
              <a:rect l="0" t="0" r="r" b="b"/>
              <a:pathLst>
                <a:path w="5155" h="2304">
                  <a:moveTo>
                    <a:pt x="5154" y="1769"/>
                  </a:moveTo>
                  <a:lnTo>
                    <a:pt x="0" y="2304"/>
                  </a:lnTo>
                  <a:lnTo>
                    <a:pt x="0" y="1252"/>
                  </a:lnTo>
                  <a:lnTo>
                    <a:pt x="5155" y="0"/>
                  </a:lnTo>
                  <a:lnTo>
                    <a:pt x="5155" y="1416"/>
                  </a:lnTo>
                  <a:lnTo>
                    <a:pt x="5154" y="1769"/>
                  </a:lnTo>
                  <a:close/>
                </a:path>
              </a:pathLst>
            </a:custGeom>
            <a:gradFill rotWithShape="1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>
                <a:solidFill>
                  <a:srgbClr val="FFFFFF"/>
                </a:solidFill>
              </a:endParaRPr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hidden">
            <a:xfrm>
              <a:off x="0" y="0"/>
              <a:ext cx="5328" cy="3689"/>
            </a:xfrm>
            <a:custGeom>
              <a:avLst/>
              <a:gdLst/>
              <a:ahLst/>
              <a:cxnLst>
                <a:cxn ang="0">
                  <a:pos x="5311" y="3209"/>
                </a:cxn>
                <a:cxn ang="0">
                  <a:pos x="0" y="3689"/>
                </a:cxn>
                <a:cxn ang="0">
                  <a:pos x="0" y="9"/>
                </a:cxn>
                <a:cxn ang="0">
                  <a:pos x="5328" y="0"/>
                </a:cxn>
                <a:cxn ang="0">
                  <a:pos x="5311" y="3209"/>
                </a:cxn>
              </a:cxnLst>
              <a:rect l="0" t="0" r="r" b="b"/>
              <a:pathLst>
                <a:path w="5328" h="3689">
                  <a:moveTo>
                    <a:pt x="5311" y="3209"/>
                  </a:moveTo>
                  <a:lnTo>
                    <a:pt x="0" y="3689"/>
                  </a:lnTo>
                  <a:lnTo>
                    <a:pt x="0" y="9"/>
                  </a:lnTo>
                  <a:lnTo>
                    <a:pt x="5328" y="0"/>
                  </a:lnTo>
                  <a:lnTo>
                    <a:pt x="5311" y="3209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>
                <a:solidFill>
                  <a:srgbClr val="FFFFFF"/>
                </a:solidFill>
              </a:endParaRPr>
            </a:p>
          </p:txBody>
        </p:sp>
      </p:grpSp>
      <p:sp>
        <p:nvSpPr>
          <p:cNvPr id="9221" name="Rectangle 5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9225" name="Rectangle 9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68475"/>
            <a:ext cx="7772400" cy="1736725"/>
          </a:xfrm>
        </p:spPr>
        <p:txBody>
          <a:bodyPr anchor="b" anchorCtr="1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ACCEE7D-C174-4E37-97E9-E1F2F284E664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156763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6CABDD-BB9C-4F3A-8F09-1D087A156108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816234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2E5801-DD85-4CB8-BA56-2F6A964B3035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725011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27F67A-B931-4923-8B8C-1EBF1776EB3A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383091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A34F69-9BFF-40D3-BEAA-64FAE4897B1D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539470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24F949-96AE-4F0F-852C-F7C9BFD00A74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269324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3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0772C2-4BA1-4570-9A06-6952BEF61C49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82314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2E5801-DD85-4CB8-BA56-2F6A964B3035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246514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D76706-29B1-40B4-93D3-CBA6ADAE7987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312450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3A4DB6-A016-4C2F-AC1A-54AFFD4A484A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116855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76DB44-00E3-4E97-B4A5-E403E3CDB580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023828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213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213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1A61F5-A373-4EBE-9BF9-D709B1244D47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5760948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8458200" cy="5943600"/>
            <a:chOff x="0" y="0"/>
            <a:chExt cx="5328" cy="3744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0" y="1440"/>
              <a:ext cx="5155" cy="2304"/>
            </a:xfrm>
            <a:custGeom>
              <a:avLst/>
              <a:gdLst/>
              <a:ahLst/>
              <a:cxnLst>
                <a:cxn ang="0">
                  <a:pos x="5154" y="1769"/>
                </a:cxn>
                <a:cxn ang="0">
                  <a:pos x="0" y="2304"/>
                </a:cxn>
                <a:cxn ang="0">
                  <a:pos x="0" y="1252"/>
                </a:cxn>
                <a:cxn ang="0">
                  <a:pos x="5155" y="0"/>
                </a:cxn>
                <a:cxn ang="0">
                  <a:pos x="5155" y="1416"/>
                </a:cxn>
                <a:cxn ang="0">
                  <a:pos x="5154" y="1769"/>
                </a:cxn>
              </a:cxnLst>
              <a:rect l="0" t="0" r="r" b="b"/>
              <a:pathLst>
                <a:path w="5155" h="2304">
                  <a:moveTo>
                    <a:pt x="5154" y="1769"/>
                  </a:moveTo>
                  <a:lnTo>
                    <a:pt x="0" y="2304"/>
                  </a:lnTo>
                  <a:lnTo>
                    <a:pt x="0" y="1252"/>
                  </a:lnTo>
                  <a:lnTo>
                    <a:pt x="5155" y="0"/>
                  </a:lnTo>
                  <a:lnTo>
                    <a:pt x="5155" y="1416"/>
                  </a:lnTo>
                  <a:lnTo>
                    <a:pt x="5154" y="1769"/>
                  </a:lnTo>
                  <a:close/>
                </a:path>
              </a:pathLst>
            </a:custGeom>
            <a:gradFill rotWithShape="1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>
                <a:solidFill>
                  <a:srgbClr val="FFFFFF"/>
                </a:solidFill>
              </a:endParaRPr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hidden">
            <a:xfrm>
              <a:off x="0" y="0"/>
              <a:ext cx="5328" cy="3689"/>
            </a:xfrm>
            <a:custGeom>
              <a:avLst/>
              <a:gdLst/>
              <a:ahLst/>
              <a:cxnLst>
                <a:cxn ang="0">
                  <a:pos x="5311" y="3209"/>
                </a:cxn>
                <a:cxn ang="0">
                  <a:pos x="0" y="3689"/>
                </a:cxn>
                <a:cxn ang="0">
                  <a:pos x="0" y="9"/>
                </a:cxn>
                <a:cxn ang="0">
                  <a:pos x="5328" y="0"/>
                </a:cxn>
                <a:cxn ang="0">
                  <a:pos x="5311" y="3209"/>
                </a:cxn>
              </a:cxnLst>
              <a:rect l="0" t="0" r="r" b="b"/>
              <a:pathLst>
                <a:path w="5328" h="3689">
                  <a:moveTo>
                    <a:pt x="5311" y="3209"/>
                  </a:moveTo>
                  <a:lnTo>
                    <a:pt x="0" y="3689"/>
                  </a:lnTo>
                  <a:lnTo>
                    <a:pt x="0" y="9"/>
                  </a:lnTo>
                  <a:lnTo>
                    <a:pt x="5328" y="0"/>
                  </a:lnTo>
                  <a:lnTo>
                    <a:pt x="5311" y="3209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>
                <a:solidFill>
                  <a:srgbClr val="FFFFFF"/>
                </a:solidFill>
              </a:endParaRPr>
            </a:p>
          </p:txBody>
        </p:sp>
      </p:grpSp>
      <p:sp>
        <p:nvSpPr>
          <p:cNvPr id="9221" name="Rectangle 5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9225" name="Rectangle 9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68475"/>
            <a:ext cx="7772400" cy="1736725"/>
          </a:xfrm>
        </p:spPr>
        <p:txBody>
          <a:bodyPr anchor="b" anchorCtr="1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ACCEE7D-C174-4E37-97E9-E1F2F284E664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9897378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6CABDD-BB9C-4F3A-8F09-1D087A156108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0425143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2E5801-DD85-4CB8-BA56-2F6A964B3035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4784538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27F67A-B931-4923-8B8C-1EBF1776EB3A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0232721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A34F69-9BFF-40D3-BEAA-64FAE4897B1D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2404003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24F949-96AE-4F0F-852C-F7C9BFD00A74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02084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27F67A-B931-4923-8B8C-1EBF1776EB3A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1398798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3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0772C2-4BA1-4570-9A06-6952BEF61C49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0637105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D76706-29B1-40B4-93D3-CBA6ADAE7987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7346458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3A4DB6-A016-4C2F-AC1A-54AFFD4A484A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6361512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76DB44-00E3-4E97-B4A5-E403E3CDB580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2622800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213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213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1A61F5-A373-4EBE-9BF9-D709B1244D47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5390721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E4E245-3A76-46D1-A6B4-2AD1E59D7508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10/03/2015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EB55FD-5835-4A52-809F-7AD67A8EB8D2}" type="slidenum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4605442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C07D36-11CD-4A4E-87FE-B25A0798206E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10/03/2015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FE6967-4B7C-4444-AD26-2D37A4B783D8}" type="slidenum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1717157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6D7BD1-FD5F-4AA4-81F8-5A56C83CA9FE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10/03/2015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D4D90E-5B62-416A-87D3-1EA8197563C7}" type="slidenum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6522587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2CBD2D-1187-4929-95C7-F9FE37FE53C9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10/03/2015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94AE46-2900-4A2C-A8F6-6FDC2618B036}" type="slidenum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24174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41F5C1-ADC2-4584-B282-471134D02714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10/03/2015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E2DF0D-2174-46A9-82E9-33C8C267715D}" type="slidenum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66638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A34F69-9BFF-40D3-BEAA-64FAE4897B1D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2347117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51E707-6A62-4D06-AB77-221845E922B8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10/03/2015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2F3C0B-4F4C-4AFC-9D76-F2C594AC8BF1}" type="slidenum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5754894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CE4DA3-01A4-4822-A205-8781F2036DC7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10/03/2015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29EF3A-166B-4D0F-A9B3-248BA7E0E243}" type="slidenum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2662437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55BD69-8975-4523-B3D9-EC95EE1CA46F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10/03/2015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D055B5-952B-45B1-8BA5-C2CFE77594CF}" type="slidenum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3446221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FB702E-B754-4AAF-AA1F-DBFD55CCBBBD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10/03/2015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C5F023-19E8-4EB6-9A2E-80E049E76ADB}" type="slidenum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1534893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9BEBCC-D507-4DB5-9C9E-1A4B036CD53C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10/03/2015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731951-3504-4087-9165-3E102C328A99}" type="slidenum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3300592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7B3DBC-901D-46FF-83D6-2D790424D6D3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10/03/2015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A3BF8D-33B6-4723-BF47-71A18B801456}" type="slidenum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32423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24F949-96AE-4F0F-852C-F7C9BFD00A74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81819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3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0772C2-4BA1-4570-9A06-6952BEF61C49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7675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D76706-29B1-40B4-93D3-CBA6ADAE7987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94148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3A4DB6-A016-4C2F-AC1A-54AFFD4A484A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90380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7242175" cy="1981200"/>
            <a:chOff x="0" y="0"/>
            <a:chExt cx="4562" cy="1248"/>
          </a:xfrm>
        </p:grpSpPr>
        <p:sp>
          <p:nvSpPr>
            <p:cNvPr id="8195" name="Freeform 3"/>
            <p:cNvSpPr>
              <a:spLocks/>
            </p:cNvSpPr>
            <p:nvPr/>
          </p:nvSpPr>
          <p:spPr bwMode="hidden">
            <a:xfrm>
              <a:off x="0" y="583"/>
              <a:ext cx="4487" cy="665"/>
            </a:xfrm>
            <a:custGeom>
              <a:avLst/>
              <a:gdLst/>
              <a:ahLst/>
              <a:cxnLst>
                <a:cxn ang="0">
                  <a:pos x="4800" y="299"/>
                </a:cxn>
                <a:cxn ang="0">
                  <a:pos x="0" y="665"/>
                </a:cxn>
                <a:cxn ang="0">
                  <a:pos x="0" y="0"/>
                </a:cxn>
                <a:cxn ang="0">
                  <a:pos x="4806" y="1"/>
                </a:cxn>
                <a:cxn ang="0">
                  <a:pos x="4800" y="153"/>
                </a:cxn>
                <a:cxn ang="0">
                  <a:pos x="4800" y="299"/>
                </a:cxn>
              </a:cxnLst>
              <a:rect l="0" t="0" r="r" b="b"/>
              <a:pathLst>
                <a:path w="4806" h="665">
                  <a:moveTo>
                    <a:pt x="4800" y="299"/>
                  </a:moveTo>
                  <a:lnTo>
                    <a:pt x="0" y="665"/>
                  </a:lnTo>
                  <a:lnTo>
                    <a:pt x="0" y="0"/>
                  </a:lnTo>
                  <a:lnTo>
                    <a:pt x="4806" y="1"/>
                  </a:lnTo>
                  <a:lnTo>
                    <a:pt x="4800" y="153"/>
                  </a:lnTo>
                  <a:lnTo>
                    <a:pt x="4800" y="299"/>
                  </a:lnTo>
                  <a:close/>
                </a:path>
              </a:pathLst>
            </a:custGeom>
            <a:gradFill rotWithShape="1">
              <a:gsLst>
                <a:gs pos="0">
                  <a:schemeClr val="bg1">
                    <a:gamma/>
                    <a:shade val="94118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>
                <a:solidFill>
                  <a:srgbClr val="FFFFFF"/>
                </a:solidFill>
              </a:endParaRPr>
            </a:p>
          </p:txBody>
        </p:sp>
        <p:sp>
          <p:nvSpPr>
            <p:cNvPr id="8196" name="Freeform 4"/>
            <p:cNvSpPr>
              <a:spLocks/>
            </p:cNvSpPr>
            <p:nvPr/>
          </p:nvSpPr>
          <p:spPr bwMode="hidden">
            <a:xfrm>
              <a:off x="0" y="0"/>
              <a:ext cx="4562" cy="1199"/>
            </a:xfrm>
            <a:custGeom>
              <a:avLst/>
              <a:gdLst/>
              <a:ahLst/>
              <a:cxnLst>
                <a:cxn ang="0">
                  <a:pos x="4560" y="932"/>
                </a:cxn>
                <a:cxn ang="0">
                  <a:pos x="0" y="1199"/>
                </a:cxn>
                <a:cxn ang="0">
                  <a:pos x="0" y="0"/>
                </a:cxn>
                <a:cxn ang="0">
                  <a:pos x="4562" y="0"/>
                </a:cxn>
                <a:cxn ang="0">
                  <a:pos x="4560" y="932"/>
                </a:cxn>
                <a:cxn ang="0">
                  <a:pos x="4560" y="932"/>
                </a:cxn>
              </a:cxnLst>
              <a:rect l="0" t="0" r="r" b="b"/>
              <a:pathLst>
                <a:path w="4562" h="1199">
                  <a:moveTo>
                    <a:pt x="4560" y="932"/>
                  </a:moveTo>
                  <a:lnTo>
                    <a:pt x="0" y="1199"/>
                  </a:lnTo>
                  <a:lnTo>
                    <a:pt x="0" y="0"/>
                  </a:lnTo>
                  <a:lnTo>
                    <a:pt x="4562" y="0"/>
                  </a:lnTo>
                  <a:lnTo>
                    <a:pt x="4560" y="932"/>
                  </a:lnTo>
                  <a:lnTo>
                    <a:pt x="4560" y="93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>
                <a:solidFill>
                  <a:srgbClr val="FFFFFF"/>
                </a:solidFill>
              </a:endParaRPr>
            </a:p>
          </p:txBody>
        </p:sp>
      </p:grpSp>
      <p:sp>
        <p:nvSpPr>
          <p:cNvPr id="8197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8200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 smtClean="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8201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C8077A2-D7F7-4497-B8C5-BCE12AB1A76F}" type="slidenum">
              <a:rPr lang="en-US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2919493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7242175" cy="1981200"/>
            <a:chOff x="0" y="0"/>
            <a:chExt cx="4562" cy="1248"/>
          </a:xfrm>
        </p:grpSpPr>
        <p:sp>
          <p:nvSpPr>
            <p:cNvPr id="8195" name="Freeform 3"/>
            <p:cNvSpPr>
              <a:spLocks/>
            </p:cNvSpPr>
            <p:nvPr/>
          </p:nvSpPr>
          <p:spPr bwMode="hidden">
            <a:xfrm>
              <a:off x="0" y="583"/>
              <a:ext cx="4487" cy="665"/>
            </a:xfrm>
            <a:custGeom>
              <a:avLst/>
              <a:gdLst/>
              <a:ahLst/>
              <a:cxnLst>
                <a:cxn ang="0">
                  <a:pos x="4800" y="299"/>
                </a:cxn>
                <a:cxn ang="0">
                  <a:pos x="0" y="665"/>
                </a:cxn>
                <a:cxn ang="0">
                  <a:pos x="0" y="0"/>
                </a:cxn>
                <a:cxn ang="0">
                  <a:pos x="4806" y="1"/>
                </a:cxn>
                <a:cxn ang="0">
                  <a:pos x="4800" y="153"/>
                </a:cxn>
                <a:cxn ang="0">
                  <a:pos x="4800" y="299"/>
                </a:cxn>
              </a:cxnLst>
              <a:rect l="0" t="0" r="r" b="b"/>
              <a:pathLst>
                <a:path w="4806" h="665">
                  <a:moveTo>
                    <a:pt x="4800" y="299"/>
                  </a:moveTo>
                  <a:lnTo>
                    <a:pt x="0" y="665"/>
                  </a:lnTo>
                  <a:lnTo>
                    <a:pt x="0" y="0"/>
                  </a:lnTo>
                  <a:lnTo>
                    <a:pt x="4806" y="1"/>
                  </a:lnTo>
                  <a:lnTo>
                    <a:pt x="4800" y="153"/>
                  </a:lnTo>
                  <a:lnTo>
                    <a:pt x="4800" y="299"/>
                  </a:lnTo>
                  <a:close/>
                </a:path>
              </a:pathLst>
            </a:custGeom>
            <a:gradFill rotWithShape="1">
              <a:gsLst>
                <a:gs pos="0">
                  <a:schemeClr val="bg1">
                    <a:gamma/>
                    <a:shade val="94118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>
                <a:solidFill>
                  <a:srgbClr val="FFFFFF"/>
                </a:solidFill>
              </a:endParaRPr>
            </a:p>
          </p:txBody>
        </p:sp>
        <p:sp>
          <p:nvSpPr>
            <p:cNvPr id="8196" name="Freeform 4"/>
            <p:cNvSpPr>
              <a:spLocks/>
            </p:cNvSpPr>
            <p:nvPr/>
          </p:nvSpPr>
          <p:spPr bwMode="hidden">
            <a:xfrm>
              <a:off x="0" y="0"/>
              <a:ext cx="4562" cy="1199"/>
            </a:xfrm>
            <a:custGeom>
              <a:avLst/>
              <a:gdLst/>
              <a:ahLst/>
              <a:cxnLst>
                <a:cxn ang="0">
                  <a:pos x="4560" y="932"/>
                </a:cxn>
                <a:cxn ang="0">
                  <a:pos x="0" y="1199"/>
                </a:cxn>
                <a:cxn ang="0">
                  <a:pos x="0" y="0"/>
                </a:cxn>
                <a:cxn ang="0">
                  <a:pos x="4562" y="0"/>
                </a:cxn>
                <a:cxn ang="0">
                  <a:pos x="4560" y="932"/>
                </a:cxn>
                <a:cxn ang="0">
                  <a:pos x="4560" y="932"/>
                </a:cxn>
              </a:cxnLst>
              <a:rect l="0" t="0" r="r" b="b"/>
              <a:pathLst>
                <a:path w="4562" h="1199">
                  <a:moveTo>
                    <a:pt x="4560" y="932"/>
                  </a:moveTo>
                  <a:lnTo>
                    <a:pt x="0" y="1199"/>
                  </a:lnTo>
                  <a:lnTo>
                    <a:pt x="0" y="0"/>
                  </a:lnTo>
                  <a:lnTo>
                    <a:pt x="4562" y="0"/>
                  </a:lnTo>
                  <a:lnTo>
                    <a:pt x="4560" y="932"/>
                  </a:lnTo>
                  <a:lnTo>
                    <a:pt x="4560" y="93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>
                <a:solidFill>
                  <a:srgbClr val="FFFFFF"/>
                </a:solidFill>
              </a:endParaRPr>
            </a:p>
          </p:txBody>
        </p:sp>
      </p:grpSp>
      <p:sp>
        <p:nvSpPr>
          <p:cNvPr id="8197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8200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 smtClean="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8201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C8077A2-D7F7-4497-B8C5-BCE12AB1A76F}" type="slidenum">
              <a:rPr lang="en-US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4131248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7242175" cy="1981200"/>
            <a:chOff x="0" y="0"/>
            <a:chExt cx="4562" cy="1248"/>
          </a:xfrm>
        </p:grpSpPr>
        <p:sp>
          <p:nvSpPr>
            <p:cNvPr id="8195" name="Freeform 3"/>
            <p:cNvSpPr>
              <a:spLocks/>
            </p:cNvSpPr>
            <p:nvPr/>
          </p:nvSpPr>
          <p:spPr bwMode="hidden">
            <a:xfrm>
              <a:off x="0" y="583"/>
              <a:ext cx="4487" cy="665"/>
            </a:xfrm>
            <a:custGeom>
              <a:avLst/>
              <a:gdLst/>
              <a:ahLst/>
              <a:cxnLst>
                <a:cxn ang="0">
                  <a:pos x="4800" y="299"/>
                </a:cxn>
                <a:cxn ang="0">
                  <a:pos x="0" y="665"/>
                </a:cxn>
                <a:cxn ang="0">
                  <a:pos x="0" y="0"/>
                </a:cxn>
                <a:cxn ang="0">
                  <a:pos x="4806" y="1"/>
                </a:cxn>
                <a:cxn ang="0">
                  <a:pos x="4800" y="153"/>
                </a:cxn>
                <a:cxn ang="0">
                  <a:pos x="4800" y="299"/>
                </a:cxn>
              </a:cxnLst>
              <a:rect l="0" t="0" r="r" b="b"/>
              <a:pathLst>
                <a:path w="4806" h="665">
                  <a:moveTo>
                    <a:pt x="4800" y="299"/>
                  </a:moveTo>
                  <a:lnTo>
                    <a:pt x="0" y="665"/>
                  </a:lnTo>
                  <a:lnTo>
                    <a:pt x="0" y="0"/>
                  </a:lnTo>
                  <a:lnTo>
                    <a:pt x="4806" y="1"/>
                  </a:lnTo>
                  <a:lnTo>
                    <a:pt x="4800" y="153"/>
                  </a:lnTo>
                  <a:lnTo>
                    <a:pt x="4800" y="299"/>
                  </a:lnTo>
                  <a:close/>
                </a:path>
              </a:pathLst>
            </a:custGeom>
            <a:gradFill rotWithShape="1">
              <a:gsLst>
                <a:gs pos="0">
                  <a:schemeClr val="bg1">
                    <a:gamma/>
                    <a:shade val="94118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>
                <a:solidFill>
                  <a:srgbClr val="FFFFFF"/>
                </a:solidFill>
              </a:endParaRPr>
            </a:p>
          </p:txBody>
        </p:sp>
        <p:sp>
          <p:nvSpPr>
            <p:cNvPr id="8196" name="Freeform 4"/>
            <p:cNvSpPr>
              <a:spLocks/>
            </p:cNvSpPr>
            <p:nvPr/>
          </p:nvSpPr>
          <p:spPr bwMode="hidden">
            <a:xfrm>
              <a:off x="0" y="0"/>
              <a:ext cx="4562" cy="1199"/>
            </a:xfrm>
            <a:custGeom>
              <a:avLst/>
              <a:gdLst/>
              <a:ahLst/>
              <a:cxnLst>
                <a:cxn ang="0">
                  <a:pos x="4560" y="932"/>
                </a:cxn>
                <a:cxn ang="0">
                  <a:pos x="0" y="1199"/>
                </a:cxn>
                <a:cxn ang="0">
                  <a:pos x="0" y="0"/>
                </a:cxn>
                <a:cxn ang="0">
                  <a:pos x="4562" y="0"/>
                </a:cxn>
                <a:cxn ang="0">
                  <a:pos x="4560" y="932"/>
                </a:cxn>
                <a:cxn ang="0">
                  <a:pos x="4560" y="932"/>
                </a:cxn>
              </a:cxnLst>
              <a:rect l="0" t="0" r="r" b="b"/>
              <a:pathLst>
                <a:path w="4562" h="1199">
                  <a:moveTo>
                    <a:pt x="4560" y="932"/>
                  </a:moveTo>
                  <a:lnTo>
                    <a:pt x="0" y="1199"/>
                  </a:lnTo>
                  <a:lnTo>
                    <a:pt x="0" y="0"/>
                  </a:lnTo>
                  <a:lnTo>
                    <a:pt x="4562" y="0"/>
                  </a:lnTo>
                  <a:lnTo>
                    <a:pt x="4560" y="932"/>
                  </a:lnTo>
                  <a:lnTo>
                    <a:pt x="4560" y="93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>
                <a:solidFill>
                  <a:srgbClr val="FFFFFF"/>
                </a:solidFill>
              </a:endParaRPr>
            </a:p>
          </p:txBody>
        </p:sp>
      </p:grpSp>
      <p:sp>
        <p:nvSpPr>
          <p:cNvPr id="8197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8200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 smtClean="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8201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C8077A2-D7F7-4497-B8C5-BCE12AB1A76F}" type="slidenum">
              <a:rPr lang="en-US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8152222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7242175" cy="1981200"/>
            <a:chOff x="0" y="0"/>
            <a:chExt cx="4562" cy="1248"/>
          </a:xfrm>
        </p:grpSpPr>
        <p:sp>
          <p:nvSpPr>
            <p:cNvPr id="8195" name="Freeform 3"/>
            <p:cNvSpPr>
              <a:spLocks/>
            </p:cNvSpPr>
            <p:nvPr/>
          </p:nvSpPr>
          <p:spPr bwMode="hidden">
            <a:xfrm>
              <a:off x="0" y="583"/>
              <a:ext cx="4487" cy="665"/>
            </a:xfrm>
            <a:custGeom>
              <a:avLst/>
              <a:gdLst/>
              <a:ahLst/>
              <a:cxnLst>
                <a:cxn ang="0">
                  <a:pos x="4800" y="299"/>
                </a:cxn>
                <a:cxn ang="0">
                  <a:pos x="0" y="665"/>
                </a:cxn>
                <a:cxn ang="0">
                  <a:pos x="0" y="0"/>
                </a:cxn>
                <a:cxn ang="0">
                  <a:pos x="4806" y="1"/>
                </a:cxn>
                <a:cxn ang="0">
                  <a:pos x="4800" y="153"/>
                </a:cxn>
                <a:cxn ang="0">
                  <a:pos x="4800" y="299"/>
                </a:cxn>
              </a:cxnLst>
              <a:rect l="0" t="0" r="r" b="b"/>
              <a:pathLst>
                <a:path w="4806" h="665">
                  <a:moveTo>
                    <a:pt x="4800" y="299"/>
                  </a:moveTo>
                  <a:lnTo>
                    <a:pt x="0" y="665"/>
                  </a:lnTo>
                  <a:lnTo>
                    <a:pt x="0" y="0"/>
                  </a:lnTo>
                  <a:lnTo>
                    <a:pt x="4806" y="1"/>
                  </a:lnTo>
                  <a:lnTo>
                    <a:pt x="4800" y="153"/>
                  </a:lnTo>
                  <a:lnTo>
                    <a:pt x="4800" y="299"/>
                  </a:lnTo>
                  <a:close/>
                </a:path>
              </a:pathLst>
            </a:custGeom>
            <a:gradFill rotWithShape="1">
              <a:gsLst>
                <a:gs pos="0">
                  <a:schemeClr val="bg1">
                    <a:gamma/>
                    <a:shade val="94118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>
                <a:solidFill>
                  <a:srgbClr val="FFFFFF"/>
                </a:solidFill>
              </a:endParaRPr>
            </a:p>
          </p:txBody>
        </p:sp>
        <p:sp>
          <p:nvSpPr>
            <p:cNvPr id="8196" name="Freeform 4"/>
            <p:cNvSpPr>
              <a:spLocks/>
            </p:cNvSpPr>
            <p:nvPr/>
          </p:nvSpPr>
          <p:spPr bwMode="hidden">
            <a:xfrm>
              <a:off x="0" y="0"/>
              <a:ext cx="4562" cy="1199"/>
            </a:xfrm>
            <a:custGeom>
              <a:avLst/>
              <a:gdLst/>
              <a:ahLst/>
              <a:cxnLst>
                <a:cxn ang="0">
                  <a:pos x="4560" y="932"/>
                </a:cxn>
                <a:cxn ang="0">
                  <a:pos x="0" y="1199"/>
                </a:cxn>
                <a:cxn ang="0">
                  <a:pos x="0" y="0"/>
                </a:cxn>
                <a:cxn ang="0">
                  <a:pos x="4562" y="0"/>
                </a:cxn>
                <a:cxn ang="0">
                  <a:pos x="4560" y="932"/>
                </a:cxn>
                <a:cxn ang="0">
                  <a:pos x="4560" y="932"/>
                </a:cxn>
              </a:cxnLst>
              <a:rect l="0" t="0" r="r" b="b"/>
              <a:pathLst>
                <a:path w="4562" h="1199">
                  <a:moveTo>
                    <a:pt x="4560" y="932"/>
                  </a:moveTo>
                  <a:lnTo>
                    <a:pt x="0" y="1199"/>
                  </a:lnTo>
                  <a:lnTo>
                    <a:pt x="0" y="0"/>
                  </a:lnTo>
                  <a:lnTo>
                    <a:pt x="4562" y="0"/>
                  </a:lnTo>
                  <a:lnTo>
                    <a:pt x="4560" y="932"/>
                  </a:lnTo>
                  <a:lnTo>
                    <a:pt x="4560" y="93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>
                <a:solidFill>
                  <a:srgbClr val="FFFFFF"/>
                </a:solidFill>
              </a:endParaRPr>
            </a:p>
          </p:txBody>
        </p:sp>
      </p:grpSp>
      <p:sp>
        <p:nvSpPr>
          <p:cNvPr id="8197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8200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 smtClean="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8201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C8077A2-D7F7-4497-B8C5-BCE12AB1A76F}" type="slidenum">
              <a:rPr lang="en-US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7875690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486E9E8-59EF-45F8-9214-BFD1D8D19DF0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10/03/2015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37B655F-F4FF-4A8D-A96D-8DACA7A1ADE5}" type="slidenum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52335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Relationship Id="rId9" Type="http://schemas.openxmlformats.org/officeDocument/2006/relationships/image" Target="../media/image8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2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4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0" y="278130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GB" smtClean="0"/>
              <a:t>Les comparatifs</a:t>
            </a: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993724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5"/>
          <p:cNvSpPr txBox="1">
            <a:spLocks noChangeArrowheads="1"/>
          </p:cNvSpPr>
          <p:nvPr/>
        </p:nvSpPr>
        <p:spPr bwMode="auto">
          <a:xfrm>
            <a:off x="1763713" y="549275"/>
            <a:ext cx="719137" cy="1920875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altLang="en-US" sz="2000" b="1">
              <a:solidFill>
                <a:srgbClr val="FFFFFF"/>
              </a:solidFill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altLang="en-US" sz="2000" b="1">
              <a:solidFill>
                <a:srgbClr val="FFFFFF"/>
              </a:solidFill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en-US" sz="2000" b="1">
                <a:solidFill>
                  <a:srgbClr val="FFFFFF"/>
                </a:solidFill>
              </a:rPr>
              <a:t>est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en-US" sz="2000">
                <a:solidFill>
                  <a:srgbClr val="FFFFFF"/>
                </a:solidFill>
              </a:rPr>
              <a:t>(is)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altLang="en-US" sz="2000">
              <a:solidFill>
                <a:srgbClr val="FFFFFF"/>
              </a:solidFill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2000">
              <a:solidFill>
                <a:srgbClr val="FFFFFF"/>
              </a:solidFill>
            </a:endParaRPr>
          </a:p>
        </p:txBody>
      </p:sp>
      <p:sp>
        <p:nvSpPr>
          <p:cNvPr id="15363" name="Text Box 18"/>
          <p:cNvSpPr txBox="1">
            <a:spLocks noChangeArrowheads="1"/>
          </p:cNvSpPr>
          <p:nvPr/>
        </p:nvSpPr>
        <p:spPr bwMode="auto">
          <a:xfrm>
            <a:off x="3779838" y="0"/>
            <a:ext cx="2952750" cy="3270250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en-US" sz="1900" b="1">
                <a:solidFill>
                  <a:srgbClr val="FFFFFF"/>
                </a:solidFill>
              </a:rPr>
              <a:t>grand </a:t>
            </a:r>
            <a:r>
              <a:rPr lang="en-GB" altLang="en-US" sz="1900" i="1">
                <a:solidFill>
                  <a:srgbClr val="FFFFFF"/>
                </a:solidFill>
              </a:rPr>
              <a:t>(tall)</a:t>
            </a:r>
            <a:endParaRPr lang="en-GB" altLang="en-US" sz="1900" i="1" u="sng">
              <a:solidFill>
                <a:srgbClr val="FF5050"/>
              </a:solidFill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en-US" sz="1900" b="1">
                <a:solidFill>
                  <a:srgbClr val="FFFFFF"/>
                </a:solidFill>
              </a:rPr>
              <a:t>petit </a:t>
            </a:r>
            <a:r>
              <a:rPr lang="en-GB" altLang="en-US" sz="1900" i="1">
                <a:solidFill>
                  <a:srgbClr val="FFFFFF"/>
                </a:solidFill>
              </a:rPr>
              <a:t>(small)</a:t>
            </a:r>
            <a:endParaRPr lang="en-GB" altLang="en-US" sz="1900" i="1" u="sng">
              <a:solidFill>
                <a:srgbClr val="FF5050"/>
              </a:solidFill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en-US" sz="1900" b="1">
                <a:solidFill>
                  <a:srgbClr val="FFFFFF"/>
                </a:solidFill>
              </a:rPr>
              <a:t>amusant </a:t>
            </a:r>
            <a:r>
              <a:rPr lang="en-GB" altLang="en-US" sz="1900" i="1">
                <a:solidFill>
                  <a:srgbClr val="FFFFFF"/>
                </a:solidFill>
              </a:rPr>
              <a:t>(funny)</a:t>
            </a:r>
            <a:endParaRPr lang="en-GB" altLang="en-US" sz="1900" i="1" u="sng">
              <a:solidFill>
                <a:srgbClr val="FF5050"/>
              </a:solidFill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en-US" sz="1900" b="1">
                <a:solidFill>
                  <a:srgbClr val="FFFFFF"/>
                </a:solidFill>
              </a:rPr>
              <a:t>intéressant </a:t>
            </a:r>
            <a:r>
              <a:rPr lang="en-GB" altLang="en-US" sz="1900" i="1">
                <a:solidFill>
                  <a:srgbClr val="FFFFFF"/>
                </a:solidFill>
              </a:rPr>
              <a:t>(interesting)</a:t>
            </a:r>
            <a:endParaRPr lang="en-GB" altLang="en-US" sz="1900" i="1" u="sng">
              <a:solidFill>
                <a:srgbClr val="FF5050"/>
              </a:solidFill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en-US" sz="1900" b="1">
                <a:solidFill>
                  <a:srgbClr val="FFFFFF"/>
                </a:solidFill>
              </a:rPr>
              <a:t>fort </a:t>
            </a:r>
            <a:r>
              <a:rPr lang="en-GB" altLang="en-US" sz="1900" i="1">
                <a:solidFill>
                  <a:srgbClr val="FFFFFF"/>
                </a:solidFill>
              </a:rPr>
              <a:t>(strong)</a:t>
            </a:r>
            <a:endParaRPr lang="en-GB" altLang="en-US" sz="1900" i="1" u="sng">
              <a:solidFill>
                <a:srgbClr val="FF5050"/>
              </a:solidFill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en-US" sz="1900" b="1">
                <a:solidFill>
                  <a:srgbClr val="FFFFFF"/>
                </a:solidFill>
              </a:rPr>
              <a:t>joli </a:t>
            </a:r>
            <a:r>
              <a:rPr lang="en-GB" altLang="en-US" sz="1900" i="1">
                <a:solidFill>
                  <a:srgbClr val="FFFFFF"/>
                </a:solidFill>
              </a:rPr>
              <a:t>(pretty)</a:t>
            </a:r>
            <a:endParaRPr lang="en-GB" altLang="en-US" sz="1900" i="1" u="sng">
              <a:solidFill>
                <a:srgbClr val="FF5050"/>
              </a:solidFill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en-US" sz="1900" b="1">
                <a:solidFill>
                  <a:srgbClr val="FFFFFF"/>
                </a:solidFill>
              </a:rPr>
              <a:t>bavard </a:t>
            </a:r>
            <a:r>
              <a:rPr lang="en-GB" altLang="en-US" sz="1900" i="1">
                <a:solidFill>
                  <a:srgbClr val="FFFFFF"/>
                </a:solidFill>
              </a:rPr>
              <a:t>(chatty)</a:t>
            </a:r>
            <a:endParaRPr lang="en-GB" altLang="en-US" sz="1900" i="1" u="sng">
              <a:solidFill>
                <a:srgbClr val="FF5050"/>
              </a:solidFill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en-US" sz="1900" b="1">
                <a:solidFill>
                  <a:srgbClr val="FFFFFF"/>
                </a:solidFill>
              </a:rPr>
              <a:t>sportif </a:t>
            </a:r>
            <a:r>
              <a:rPr lang="en-GB" altLang="en-US" sz="1900" i="1">
                <a:solidFill>
                  <a:srgbClr val="FFFFFF"/>
                </a:solidFill>
              </a:rPr>
              <a:t>(sporty)</a:t>
            </a:r>
            <a:endParaRPr lang="en-GB" altLang="en-US" sz="1900" i="1" u="sng">
              <a:solidFill>
                <a:srgbClr val="FF5050"/>
              </a:solidFill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en-US" sz="1900" b="1">
                <a:solidFill>
                  <a:srgbClr val="FFFFFF"/>
                </a:solidFill>
              </a:rPr>
              <a:t>courageux </a:t>
            </a:r>
            <a:r>
              <a:rPr lang="en-GB" altLang="en-US" sz="1900" i="1">
                <a:solidFill>
                  <a:srgbClr val="FFFFFF"/>
                </a:solidFill>
              </a:rPr>
              <a:t>(brave)</a:t>
            </a:r>
            <a:endParaRPr lang="en-GB" altLang="en-US" sz="1900" i="1" u="sng">
              <a:solidFill>
                <a:srgbClr val="FF5050"/>
              </a:solidFill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en-US" sz="1900" b="1">
                <a:solidFill>
                  <a:srgbClr val="FFFFFF"/>
                </a:solidFill>
              </a:rPr>
              <a:t>paresseux </a:t>
            </a:r>
            <a:r>
              <a:rPr lang="en-GB" altLang="en-US" sz="1900" i="1">
                <a:solidFill>
                  <a:srgbClr val="FFFFFF"/>
                </a:solidFill>
              </a:rPr>
              <a:t>(lazy)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en-US" sz="1900" b="1">
                <a:solidFill>
                  <a:srgbClr val="FFFFFF"/>
                </a:solidFill>
              </a:rPr>
              <a:t>timide </a:t>
            </a:r>
            <a:r>
              <a:rPr lang="en-GB" altLang="en-US" sz="1900" i="1">
                <a:solidFill>
                  <a:srgbClr val="FFFFFF"/>
                </a:solidFill>
              </a:rPr>
              <a:t>(shy)</a:t>
            </a:r>
            <a:endParaRPr lang="en-US" altLang="en-US" sz="1900" i="1">
              <a:solidFill>
                <a:srgbClr val="FF5050"/>
              </a:solidFill>
            </a:endParaRPr>
          </a:p>
        </p:txBody>
      </p:sp>
      <p:sp>
        <p:nvSpPr>
          <p:cNvPr id="15364" name="Text Box 24"/>
          <p:cNvSpPr txBox="1">
            <a:spLocks noChangeArrowheads="1"/>
          </p:cNvSpPr>
          <p:nvPr/>
        </p:nvSpPr>
        <p:spPr bwMode="auto">
          <a:xfrm>
            <a:off x="2482850" y="549275"/>
            <a:ext cx="1296988" cy="1920875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en-US" sz="2000" b="1">
                <a:solidFill>
                  <a:srgbClr val="FFCC66"/>
                </a:solidFill>
              </a:rPr>
              <a:t>plus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en-US" sz="2000">
                <a:solidFill>
                  <a:srgbClr val="FFFFFF"/>
                </a:solidFill>
              </a:rPr>
              <a:t>(more)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altLang="en-US" sz="2000" b="1">
              <a:solidFill>
                <a:srgbClr val="FFFFFF"/>
              </a:solidFill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altLang="en-US" sz="2000" b="1">
              <a:solidFill>
                <a:srgbClr val="FFFFFF"/>
              </a:solidFill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en-US" sz="2000" b="1">
                <a:solidFill>
                  <a:srgbClr val="FFCC66"/>
                </a:solidFill>
              </a:rPr>
              <a:t>moins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en-US" sz="2000">
                <a:solidFill>
                  <a:srgbClr val="FFFFFF"/>
                </a:solidFill>
              </a:rPr>
              <a:t>(less)</a:t>
            </a:r>
            <a:endParaRPr lang="en-US" altLang="en-US" sz="2000">
              <a:solidFill>
                <a:srgbClr val="FFFFFF"/>
              </a:solidFill>
            </a:endParaRPr>
          </a:p>
        </p:txBody>
      </p:sp>
      <p:pic>
        <p:nvPicPr>
          <p:cNvPr id="15365" name="Picture 26" descr="brad pitt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692150"/>
            <a:ext cx="649287" cy="865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6" name="Picture 27" descr="george clooney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113" y="692150"/>
            <a:ext cx="649287" cy="865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7" name="Picture 28" descr="bruce willis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1628775"/>
            <a:ext cx="647700" cy="86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8" name="Picture 29" descr="johnny depp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113" y="1628775"/>
            <a:ext cx="647700" cy="86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9" name="Picture 30" descr="j lo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4221163"/>
            <a:ext cx="649287" cy="86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70" name="Picture 31" descr="jennifer aniston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113" y="4221163"/>
            <a:ext cx="647700" cy="86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71" name="Picture 32" descr="kiera knightley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5157788"/>
            <a:ext cx="649287" cy="86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72" name="Text Box 33"/>
          <p:cNvSpPr txBox="1">
            <a:spLocks noChangeArrowheads="1"/>
          </p:cNvSpPr>
          <p:nvPr/>
        </p:nvSpPr>
        <p:spPr bwMode="auto">
          <a:xfrm>
            <a:off x="3779838" y="3429000"/>
            <a:ext cx="2952750" cy="3270250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en-US" sz="1900" b="1">
                <a:solidFill>
                  <a:srgbClr val="FF5050"/>
                </a:solidFill>
              </a:rPr>
              <a:t>grande</a:t>
            </a:r>
            <a:endParaRPr lang="en-GB" altLang="en-US" sz="1900" u="sng">
              <a:solidFill>
                <a:srgbClr val="FF5050"/>
              </a:solidFill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en-US" sz="1900" b="1">
                <a:solidFill>
                  <a:srgbClr val="FF5050"/>
                </a:solidFill>
              </a:rPr>
              <a:t>petite</a:t>
            </a:r>
            <a:endParaRPr lang="en-GB" altLang="en-US" sz="1900" u="sng">
              <a:solidFill>
                <a:srgbClr val="FF5050"/>
              </a:solidFill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en-US" sz="1900" b="1">
                <a:solidFill>
                  <a:srgbClr val="FF5050"/>
                </a:solidFill>
              </a:rPr>
              <a:t>amusante</a:t>
            </a:r>
            <a:endParaRPr lang="en-GB" altLang="en-US" sz="1900" u="sng">
              <a:solidFill>
                <a:srgbClr val="FF5050"/>
              </a:solidFill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en-US" sz="1900" b="1">
                <a:solidFill>
                  <a:srgbClr val="FF5050"/>
                </a:solidFill>
              </a:rPr>
              <a:t>intéressante</a:t>
            </a:r>
            <a:endParaRPr lang="en-GB" altLang="en-US" sz="1900" u="sng">
              <a:solidFill>
                <a:srgbClr val="FF5050"/>
              </a:solidFill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en-US" sz="1900" b="1">
                <a:solidFill>
                  <a:srgbClr val="FF5050"/>
                </a:solidFill>
              </a:rPr>
              <a:t>forte</a:t>
            </a:r>
            <a:endParaRPr lang="en-GB" altLang="en-US" sz="1900" u="sng">
              <a:solidFill>
                <a:srgbClr val="FF5050"/>
              </a:solidFill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en-US" sz="1900" b="1">
                <a:solidFill>
                  <a:srgbClr val="FF5050"/>
                </a:solidFill>
              </a:rPr>
              <a:t>jolie</a:t>
            </a:r>
            <a:endParaRPr lang="en-GB" altLang="en-US" sz="1900" b="1" u="sng">
              <a:solidFill>
                <a:srgbClr val="FF5050"/>
              </a:solidFill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en-US" sz="1900" b="1">
                <a:solidFill>
                  <a:srgbClr val="FF5050"/>
                </a:solidFill>
              </a:rPr>
              <a:t>bavarde</a:t>
            </a:r>
            <a:endParaRPr lang="en-GB" altLang="en-US" sz="1900" b="1" u="sng">
              <a:solidFill>
                <a:srgbClr val="FF5050"/>
              </a:solidFill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en-US" sz="1900" b="1">
                <a:solidFill>
                  <a:srgbClr val="FF5050"/>
                </a:solidFill>
              </a:rPr>
              <a:t>sportive</a:t>
            </a:r>
            <a:endParaRPr lang="en-GB" altLang="en-US" sz="1900" b="1" u="sng">
              <a:solidFill>
                <a:srgbClr val="FF5050"/>
              </a:solidFill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en-US" sz="1900" b="1">
                <a:solidFill>
                  <a:srgbClr val="FF5050"/>
                </a:solidFill>
              </a:rPr>
              <a:t>courageuse</a:t>
            </a:r>
            <a:endParaRPr lang="en-GB" altLang="en-US" sz="1900" b="1" u="sng">
              <a:solidFill>
                <a:srgbClr val="FF5050"/>
              </a:solidFill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en-US" sz="1900" b="1">
                <a:solidFill>
                  <a:srgbClr val="FF5050"/>
                </a:solidFill>
              </a:rPr>
              <a:t>paresseuse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en-US" sz="1900" b="1">
                <a:solidFill>
                  <a:srgbClr val="FF5050"/>
                </a:solidFill>
              </a:rPr>
              <a:t>timide</a:t>
            </a:r>
            <a:endParaRPr lang="en-US" altLang="en-US" sz="1900" b="1">
              <a:solidFill>
                <a:srgbClr val="FF5050"/>
              </a:solidFill>
            </a:endParaRPr>
          </a:p>
        </p:txBody>
      </p:sp>
      <p:sp>
        <p:nvSpPr>
          <p:cNvPr id="15373" name="Text Box 34"/>
          <p:cNvSpPr txBox="1">
            <a:spLocks noChangeArrowheads="1"/>
          </p:cNvSpPr>
          <p:nvPr/>
        </p:nvSpPr>
        <p:spPr bwMode="auto">
          <a:xfrm>
            <a:off x="1763713" y="4149725"/>
            <a:ext cx="719137" cy="1920875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altLang="en-US" sz="2000" b="1">
              <a:solidFill>
                <a:srgbClr val="FFFFFF"/>
              </a:solidFill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altLang="en-US" sz="2000" b="1">
              <a:solidFill>
                <a:srgbClr val="FFFFFF"/>
              </a:solidFill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en-US" sz="2000" b="1">
                <a:solidFill>
                  <a:srgbClr val="FFFFFF"/>
                </a:solidFill>
              </a:rPr>
              <a:t>est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en-US" sz="2000">
                <a:solidFill>
                  <a:srgbClr val="FFFFFF"/>
                </a:solidFill>
              </a:rPr>
              <a:t>(is)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altLang="en-US" sz="2000">
              <a:solidFill>
                <a:srgbClr val="FFFFFF"/>
              </a:solidFill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2000">
              <a:solidFill>
                <a:srgbClr val="FFFFFF"/>
              </a:solidFill>
            </a:endParaRPr>
          </a:p>
        </p:txBody>
      </p:sp>
      <p:sp>
        <p:nvSpPr>
          <p:cNvPr id="15374" name="Text Box 35"/>
          <p:cNvSpPr txBox="1">
            <a:spLocks noChangeArrowheads="1"/>
          </p:cNvSpPr>
          <p:nvPr/>
        </p:nvSpPr>
        <p:spPr bwMode="auto">
          <a:xfrm>
            <a:off x="2484438" y="4149725"/>
            <a:ext cx="1296987" cy="1920875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en-US" sz="2000" b="1">
                <a:solidFill>
                  <a:srgbClr val="FFCC66"/>
                </a:solidFill>
              </a:rPr>
              <a:t>plus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en-US" sz="2000">
                <a:solidFill>
                  <a:srgbClr val="FFFFFF"/>
                </a:solidFill>
              </a:rPr>
              <a:t>(more)</a:t>
            </a:r>
            <a:endParaRPr lang="en-GB" altLang="en-US" sz="2000" b="1">
              <a:solidFill>
                <a:srgbClr val="FFFFFF"/>
              </a:solidFill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altLang="en-US" sz="2000" b="1">
              <a:solidFill>
                <a:srgbClr val="FFFFFF"/>
              </a:solidFill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altLang="en-US" sz="2000" b="1">
              <a:solidFill>
                <a:srgbClr val="FFFFFF"/>
              </a:solidFill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en-US" sz="2000" b="1">
                <a:solidFill>
                  <a:srgbClr val="FFCC66"/>
                </a:solidFill>
              </a:rPr>
              <a:t>moins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en-US" sz="2000">
                <a:solidFill>
                  <a:srgbClr val="FFFFFF"/>
                </a:solidFill>
              </a:rPr>
              <a:t>(less)</a:t>
            </a:r>
            <a:endParaRPr lang="en-US" altLang="en-US" sz="2000">
              <a:solidFill>
                <a:srgbClr val="FFFFFF"/>
              </a:solidFill>
            </a:endParaRPr>
          </a:p>
        </p:txBody>
      </p:sp>
      <p:pic>
        <p:nvPicPr>
          <p:cNvPr id="15375" name="Picture 36" descr="courtney cox-arquette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113" y="5157788"/>
            <a:ext cx="649287" cy="86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76" name="Text Box 37"/>
          <p:cNvSpPr txBox="1">
            <a:spLocks noChangeArrowheads="1"/>
          </p:cNvSpPr>
          <p:nvPr/>
        </p:nvSpPr>
        <p:spPr bwMode="auto">
          <a:xfrm>
            <a:off x="6732588" y="1268413"/>
            <a:ext cx="1008062" cy="701675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en-US" sz="2000" b="1">
                <a:solidFill>
                  <a:srgbClr val="FFCC66"/>
                </a:solidFill>
              </a:rPr>
              <a:t>que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en-US" sz="2000">
                <a:solidFill>
                  <a:srgbClr val="FFFFFF"/>
                </a:solidFill>
              </a:rPr>
              <a:t>(than)</a:t>
            </a:r>
            <a:endParaRPr lang="en-US" altLang="en-US" sz="2000">
              <a:solidFill>
                <a:srgbClr val="FFFFFF"/>
              </a:solidFill>
            </a:endParaRPr>
          </a:p>
        </p:txBody>
      </p:sp>
      <p:sp>
        <p:nvSpPr>
          <p:cNvPr id="15377" name="Text Box 38"/>
          <p:cNvSpPr txBox="1">
            <a:spLocks noChangeArrowheads="1"/>
          </p:cNvSpPr>
          <p:nvPr/>
        </p:nvSpPr>
        <p:spPr bwMode="auto">
          <a:xfrm>
            <a:off x="6732588" y="4868863"/>
            <a:ext cx="1008062" cy="701675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en-US" sz="2000" b="1">
                <a:solidFill>
                  <a:srgbClr val="FFCC66"/>
                </a:solidFill>
              </a:rPr>
              <a:t>que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en-US" sz="2000">
                <a:solidFill>
                  <a:srgbClr val="FFFFFF"/>
                </a:solidFill>
              </a:rPr>
              <a:t>(than)</a:t>
            </a:r>
            <a:endParaRPr lang="en-US" altLang="en-US" sz="2000">
              <a:solidFill>
                <a:srgbClr val="FFFFFF"/>
              </a:solidFill>
            </a:endParaRPr>
          </a:p>
        </p:txBody>
      </p:sp>
      <p:pic>
        <p:nvPicPr>
          <p:cNvPr id="15378" name="Picture 39" descr="george clooney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550" y="188913"/>
            <a:ext cx="649288" cy="865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79" name="Picture 40" descr="j lo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550" y="1125538"/>
            <a:ext cx="649288" cy="86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80" name="Picture 41" descr="johnny depp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550" y="2060575"/>
            <a:ext cx="647700" cy="86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81" name="Picture 42" descr="kiera knightley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550" y="2997200"/>
            <a:ext cx="649288" cy="86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82" name="Picture 43" descr="bruce willis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550" y="3933825"/>
            <a:ext cx="647700" cy="86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83" name="Picture 44" descr="jennifer aniston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550" y="4868863"/>
            <a:ext cx="647700" cy="86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84" name="Picture 45" descr="brad pitt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550" y="5805488"/>
            <a:ext cx="649288" cy="865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" name="Group 49"/>
          <p:cNvGrpSpPr>
            <a:grpSpLocks/>
          </p:cNvGrpSpPr>
          <p:nvPr/>
        </p:nvGrpSpPr>
        <p:grpSpPr bwMode="auto">
          <a:xfrm>
            <a:off x="0" y="2997200"/>
            <a:ext cx="3779838" cy="1368425"/>
            <a:chOff x="0" y="1888"/>
            <a:chExt cx="2381" cy="862"/>
          </a:xfrm>
        </p:grpSpPr>
        <p:sp>
          <p:nvSpPr>
            <p:cNvPr id="15386" name="Text Box 46"/>
            <p:cNvSpPr txBox="1">
              <a:spLocks noChangeArrowheads="1"/>
            </p:cNvSpPr>
            <p:nvPr/>
          </p:nvSpPr>
          <p:spPr bwMode="auto">
            <a:xfrm>
              <a:off x="0" y="1888"/>
              <a:ext cx="2119" cy="577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altLang="en-US">
                  <a:solidFill>
                    <a:srgbClr val="000000"/>
                  </a:solidFill>
                </a:rPr>
                <a:t>If the first person is a woman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altLang="en-US">
                  <a:solidFill>
                    <a:srgbClr val="000000"/>
                  </a:solidFill>
                </a:rPr>
                <a:t>then we use the feminine form 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altLang="en-US">
                  <a:solidFill>
                    <a:srgbClr val="000000"/>
                  </a:solidFill>
                </a:rPr>
                <a:t>of the adjectives</a:t>
              </a: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15387" name="Line 47"/>
            <p:cNvSpPr>
              <a:spLocks noChangeShapeType="1"/>
            </p:cNvSpPr>
            <p:nvPr/>
          </p:nvSpPr>
          <p:spPr bwMode="auto">
            <a:xfrm flipH="1">
              <a:off x="431" y="2432"/>
              <a:ext cx="90" cy="318"/>
            </a:xfrm>
            <a:prstGeom prst="line">
              <a:avLst/>
            </a:prstGeom>
            <a:noFill/>
            <a:ln w="635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srgbClr val="FFFFFF"/>
                </a:solidFill>
              </a:endParaRPr>
            </a:p>
          </p:txBody>
        </p:sp>
        <p:sp>
          <p:nvSpPr>
            <p:cNvPr id="15388" name="Line 48"/>
            <p:cNvSpPr>
              <a:spLocks noChangeShapeType="1"/>
            </p:cNvSpPr>
            <p:nvPr/>
          </p:nvSpPr>
          <p:spPr bwMode="auto">
            <a:xfrm>
              <a:off x="2109" y="2251"/>
              <a:ext cx="272" cy="45"/>
            </a:xfrm>
            <a:prstGeom prst="line">
              <a:avLst/>
            </a:prstGeom>
            <a:noFill/>
            <a:ln w="635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srgbClr val="FFFFFF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1940308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6" y="260648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Attention!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79512" y="2060848"/>
            <a:ext cx="8208912" cy="38472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dirty="0" smtClean="0">
                <a:solidFill>
                  <a:schemeClr val="tx2">
                    <a:lumMod val="50000"/>
                  </a:schemeClr>
                </a:solidFill>
              </a:rPr>
              <a:t>“bon”  </a:t>
            </a:r>
            <a:r>
              <a:rPr lang="en-GB" sz="4400" dirty="0" smtClean="0"/>
              <a:t>becomes </a:t>
            </a:r>
            <a:r>
              <a:rPr lang="en-GB" sz="4400" dirty="0" smtClean="0">
                <a:solidFill>
                  <a:schemeClr val="tx2">
                    <a:lumMod val="50000"/>
                  </a:schemeClr>
                </a:solidFill>
              </a:rPr>
              <a:t>“ </a:t>
            </a:r>
            <a:r>
              <a:rPr lang="en-GB" sz="4400" dirty="0" err="1" smtClean="0">
                <a:solidFill>
                  <a:schemeClr val="tx2">
                    <a:lumMod val="50000"/>
                  </a:schemeClr>
                </a:solidFill>
              </a:rPr>
              <a:t>meilleur</a:t>
            </a:r>
            <a:r>
              <a:rPr lang="en-GB" sz="4400" dirty="0" smtClean="0">
                <a:solidFill>
                  <a:schemeClr val="tx2">
                    <a:lumMod val="50000"/>
                  </a:schemeClr>
                </a:solidFill>
              </a:rPr>
              <a:t>”</a:t>
            </a:r>
            <a:endParaRPr lang="en-GB" sz="4400" dirty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en-GB" sz="2800" dirty="0" smtClean="0"/>
              <a:t>Ex:  </a:t>
            </a:r>
            <a:r>
              <a:rPr lang="en-GB" sz="2800" i="1" dirty="0" smtClean="0"/>
              <a:t>Le </a:t>
            </a:r>
            <a:r>
              <a:rPr lang="en-GB" sz="2800" i="1" dirty="0" err="1" smtClean="0"/>
              <a:t>deuxième</a:t>
            </a:r>
            <a:r>
              <a:rPr lang="en-GB" sz="2800" i="1" dirty="0" smtClean="0"/>
              <a:t> film </a:t>
            </a:r>
            <a:r>
              <a:rPr lang="en-GB" sz="2800" i="1" dirty="0" err="1" smtClean="0"/>
              <a:t>est</a:t>
            </a:r>
            <a:r>
              <a:rPr lang="en-GB" sz="2800" i="1" dirty="0" smtClean="0"/>
              <a:t> </a:t>
            </a:r>
            <a:r>
              <a:rPr lang="en-GB" sz="2800" i="1" dirty="0" err="1" smtClean="0"/>
              <a:t>meilleur</a:t>
            </a:r>
            <a:r>
              <a:rPr lang="en-GB" sz="2800" i="1" dirty="0" smtClean="0"/>
              <a:t> </a:t>
            </a:r>
            <a:r>
              <a:rPr lang="en-GB" sz="2800" i="1" dirty="0" err="1" smtClean="0"/>
              <a:t>que</a:t>
            </a:r>
            <a:r>
              <a:rPr lang="en-GB" sz="2800" i="1" dirty="0" smtClean="0"/>
              <a:t> le premier</a:t>
            </a:r>
          </a:p>
          <a:p>
            <a:endParaRPr lang="en-GB" sz="2800" i="1" dirty="0"/>
          </a:p>
          <a:p>
            <a:endParaRPr lang="en-GB" sz="2800" i="1" dirty="0" smtClean="0"/>
          </a:p>
          <a:p>
            <a:r>
              <a:rPr lang="en-GB" sz="2800" i="1" dirty="0" smtClean="0"/>
              <a:t>“ </a:t>
            </a:r>
            <a:r>
              <a:rPr lang="en-GB" sz="4400" dirty="0" err="1" smtClean="0">
                <a:solidFill>
                  <a:schemeClr val="tx2">
                    <a:lumMod val="50000"/>
                  </a:schemeClr>
                </a:solidFill>
              </a:rPr>
              <a:t>mauvais</a:t>
            </a:r>
            <a:r>
              <a:rPr lang="en-GB" sz="4400" dirty="0" smtClean="0">
                <a:solidFill>
                  <a:schemeClr val="tx2">
                    <a:lumMod val="50000"/>
                  </a:schemeClr>
                </a:solidFill>
              </a:rPr>
              <a:t>” </a:t>
            </a:r>
            <a:r>
              <a:rPr lang="en-GB" sz="4400" dirty="0" smtClean="0"/>
              <a:t>can be either </a:t>
            </a:r>
          </a:p>
          <a:p>
            <a:r>
              <a:rPr lang="en-GB" sz="4400" dirty="0" smtClean="0"/>
              <a:t>“</a:t>
            </a:r>
            <a:r>
              <a:rPr lang="en-GB" sz="4400" dirty="0" smtClean="0">
                <a:solidFill>
                  <a:schemeClr val="tx2">
                    <a:lumMod val="50000"/>
                  </a:schemeClr>
                </a:solidFill>
              </a:rPr>
              <a:t>plus </a:t>
            </a:r>
            <a:r>
              <a:rPr lang="en-GB" sz="4400" dirty="0" err="1" smtClean="0">
                <a:solidFill>
                  <a:schemeClr val="tx2">
                    <a:lumMod val="50000"/>
                  </a:schemeClr>
                </a:solidFill>
              </a:rPr>
              <a:t>mauvais</a:t>
            </a:r>
            <a:r>
              <a:rPr lang="en-GB" sz="4400" dirty="0" smtClean="0"/>
              <a:t>” </a:t>
            </a:r>
            <a:r>
              <a:rPr lang="en-GB" sz="4400" dirty="0" err="1" smtClean="0"/>
              <a:t>ou</a:t>
            </a:r>
            <a:r>
              <a:rPr lang="en-GB" sz="4400" dirty="0" smtClean="0"/>
              <a:t> “</a:t>
            </a:r>
            <a:r>
              <a:rPr lang="en-GB" sz="4400" dirty="0" err="1" smtClean="0">
                <a:solidFill>
                  <a:schemeClr val="tx2">
                    <a:lumMod val="50000"/>
                  </a:schemeClr>
                </a:solidFill>
              </a:rPr>
              <a:t>pire</a:t>
            </a:r>
            <a:r>
              <a:rPr lang="en-GB" sz="4400" dirty="0" smtClean="0"/>
              <a:t>”</a:t>
            </a:r>
          </a:p>
          <a:p>
            <a:r>
              <a:rPr lang="en-GB" sz="2800" i="1" dirty="0" smtClean="0"/>
              <a:t>Ex:  Son </a:t>
            </a:r>
            <a:r>
              <a:rPr lang="en-GB" sz="2800" i="1" dirty="0" err="1" smtClean="0"/>
              <a:t>deuxième</a:t>
            </a:r>
            <a:r>
              <a:rPr lang="en-GB" sz="2800" i="1" dirty="0" smtClean="0"/>
              <a:t> film </a:t>
            </a:r>
            <a:r>
              <a:rPr lang="en-GB" sz="2800" i="1" dirty="0" err="1" smtClean="0"/>
              <a:t>est</a:t>
            </a:r>
            <a:r>
              <a:rPr lang="en-GB" sz="2800" i="1" dirty="0" smtClean="0"/>
              <a:t> </a:t>
            </a:r>
            <a:r>
              <a:rPr lang="en-GB" sz="2800" i="1" dirty="0" err="1" smtClean="0"/>
              <a:t>pire</a:t>
            </a:r>
            <a:r>
              <a:rPr lang="en-GB" sz="2800" i="1" dirty="0" smtClean="0"/>
              <a:t> </a:t>
            </a:r>
            <a:r>
              <a:rPr lang="en-GB" sz="2800" i="1" dirty="0" err="1" smtClean="0"/>
              <a:t>que</a:t>
            </a:r>
            <a:r>
              <a:rPr lang="en-GB" sz="2800" i="1" dirty="0" smtClean="0"/>
              <a:t> le premier</a:t>
            </a:r>
            <a:endParaRPr lang="en-GB" sz="2800" i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280" y="476672"/>
            <a:ext cx="1176337" cy="1146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73934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5" descr="MCj03975060000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59563" y="2205038"/>
            <a:ext cx="2297112" cy="2736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87" name="Picture 6" descr="MCj03974400000[1]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323850" y="2492375"/>
            <a:ext cx="2520950" cy="2266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607" name="AutoShape 7"/>
          <p:cNvSpPr>
            <a:spLocks noChangeArrowheads="1"/>
          </p:cNvSpPr>
          <p:nvPr/>
        </p:nvSpPr>
        <p:spPr bwMode="auto">
          <a:xfrm>
            <a:off x="2484438" y="0"/>
            <a:ext cx="1943100" cy="360363"/>
          </a:xfrm>
          <a:prstGeom prst="wedgeRoundRectCallout">
            <a:avLst>
              <a:gd name="adj1" fmla="val -87991"/>
              <a:gd name="adj2" fmla="val 615199"/>
              <a:gd name="adj3" fmla="val 16667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en-US" i="1">
                <a:solidFill>
                  <a:srgbClr val="000000"/>
                </a:solidFill>
              </a:rPr>
              <a:t>(Greetings)</a:t>
            </a:r>
            <a:endParaRPr lang="en-US" altLang="en-US" i="1">
              <a:solidFill>
                <a:srgbClr val="000000"/>
              </a:solidFill>
            </a:endParaRPr>
          </a:p>
        </p:txBody>
      </p:sp>
      <p:sp>
        <p:nvSpPr>
          <p:cNvPr id="25608" name="AutoShape 8"/>
          <p:cNvSpPr>
            <a:spLocks noChangeArrowheads="1"/>
          </p:cNvSpPr>
          <p:nvPr/>
        </p:nvSpPr>
        <p:spPr bwMode="auto">
          <a:xfrm>
            <a:off x="4500563" y="260350"/>
            <a:ext cx="1943100" cy="360363"/>
          </a:xfrm>
          <a:prstGeom prst="wedgeRoundRectCallout">
            <a:avLst>
              <a:gd name="adj1" fmla="val 81861"/>
              <a:gd name="adj2" fmla="val 568060"/>
              <a:gd name="adj3" fmla="val 16667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en-US" i="1">
                <a:solidFill>
                  <a:srgbClr val="3366FF"/>
                </a:solidFill>
              </a:rPr>
              <a:t>(Greetings)</a:t>
            </a:r>
            <a:endParaRPr lang="en-US" altLang="en-US" i="1">
              <a:solidFill>
                <a:srgbClr val="3366FF"/>
              </a:solidFill>
            </a:endParaRPr>
          </a:p>
        </p:txBody>
      </p:sp>
      <p:sp>
        <p:nvSpPr>
          <p:cNvPr id="25609" name="AutoShape 9"/>
          <p:cNvSpPr>
            <a:spLocks noChangeArrowheads="1"/>
          </p:cNvSpPr>
          <p:nvPr/>
        </p:nvSpPr>
        <p:spPr bwMode="auto">
          <a:xfrm>
            <a:off x="2987675" y="765175"/>
            <a:ext cx="2736850" cy="720725"/>
          </a:xfrm>
          <a:prstGeom prst="wedgeRoundRectCallout">
            <a:avLst>
              <a:gd name="adj1" fmla="val -84454"/>
              <a:gd name="adj2" fmla="val 185903"/>
              <a:gd name="adj3" fmla="val 16667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en-US">
                <a:solidFill>
                  <a:srgbClr val="000000"/>
                </a:solidFill>
              </a:rPr>
              <a:t>Tu aimes (famous person) ?</a:t>
            </a: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5610" name="AutoShape 10"/>
          <p:cNvSpPr>
            <a:spLocks noChangeArrowheads="1"/>
          </p:cNvSpPr>
          <p:nvPr/>
        </p:nvSpPr>
        <p:spPr bwMode="auto">
          <a:xfrm>
            <a:off x="3708400" y="1700213"/>
            <a:ext cx="2736850" cy="647700"/>
          </a:xfrm>
          <a:prstGeom prst="wedgeRoundRectCallout">
            <a:avLst>
              <a:gd name="adj1" fmla="val 62009"/>
              <a:gd name="adj2" fmla="val 95833"/>
              <a:gd name="adj3" fmla="val 16667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en-US">
                <a:solidFill>
                  <a:srgbClr val="3366FF"/>
                </a:solidFill>
              </a:rPr>
              <a:t>(No), je préf</a:t>
            </a:r>
            <a:r>
              <a:rPr lang="en-GB" altLang="en-US">
                <a:solidFill>
                  <a:srgbClr val="3366FF"/>
                </a:solidFill>
                <a:cs typeface="Tahoma" pitchFamily="34" charset="0"/>
              </a:rPr>
              <a:t>ère </a:t>
            </a:r>
            <a:r>
              <a:rPr lang="en-GB" altLang="en-US" i="1">
                <a:solidFill>
                  <a:srgbClr val="3366FF"/>
                </a:solidFill>
                <a:cs typeface="Tahoma" pitchFamily="34" charset="0"/>
              </a:rPr>
              <a:t>(other famous person)</a:t>
            </a:r>
          </a:p>
        </p:txBody>
      </p:sp>
      <p:sp>
        <p:nvSpPr>
          <p:cNvPr id="25611" name="AutoShape 11"/>
          <p:cNvSpPr>
            <a:spLocks noChangeArrowheads="1"/>
          </p:cNvSpPr>
          <p:nvPr/>
        </p:nvSpPr>
        <p:spPr bwMode="auto">
          <a:xfrm>
            <a:off x="3348038" y="2420938"/>
            <a:ext cx="2305050" cy="431800"/>
          </a:xfrm>
          <a:prstGeom prst="wedgeRoundRectCallout">
            <a:avLst>
              <a:gd name="adj1" fmla="val -72727"/>
              <a:gd name="adj2" fmla="val 47060"/>
              <a:gd name="adj3" fmla="val 16667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en-US">
                <a:solidFill>
                  <a:srgbClr val="000000"/>
                </a:solidFill>
              </a:rPr>
              <a:t>Pourquoi ?</a:t>
            </a: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5612" name="AutoShape 12"/>
          <p:cNvSpPr>
            <a:spLocks noChangeArrowheads="1"/>
          </p:cNvSpPr>
          <p:nvPr/>
        </p:nvSpPr>
        <p:spPr bwMode="auto">
          <a:xfrm>
            <a:off x="3419475" y="2997200"/>
            <a:ext cx="3024188" cy="935038"/>
          </a:xfrm>
          <a:prstGeom prst="wedgeRoundRectCallout">
            <a:avLst>
              <a:gd name="adj1" fmla="val 54407"/>
              <a:gd name="adj2" fmla="val -27421"/>
              <a:gd name="adj3" fmla="val 16667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en-US">
                <a:solidFill>
                  <a:srgbClr val="3366FF"/>
                </a:solidFill>
              </a:rPr>
              <a:t>Parce que </a:t>
            </a:r>
            <a:r>
              <a:rPr lang="en-GB" altLang="en-US" i="1">
                <a:solidFill>
                  <a:srgbClr val="3366FF"/>
                </a:solidFill>
              </a:rPr>
              <a:t>(… is more/less… than …). </a:t>
            </a:r>
            <a:r>
              <a:rPr lang="en-GB" altLang="en-US">
                <a:solidFill>
                  <a:srgbClr val="3366FF"/>
                </a:solidFill>
              </a:rPr>
              <a:t>Tu aimes </a:t>
            </a:r>
            <a:r>
              <a:rPr lang="en-GB" altLang="en-US" i="1">
                <a:solidFill>
                  <a:srgbClr val="3366FF"/>
                </a:solidFill>
              </a:rPr>
              <a:t>(famous person)?</a:t>
            </a:r>
            <a:endParaRPr lang="en-GB" altLang="en-US" i="1">
              <a:solidFill>
                <a:srgbClr val="3366FF"/>
              </a:solidFill>
              <a:cs typeface="Tahoma" pitchFamily="34" charset="0"/>
            </a:endParaRPr>
          </a:p>
        </p:txBody>
      </p:sp>
      <p:sp>
        <p:nvSpPr>
          <p:cNvPr id="25613" name="AutoShape 13"/>
          <p:cNvSpPr>
            <a:spLocks noChangeArrowheads="1"/>
          </p:cNvSpPr>
          <p:nvPr/>
        </p:nvSpPr>
        <p:spPr bwMode="auto">
          <a:xfrm>
            <a:off x="2195513" y="4076700"/>
            <a:ext cx="3960812" cy="647700"/>
          </a:xfrm>
          <a:prstGeom prst="wedgeRoundRectCallout">
            <a:avLst>
              <a:gd name="adj1" fmla="val -42944"/>
              <a:gd name="adj2" fmla="val -98773"/>
              <a:gd name="adj3" fmla="val 16667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en-US" i="1">
                <a:solidFill>
                  <a:srgbClr val="000000"/>
                </a:solidFill>
              </a:rPr>
              <a:t>(No),</a:t>
            </a:r>
            <a:r>
              <a:rPr lang="en-GB" altLang="en-US">
                <a:solidFill>
                  <a:srgbClr val="000000"/>
                </a:solidFill>
              </a:rPr>
              <a:t> je préf</a:t>
            </a:r>
            <a:r>
              <a:rPr lang="en-GB" altLang="en-US">
                <a:solidFill>
                  <a:srgbClr val="000000"/>
                </a:solidFill>
                <a:cs typeface="Tahoma" pitchFamily="34" charset="0"/>
              </a:rPr>
              <a:t>ère </a:t>
            </a:r>
            <a:r>
              <a:rPr lang="en-GB" altLang="en-US" i="1">
                <a:solidFill>
                  <a:srgbClr val="000000"/>
                </a:solidFill>
                <a:cs typeface="Tahoma" pitchFamily="34" charset="0"/>
              </a:rPr>
              <a:t>(other famous person)</a:t>
            </a:r>
          </a:p>
        </p:txBody>
      </p:sp>
      <p:sp>
        <p:nvSpPr>
          <p:cNvPr id="25614" name="AutoShape 14"/>
          <p:cNvSpPr>
            <a:spLocks noChangeArrowheads="1"/>
          </p:cNvSpPr>
          <p:nvPr/>
        </p:nvSpPr>
        <p:spPr bwMode="auto">
          <a:xfrm>
            <a:off x="4716463" y="4868863"/>
            <a:ext cx="1584325" cy="431800"/>
          </a:xfrm>
          <a:prstGeom prst="wedgeRoundRectCallout">
            <a:avLst>
              <a:gd name="adj1" fmla="val 83366"/>
              <a:gd name="adj2" fmla="val -144852"/>
              <a:gd name="adj3" fmla="val 16667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en-US" i="1">
                <a:solidFill>
                  <a:srgbClr val="3366FF"/>
                </a:solidFill>
                <a:cs typeface="Tahoma" pitchFamily="34" charset="0"/>
              </a:rPr>
              <a:t>(Why?)</a:t>
            </a:r>
          </a:p>
        </p:txBody>
      </p:sp>
      <p:sp>
        <p:nvSpPr>
          <p:cNvPr id="25615" name="AutoShape 15"/>
          <p:cNvSpPr>
            <a:spLocks noChangeArrowheads="1"/>
          </p:cNvSpPr>
          <p:nvPr/>
        </p:nvSpPr>
        <p:spPr bwMode="auto">
          <a:xfrm>
            <a:off x="2195513" y="5373688"/>
            <a:ext cx="3600450" cy="649287"/>
          </a:xfrm>
          <a:prstGeom prst="wedgeRoundRectCallout">
            <a:avLst>
              <a:gd name="adj1" fmla="val -54676"/>
              <a:gd name="adj2" fmla="val -137287"/>
              <a:gd name="adj3" fmla="val 16667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en-US">
                <a:solidFill>
                  <a:srgbClr val="000000"/>
                </a:solidFill>
              </a:rPr>
              <a:t>Parce que </a:t>
            </a:r>
            <a:r>
              <a:rPr lang="en-GB" altLang="en-US" i="1">
                <a:solidFill>
                  <a:srgbClr val="000000"/>
                </a:solidFill>
              </a:rPr>
              <a:t>(…is more/less…than…).</a:t>
            </a:r>
            <a:endParaRPr lang="en-US" altLang="en-US" i="1">
              <a:solidFill>
                <a:srgbClr val="000000"/>
              </a:solidFill>
            </a:endParaRPr>
          </a:p>
        </p:txBody>
      </p:sp>
      <p:sp>
        <p:nvSpPr>
          <p:cNvPr id="25616" name="AutoShape 16"/>
          <p:cNvSpPr>
            <a:spLocks noChangeArrowheads="1"/>
          </p:cNvSpPr>
          <p:nvPr/>
        </p:nvSpPr>
        <p:spPr bwMode="auto">
          <a:xfrm>
            <a:off x="3635375" y="6092825"/>
            <a:ext cx="3673475" cy="431800"/>
          </a:xfrm>
          <a:prstGeom prst="wedgeRoundRectCallout">
            <a:avLst>
              <a:gd name="adj1" fmla="val 43778"/>
              <a:gd name="adj2" fmla="val -403310"/>
              <a:gd name="adj3" fmla="val 16667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en-US">
                <a:solidFill>
                  <a:srgbClr val="3366FF"/>
                </a:solidFill>
              </a:rPr>
              <a:t>Tu n’es plus mon ami(e) !</a:t>
            </a:r>
            <a:endParaRPr lang="en-GB" altLang="en-US" i="1">
              <a:solidFill>
                <a:srgbClr val="3366FF"/>
              </a:solidFill>
              <a:cs typeface="Tahoma" pitchFamily="34" charset="0"/>
            </a:endParaRPr>
          </a:p>
        </p:txBody>
      </p:sp>
      <p:sp>
        <p:nvSpPr>
          <p:cNvPr id="25617" name="AutoShape 17"/>
          <p:cNvSpPr>
            <a:spLocks noChangeArrowheads="1"/>
          </p:cNvSpPr>
          <p:nvPr/>
        </p:nvSpPr>
        <p:spPr bwMode="auto">
          <a:xfrm>
            <a:off x="1547813" y="6426200"/>
            <a:ext cx="1871662" cy="431800"/>
          </a:xfrm>
          <a:prstGeom prst="wedgeRoundRectCallout">
            <a:avLst>
              <a:gd name="adj1" fmla="val -60431"/>
              <a:gd name="adj2" fmla="val -416546"/>
              <a:gd name="adj3" fmla="val 16667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en-US">
                <a:solidFill>
                  <a:srgbClr val="000000"/>
                </a:solidFill>
              </a:rPr>
              <a:t>Toi non plus !</a:t>
            </a: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6399" name="Text Box 18"/>
          <p:cNvSpPr txBox="1">
            <a:spLocks noChangeArrowheads="1"/>
          </p:cNvSpPr>
          <p:nvPr/>
        </p:nvSpPr>
        <p:spPr bwMode="auto">
          <a:xfrm>
            <a:off x="231775" y="852488"/>
            <a:ext cx="1676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en-US" sz="2400">
                <a:solidFill>
                  <a:srgbClr val="FFFFFF"/>
                </a:solidFill>
              </a:rPr>
              <a:t>Roleplay!</a:t>
            </a:r>
            <a:endParaRPr lang="en-US" altLang="en-US" sz="240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04355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56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56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256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56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56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56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56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56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56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56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56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7" grpId="0" animBg="1"/>
      <p:bldP spid="25608" grpId="0" animBg="1"/>
      <p:bldP spid="25609" grpId="0" animBg="1"/>
      <p:bldP spid="25610" grpId="0" animBg="1"/>
      <p:bldP spid="25611" grpId="0" animBg="1"/>
      <p:bldP spid="25612" grpId="0" animBg="1"/>
      <p:bldP spid="25613" grpId="0" animBg="1"/>
      <p:bldP spid="25614" grpId="0" animBg="1"/>
      <p:bldP spid="25615" grpId="0" animBg="1"/>
      <p:bldP spid="25616" grpId="0" animBg="1"/>
      <p:bldP spid="2561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8" name="Rectangle 4"/>
          <p:cNvSpPr>
            <a:spLocks noGrp="1" noChangeArrowheads="1"/>
          </p:cNvSpPr>
          <p:nvPr>
            <p:ph type="title"/>
          </p:nvPr>
        </p:nvSpPr>
        <p:spPr>
          <a:xfrm>
            <a:off x="611560" y="404664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GB" dirty="0" smtClean="0"/>
              <a:t>Les </a:t>
            </a:r>
            <a:r>
              <a:rPr lang="en-GB" dirty="0" err="1" smtClean="0"/>
              <a:t>superlatifs</a:t>
            </a:r>
            <a:endParaRPr lang="en-US" dirty="0" smtClean="0"/>
          </a:p>
        </p:txBody>
      </p:sp>
      <p:sp>
        <p:nvSpPr>
          <p:cNvPr id="2" name="TextBox 1"/>
          <p:cNvSpPr txBox="1"/>
          <p:nvPr/>
        </p:nvSpPr>
        <p:spPr>
          <a:xfrm>
            <a:off x="467544" y="2204864"/>
            <a:ext cx="828092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/>
              <a:t>They are used to describe the most or the least of more than two things.</a:t>
            </a:r>
          </a:p>
          <a:p>
            <a:endParaRPr lang="en-GB" sz="3200" dirty="0"/>
          </a:p>
          <a:p>
            <a:r>
              <a:rPr lang="en-GB" sz="3200" dirty="0" smtClean="0"/>
              <a:t>Ex:  </a:t>
            </a:r>
            <a:r>
              <a:rPr lang="en-GB" sz="3200" dirty="0" smtClean="0">
                <a:solidFill>
                  <a:schemeClr val="tx2">
                    <a:lumMod val="50000"/>
                  </a:schemeClr>
                </a:solidFill>
              </a:rPr>
              <a:t>le</a:t>
            </a:r>
            <a:r>
              <a:rPr lang="en-GB" sz="3200" dirty="0" smtClean="0"/>
              <a:t> </a:t>
            </a:r>
            <a:r>
              <a:rPr lang="en-GB" sz="3200" dirty="0" err="1" smtClean="0"/>
              <a:t>garçon</a:t>
            </a:r>
            <a:r>
              <a:rPr lang="en-GB" sz="3200" dirty="0" smtClean="0"/>
              <a:t> </a:t>
            </a:r>
            <a:r>
              <a:rPr lang="en-GB" sz="3200" dirty="0" smtClean="0">
                <a:solidFill>
                  <a:schemeClr val="tx2">
                    <a:lumMod val="50000"/>
                  </a:schemeClr>
                </a:solidFill>
              </a:rPr>
              <a:t>le </a:t>
            </a:r>
            <a:r>
              <a:rPr lang="en-GB" sz="3200" dirty="0" smtClean="0"/>
              <a:t>plus / </a:t>
            </a:r>
            <a:r>
              <a:rPr lang="en-GB" sz="3200" dirty="0" err="1" smtClean="0"/>
              <a:t>moins</a:t>
            </a:r>
            <a:r>
              <a:rPr lang="en-GB" sz="3200" dirty="0" smtClean="0"/>
              <a:t> intelligent</a:t>
            </a:r>
          </a:p>
          <a:p>
            <a:r>
              <a:rPr lang="en-GB" sz="3200" dirty="0"/>
              <a:t> </a:t>
            </a:r>
            <a:r>
              <a:rPr lang="en-GB" sz="3200" dirty="0" smtClean="0"/>
              <a:t>      </a:t>
            </a:r>
            <a:r>
              <a:rPr lang="en-GB" sz="3200" dirty="0" smtClean="0">
                <a:solidFill>
                  <a:schemeClr val="tx2">
                    <a:lumMod val="50000"/>
                  </a:schemeClr>
                </a:solidFill>
              </a:rPr>
              <a:t>la</a:t>
            </a:r>
            <a:r>
              <a:rPr lang="en-GB" sz="3200" dirty="0" smtClean="0"/>
              <a:t> </a:t>
            </a:r>
            <a:r>
              <a:rPr lang="en-GB" sz="3200" dirty="0" err="1" smtClean="0"/>
              <a:t>fille</a:t>
            </a:r>
            <a:r>
              <a:rPr lang="en-GB" sz="3200" dirty="0" smtClean="0"/>
              <a:t> </a:t>
            </a:r>
            <a:r>
              <a:rPr lang="en-GB" sz="3200" dirty="0" smtClean="0">
                <a:solidFill>
                  <a:schemeClr val="tx2">
                    <a:lumMod val="50000"/>
                  </a:schemeClr>
                </a:solidFill>
              </a:rPr>
              <a:t>la</a:t>
            </a:r>
            <a:r>
              <a:rPr lang="en-GB" sz="3200" dirty="0" smtClean="0"/>
              <a:t> plus / </a:t>
            </a:r>
            <a:r>
              <a:rPr lang="en-GB" sz="3200" dirty="0" err="1" smtClean="0"/>
              <a:t>moins</a:t>
            </a:r>
            <a:r>
              <a:rPr lang="en-GB" sz="3200" dirty="0" smtClean="0"/>
              <a:t> </a:t>
            </a:r>
            <a:r>
              <a:rPr lang="en-GB" sz="3200" dirty="0" err="1" smtClean="0"/>
              <a:t>bruyant</a:t>
            </a:r>
            <a:r>
              <a:rPr lang="en-GB" sz="3200" dirty="0" err="1" smtClean="0">
                <a:solidFill>
                  <a:schemeClr val="tx2">
                    <a:lumMod val="50000"/>
                  </a:schemeClr>
                </a:solidFill>
              </a:rPr>
              <a:t>e</a:t>
            </a:r>
            <a:endParaRPr lang="en-GB" sz="3200" dirty="0" smtClean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en-GB" sz="32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GB" sz="3200" dirty="0" smtClean="0">
                <a:solidFill>
                  <a:schemeClr val="tx2">
                    <a:lumMod val="50000"/>
                  </a:schemeClr>
                </a:solidFill>
              </a:rPr>
              <a:t>      les </a:t>
            </a:r>
            <a:r>
              <a:rPr lang="en-GB" sz="3200" dirty="0" err="1" smtClean="0"/>
              <a:t>enfants</a:t>
            </a:r>
            <a:r>
              <a:rPr lang="en-GB" sz="3200" dirty="0" smtClean="0"/>
              <a:t> </a:t>
            </a:r>
            <a:r>
              <a:rPr lang="en-GB" sz="3200" dirty="0" smtClean="0">
                <a:solidFill>
                  <a:schemeClr val="tx2">
                    <a:lumMod val="50000"/>
                  </a:schemeClr>
                </a:solidFill>
              </a:rPr>
              <a:t>les</a:t>
            </a:r>
            <a:r>
              <a:rPr lang="en-GB" sz="3200" dirty="0" smtClean="0"/>
              <a:t> plus / </a:t>
            </a:r>
            <a:r>
              <a:rPr lang="en-GB" sz="3200" dirty="0" err="1" smtClean="0"/>
              <a:t>moins</a:t>
            </a:r>
            <a:r>
              <a:rPr lang="en-GB" sz="3200" dirty="0" smtClean="0"/>
              <a:t> </a:t>
            </a:r>
            <a:r>
              <a:rPr lang="en-GB" sz="3200" dirty="0" err="1" smtClean="0"/>
              <a:t>amusant</a:t>
            </a:r>
            <a:r>
              <a:rPr lang="en-GB" sz="3200" dirty="0" err="1" smtClean="0">
                <a:solidFill>
                  <a:schemeClr val="tx2">
                    <a:lumMod val="50000"/>
                  </a:schemeClr>
                </a:solidFill>
              </a:rPr>
              <a:t>s</a:t>
            </a:r>
            <a:endParaRPr lang="en-GB" sz="3200" dirty="0" smtClean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en-GB" sz="32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GB" sz="3200" dirty="0" smtClean="0">
                <a:solidFill>
                  <a:schemeClr val="tx2">
                    <a:lumMod val="50000"/>
                  </a:schemeClr>
                </a:solidFill>
              </a:rPr>
              <a:t>      les </a:t>
            </a:r>
            <a:r>
              <a:rPr lang="en-GB" sz="3200" dirty="0" err="1" smtClean="0"/>
              <a:t>montagnes</a:t>
            </a:r>
            <a:r>
              <a:rPr lang="en-GB" sz="3200" dirty="0" smtClean="0"/>
              <a:t> </a:t>
            </a:r>
            <a:r>
              <a:rPr lang="en-GB" sz="3200" dirty="0" smtClean="0">
                <a:solidFill>
                  <a:schemeClr val="tx2">
                    <a:lumMod val="50000"/>
                  </a:schemeClr>
                </a:solidFill>
              </a:rPr>
              <a:t>les</a:t>
            </a:r>
            <a:r>
              <a:rPr lang="en-GB" sz="3200" dirty="0" smtClean="0"/>
              <a:t> plus/  </a:t>
            </a:r>
            <a:r>
              <a:rPr lang="en-GB" sz="3200" dirty="0" err="1" smtClean="0"/>
              <a:t>moins</a:t>
            </a:r>
            <a:r>
              <a:rPr lang="en-GB" sz="3200" dirty="0" smtClean="0"/>
              <a:t> </a:t>
            </a:r>
            <a:r>
              <a:rPr lang="en-GB" sz="3200" dirty="0" err="1" smtClean="0"/>
              <a:t>haut</a:t>
            </a:r>
            <a:r>
              <a:rPr lang="en-GB" sz="3200" dirty="0" err="1" smtClean="0">
                <a:solidFill>
                  <a:schemeClr val="tx2">
                    <a:lumMod val="50000"/>
                  </a:schemeClr>
                </a:solidFill>
              </a:rPr>
              <a:t>es</a:t>
            </a:r>
            <a:endParaRPr lang="en-GB" sz="3200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327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Attention!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If an adjective </a:t>
            </a:r>
            <a:r>
              <a:rPr lang="en-GB" dirty="0" err="1" smtClean="0"/>
              <a:t>preceeds</a:t>
            </a:r>
            <a:r>
              <a:rPr lang="en-GB" dirty="0" smtClean="0"/>
              <a:t> the noun (BAGS)</a:t>
            </a:r>
          </a:p>
          <a:p>
            <a:pPr marL="0" indent="0">
              <a:buNone/>
            </a:pPr>
            <a:r>
              <a:rPr lang="en-GB" dirty="0" smtClean="0"/>
              <a:t>   its superlative form does as well.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Ex:  </a:t>
            </a:r>
            <a:r>
              <a:rPr lang="en-GB" dirty="0" err="1" smtClean="0"/>
              <a:t>C’est</a:t>
            </a:r>
            <a:r>
              <a:rPr lang="en-GB" dirty="0" smtClean="0"/>
              <a:t> </a:t>
            </a:r>
            <a:r>
              <a:rPr lang="en-GB" dirty="0" err="1" smtClean="0"/>
              <a:t>une</a:t>
            </a:r>
            <a:r>
              <a:rPr lang="en-GB" dirty="0" smtClean="0"/>
              <a:t> </a:t>
            </a:r>
            <a:r>
              <a:rPr lang="en-GB" dirty="0" err="1" smtClean="0">
                <a:solidFill>
                  <a:schemeClr val="tx2">
                    <a:lumMod val="50000"/>
                  </a:schemeClr>
                </a:solidFill>
              </a:rPr>
              <a:t>grande</a:t>
            </a:r>
            <a:r>
              <a:rPr lang="en-GB" dirty="0" smtClean="0"/>
              <a:t> invention</a:t>
            </a:r>
          </a:p>
          <a:p>
            <a:pPr marL="0" indent="0">
              <a:buNone/>
            </a:pPr>
            <a:r>
              <a:rPr lang="en-GB" dirty="0"/>
              <a:t> </a:t>
            </a:r>
            <a:r>
              <a:rPr lang="en-GB" dirty="0" smtClean="0"/>
              <a:t>      </a:t>
            </a:r>
            <a:r>
              <a:rPr lang="en-GB" dirty="0" err="1" smtClean="0"/>
              <a:t>C’est</a:t>
            </a:r>
            <a:r>
              <a:rPr lang="en-GB" dirty="0" smtClean="0"/>
              <a:t> la </a:t>
            </a:r>
            <a:r>
              <a:rPr lang="en-GB" dirty="0" smtClean="0">
                <a:solidFill>
                  <a:schemeClr val="tx2">
                    <a:lumMod val="50000"/>
                  </a:schemeClr>
                </a:solidFill>
              </a:rPr>
              <a:t>plus </a:t>
            </a:r>
            <a:r>
              <a:rPr lang="en-GB" dirty="0" err="1" smtClean="0">
                <a:solidFill>
                  <a:schemeClr val="tx2">
                    <a:lumMod val="50000"/>
                  </a:schemeClr>
                </a:solidFill>
              </a:rPr>
              <a:t>grande</a:t>
            </a:r>
            <a:r>
              <a:rPr lang="en-GB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GB" dirty="0" smtClean="0"/>
              <a:t>invention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      </a:t>
            </a:r>
            <a:r>
              <a:rPr lang="en-GB" dirty="0" err="1" smtClean="0"/>
              <a:t>C’est</a:t>
            </a:r>
            <a:r>
              <a:rPr lang="en-GB" dirty="0" smtClean="0"/>
              <a:t> </a:t>
            </a:r>
            <a:r>
              <a:rPr lang="en-GB" dirty="0" err="1" smtClean="0"/>
              <a:t>une</a:t>
            </a:r>
            <a:r>
              <a:rPr lang="en-GB" dirty="0" smtClean="0"/>
              <a:t> </a:t>
            </a:r>
            <a:r>
              <a:rPr lang="en-GB" dirty="0" err="1" smtClean="0"/>
              <a:t>émission</a:t>
            </a:r>
            <a:r>
              <a:rPr lang="en-GB" dirty="0" smtClean="0"/>
              <a:t> </a:t>
            </a:r>
            <a:r>
              <a:rPr lang="en-GB" dirty="0" err="1" smtClean="0">
                <a:solidFill>
                  <a:schemeClr val="tx2">
                    <a:lumMod val="50000"/>
                  </a:schemeClr>
                </a:solidFill>
              </a:rPr>
              <a:t>intéressante</a:t>
            </a:r>
            <a:endParaRPr lang="en-GB" dirty="0" smtClean="0">
              <a:solidFill>
                <a:schemeClr val="tx2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en-GB" dirty="0"/>
              <a:t> </a:t>
            </a:r>
            <a:r>
              <a:rPr lang="en-GB" dirty="0" smtClean="0"/>
              <a:t>      </a:t>
            </a:r>
            <a:r>
              <a:rPr lang="en-GB" dirty="0" err="1" smtClean="0"/>
              <a:t>C’est</a:t>
            </a:r>
            <a:r>
              <a:rPr lang="en-GB" dirty="0" smtClean="0"/>
              <a:t> </a:t>
            </a:r>
            <a:r>
              <a:rPr lang="en-GB" dirty="0" err="1" smtClean="0"/>
              <a:t>l’émission</a:t>
            </a:r>
            <a:r>
              <a:rPr lang="en-GB" dirty="0" smtClean="0"/>
              <a:t> </a:t>
            </a:r>
            <a:r>
              <a:rPr lang="en-GB" dirty="0" smtClean="0">
                <a:solidFill>
                  <a:schemeClr val="tx2">
                    <a:lumMod val="50000"/>
                  </a:schemeClr>
                </a:solidFill>
              </a:rPr>
              <a:t>la plus </a:t>
            </a:r>
            <a:r>
              <a:rPr lang="en-GB" dirty="0" err="1" smtClean="0">
                <a:solidFill>
                  <a:schemeClr val="tx2">
                    <a:lumMod val="50000"/>
                  </a:schemeClr>
                </a:solidFill>
              </a:rPr>
              <a:t>intéressante</a:t>
            </a:r>
            <a:endParaRPr lang="en-GB" dirty="0">
              <a:solidFill>
                <a:schemeClr val="tx2">
                  <a:lumMod val="50000"/>
                </a:schemeClr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240" y="188640"/>
            <a:ext cx="1176337" cy="1146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444485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671513"/>
            <a:ext cx="9253538" cy="7494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5" name="TextBox 1"/>
          <p:cNvSpPr txBox="1">
            <a:spLocks noChangeArrowheads="1"/>
          </p:cNvSpPr>
          <p:nvPr/>
        </p:nvSpPr>
        <p:spPr bwMode="auto">
          <a:xfrm>
            <a:off x="1116013" y="908050"/>
            <a:ext cx="6119812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GB" altLang="en-US" sz="2800" b="1" smtClean="0">
                <a:solidFill>
                  <a:prstClr val="black"/>
                </a:solidFill>
              </a:rPr>
              <a:t>A votre tour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endParaRPr lang="en-GB" altLang="en-US" sz="2800" i="1" smtClean="0">
              <a:solidFill>
                <a:prstClr val="black"/>
              </a:solidFill>
            </a:endParaRPr>
          </a:p>
        </p:txBody>
      </p:sp>
      <p:sp>
        <p:nvSpPr>
          <p:cNvPr id="8196" name="TextBox 2"/>
          <p:cNvSpPr txBox="1">
            <a:spLocks noChangeArrowheads="1"/>
          </p:cNvSpPr>
          <p:nvPr/>
        </p:nvSpPr>
        <p:spPr bwMode="auto">
          <a:xfrm>
            <a:off x="355600" y="1628775"/>
            <a:ext cx="8640763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GB" altLang="en-US" sz="2800" b="1" dirty="0" smtClean="0">
              <a:solidFill>
                <a:prstClr val="black"/>
              </a:solidFill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GB" altLang="en-US" sz="2800" dirty="0" smtClean="0">
                <a:solidFill>
                  <a:prstClr val="black"/>
                </a:solidFill>
              </a:rPr>
              <a:t>	Livre de </a:t>
            </a:r>
            <a:r>
              <a:rPr lang="en-GB" altLang="en-US" sz="2800" dirty="0" err="1" smtClean="0">
                <a:solidFill>
                  <a:prstClr val="black"/>
                </a:solidFill>
              </a:rPr>
              <a:t>grammaire</a:t>
            </a:r>
            <a:r>
              <a:rPr lang="en-GB" altLang="en-US" sz="2800" dirty="0" smtClean="0">
                <a:solidFill>
                  <a:prstClr val="black"/>
                </a:solidFill>
              </a:rPr>
              <a:t> – Heinemann pp.49 /50 / 51</a:t>
            </a:r>
          </a:p>
        </p:txBody>
      </p:sp>
      <p:pic>
        <p:nvPicPr>
          <p:cNvPr id="819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90863" y="3074988"/>
            <a:ext cx="2520950" cy="3514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60743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it">
  <a:themeElements>
    <a:clrScheme name="Slit 1">
      <a:dk1>
        <a:srgbClr val="8C0000"/>
      </a:dk1>
      <a:lt1>
        <a:srgbClr val="FFFFFF"/>
      </a:lt1>
      <a:dk2>
        <a:srgbClr val="720000"/>
      </a:dk2>
      <a:lt2>
        <a:srgbClr val="FFFFCC"/>
      </a:lt2>
      <a:accent1>
        <a:srgbClr val="FF3300"/>
      </a:accent1>
      <a:accent2>
        <a:srgbClr val="BE7960"/>
      </a:accent2>
      <a:accent3>
        <a:srgbClr val="BCAAAA"/>
      </a:accent3>
      <a:accent4>
        <a:srgbClr val="DADADA"/>
      </a:accent4>
      <a:accent5>
        <a:srgbClr val="FFADAA"/>
      </a:accent5>
      <a:accent6>
        <a:srgbClr val="AC6D56"/>
      </a:accent6>
      <a:hlink>
        <a:srgbClr val="FFCC66"/>
      </a:hlink>
      <a:folHlink>
        <a:srgbClr val="FF9900"/>
      </a:folHlink>
    </a:clrScheme>
    <a:fontScheme name="Slit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lit 1">
        <a:dk1>
          <a:srgbClr val="8C0000"/>
        </a:dk1>
        <a:lt1>
          <a:srgbClr val="FFFFFF"/>
        </a:lt1>
        <a:dk2>
          <a:srgbClr val="720000"/>
        </a:dk2>
        <a:lt2>
          <a:srgbClr val="FFFFCC"/>
        </a:lt2>
        <a:accent1>
          <a:srgbClr val="FF3300"/>
        </a:accent1>
        <a:accent2>
          <a:srgbClr val="BE7960"/>
        </a:accent2>
        <a:accent3>
          <a:srgbClr val="BCAAAA"/>
        </a:accent3>
        <a:accent4>
          <a:srgbClr val="DADADA"/>
        </a:accent4>
        <a:accent5>
          <a:srgbClr val="FFADAA"/>
        </a:accent5>
        <a:accent6>
          <a:srgbClr val="AC6D56"/>
        </a:accent6>
        <a:hlink>
          <a:srgbClr val="FFCC66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t 2">
        <a:dk1>
          <a:srgbClr val="674E2F"/>
        </a:dk1>
        <a:lt1>
          <a:srgbClr val="FFFFFF"/>
        </a:lt1>
        <a:dk2>
          <a:srgbClr val="533F27"/>
        </a:dk2>
        <a:lt2>
          <a:srgbClr val="D8B274"/>
        </a:lt2>
        <a:accent1>
          <a:srgbClr val="CC990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E2CAAA"/>
        </a:accent5>
        <a:accent6>
          <a:srgbClr val="81552A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t 3">
        <a:dk1>
          <a:srgbClr val="646464"/>
        </a:dk1>
        <a:lt1>
          <a:srgbClr val="FFFFFF"/>
        </a:lt1>
        <a:dk2>
          <a:srgbClr val="545454"/>
        </a:dk2>
        <a:lt2>
          <a:srgbClr val="D4D4CE"/>
        </a:lt2>
        <a:accent1>
          <a:srgbClr val="49747D"/>
        </a:accent1>
        <a:accent2>
          <a:srgbClr val="8F9699"/>
        </a:accent2>
        <a:accent3>
          <a:srgbClr val="B3B3B3"/>
        </a:accent3>
        <a:accent4>
          <a:srgbClr val="DADADA"/>
        </a:accent4>
        <a:accent5>
          <a:srgbClr val="B1BCBF"/>
        </a:accent5>
        <a:accent6>
          <a:srgbClr val="81878A"/>
        </a:accent6>
        <a:hlink>
          <a:srgbClr val="8DC4D7"/>
        </a:hlink>
        <a:folHlink>
          <a:srgbClr val="7FB97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t 4">
        <a:dk1>
          <a:srgbClr val="3A7400"/>
        </a:dk1>
        <a:lt1>
          <a:srgbClr val="FFFFFF"/>
        </a:lt1>
        <a:dk2>
          <a:srgbClr val="2E5C00"/>
        </a:dk2>
        <a:lt2>
          <a:srgbClr val="FFFFFF"/>
        </a:lt2>
        <a:accent1>
          <a:srgbClr val="79CA02"/>
        </a:accent1>
        <a:accent2>
          <a:srgbClr val="008080"/>
        </a:accent2>
        <a:accent3>
          <a:srgbClr val="ADB5AA"/>
        </a:accent3>
        <a:accent4>
          <a:srgbClr val="DADADA"/>
        </a:accent4>
        <a:accent5>
          <a:srgbClr val="BEE1AA"/>
        </a:accent5>
        <a:accent6>
          <a:srgbClr val="007373"/>
        </a:accent6>
        <a:hlink>
          <a:srgbClr val="A8DE0E"/>
        </a:hlink>
        <a:folHlink>
          <a:srgbClr val="00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t 5">
        <a:dk1>
          <a:srgbClr val="008885"/>
        </a:dk1>
        <a:lt1>
          <a:srgbClr val="FFFFFF"/>
        </a:lt1>
        <a:dk2>
          <a:srgbClr val="007572"/>
        </a:dk2>
        <a:lt2>
          <a:srgbClr val="FFFF99"/>
        </a:lt2>
        <a:accent1>
          <a:srgbClr val="33CCCC"/>
        </a:accent1>
        <a:accent2>
          <a:srgbClr val="6D6FC7"/>
        </a:accent2>
        <a:accent3>
          <a:srgbClr val="AABDBC"/>
        </a:accent3>
        <a:accent4>
          <a:srgbClr val="DADADA"/>
        </a:accent4>
        <a:accent5>
          <a:srgbClr val="ADE2E2"/>
        </a:accent5>
        <a:accent6>
          <a:srgbClr val="6264B4"/>
        </a:accent6>
        <a:hlink>
          <a:srgbClr val="FFFFCC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t 6">
        <a:dk1>
          <a:srgbClr val="0000AC"/>
        </a:dk1>
        <a:lt1>
          <a:srgbClr val="FFFFFF"/>
        </a:lt1>
        <a:dk2>
          <a:srgbClr val="000086"/>
        </a:dk2>
        <a:lt2>
          <a:srgbClr val="CCFFFF"/>
        </a:lt2>
        <a:accent1>
          <a:srgbClr val="0099FF"/>
        </a:accent1>
        <a:accent2>
          <a:srgbClr val="00B000"/>
        </a:accent2>
        <a:accent3>
          <a:srgbClr val="AAAAC3"/>
        </a:accent3>
        <a:accent4>
          <a:srgbClr val="DADADA"/>
        </a:accent4>
        <a:accent5>
          <a:srgbClr val="AACAFF"/>
        </a:accent5>
        <a:accent6>
          <a:srgbClr val="009F00"/>
        </a:accent6>
        <a:hlink>
          <a:srgbClr val="FFE701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t 7">
        <a:dk1>
          <a:srgbClr val="7474A2"/>
        </a:dk1>
        <a:lt1>
          <a:srgbClr val="FFFFFF"/>
        </a:lt1>
        <a:dk2>
          <a:srgbClr val="5E5E8E"/>
        </a:dk2>
        <a:lt2>
          <a:srgbClr val="D1D1DF"/>
        </a:lt2>
        <a:accent1>
          <a:srgbClr val="CC66FF"/>
        </a:accent1>
        <a:accent2>
          <a:srgbClr val="6666FF"/>
        </a:accent2>
        <a:accent3>
          <a:srgbClr val="B6B6C6"/>
        </a:accent3>
        <a:accent4>
          <a:srgbClr val="DADADA"/>
        </a:accent4>
        <a:accent5>
          <a:srgbClr val="E2B8FF"/>
        </a:accent5>
        <a:accent6>
          <a:srgbClr val="5C5CE7"/>
        </a:accent6>
        <a:hlink>
          <a:srgbClr val="FFCC99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t 8">
        <a:dk1>
          <a:srgbClr val="000000"/>
        </a:dk1>
        <a:lt1>
          <a:srgbClr val="D0DAE2"/>
        </a:lt1>
        <a:dk2>
          <a:srgbClr val="000000"/>
        </a:dk2>
        <a:lt2>
          <a:srgbClr val="E7EDF1"/>
        </a:lt2>
        <a:accent1>
          <a:srgbClr val="33CCCC"/>
        </a:accent1>
        <a:accent2>
          <a:srgbClr val="0099CC"/>
        </a:accent2>
        <a:accent3>
          <a:srgbClr val="E4EAEE"/>
        </a:accent3>
        <a:accent4>
          <a:srgbClr val="000000"/>
        </a:accent4>
        <a:accent5>
          <a:srgbClr val="ADE2E2"/>
        </a:accent5>
        <a:accent6>
          <a:srgbClr val="008AB9"/>
        </a:accent6>
        <a:hlink>
          <a:srgbClr val="3333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t 9">
        <a:dk1>
          <a:srgbClr val="000000"/>
        </a:dk1>
        <a:lt1>
          <a:srgbClr val="FFFFFF"/>
        </a:lt1>
        <a:dk2>
          <a:srgbClr val="000000"/>
        </a:dk2>
        <a:lt2>
          <a:srgbClr val="E6E6E6"/>
        </a:lt2>
        <a:accent1>
          <a:srgbClr val="66CCFF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8A8AE7"/>
        </a:accent6>
        <a:hlink>
          <a:srgbClr val="3333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Slit">
  <a:themeElements>
    <a:clrScheme name="Slit 1">
      <a:dk1>
        <a:srgbClr val="8C0000"/>
      </a:dk1>
      <a:lt1>
        <a:srgbClr val="FFFFFF"/>
      </a:lt1>
      <a:dk2>
        <a:srgbClr val="720000"/>
      </a:dk2>
      <a:lt2>
        <a:srgbClr val="FFFFCC"/>
      </a:lt2>
      <a:accent1>
        <a:srgbClr val="FF3300"/>
      </a:accent1>
      <a:accent2>
        <a:srgbClr val="BE7960"/>
      </a:accent2>
      <a:accent3>
        <a:srgbClr val="BCAAAA"/>
      </a:accent3>
      <a:accent4>
        <a:srgbClr val="DADADA"/>
      </a:accent4>
      <a:accent5>
        <a:srgbClr val="FFADAA"/>
      </a:accent5>
      <a:accent6>
        <a:srgbClr val="AC6D56"/>
      </a:accent6>
      <a:hlink>
        <a:srgbClr val="FFCC66"/>
      </a:hlink>
      <a:folHlink>
        <a:srgbClr val="FF9900"/>
      </a:folHlink>
    </a:clrScheme>
    <a:fontScheme name="Slit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lit 1">
        <a:dk1>
          <a:srgbClr val="8C0000"/>
        </a:dk1>
        <a:lt1>
          <a:srgbClr val="FFFFFF"/>
        </a:lt1>
        <a:dk2>
          <a:srgbClr val="720000"/>
        </a:dk2>
        <a:lt2>
          <a:srgbClr val="FFFFCC"/>
        </a:lt2>
        <a:accent1>
          <a:srgbClr val="FF3300"/>
        </a:accent1>
        <a:accent2>
          <a:srgbClr val="BE7960"/>
        </a:accent2>
        <a:accent3>
          <a:srgbClr val="BCAAAA"/>
        </a:accent3>
        <a:accent4>
          <a:srgbClr val="DADADA"/>
        </a:accent4>
        <a:accent5>
          <a:srgbClr val="FFADAA"/>
        </a:accent5>
        <a:accent6>
          <a:srgbClr val="AC6D56"/>
        </a:accent6>
        <a:hlink>
          <a:srgbClr val="FFCC66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t 2">
        <a:dk1>
          <a:srgbClr val="674E2F"/>
        </a:dk1>
        <a:lt1>
          <a:srgbClr val="FFFFFF"/>
        </a:lt1>
        <a:dk2>
          <a:srgbClr val="533F27"/>
        </a:dk2>
        <a:lt2>
          <a:srgbClr val="D8B274"/>
        </a:lt2>
        <a:accent1>
          <a:srgbClr val="CC990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E2CAAA"/>
        </a:accent5>
        <a:accent6>
          <a:srgbClr val="81552A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t 3">
        <a:dk1>
          <a:srgbClr val="646464"/>
        </a:dk1>
        <a:lt1>
          <a:srgbClr val="FFFFFF"/>
        </a:lt1>
        <a:dk2>
          <a:srgbClr val="545454"/>
        </a:dk2>
        <a:lt2>
          <a:srgbClr val="D4D4CE"/>
        </a:lt2>
        <a:accent1>
          <a:srgbClr val="49747D"/>
        </a:accent1>
        <a:accent2>
          <a:srgbClr val="8F9699"/>
        </a:accent2>
        <a:accent3>
          <a:srgbClr val="B3B3B3"/>
        </a:accent3>
        <a:accent4>
          <a:srgbClr val="DADADA"/>
        </a:accent4>
        <a:accent5>
          <a:srgbClr val="B1BCBF"/>
        </a:accent5>
        <a:accent6>
          <a:srgbClr val="81878A"/>
        </a:accent6>
        <a:hlink>
          <a:srgbClr val="8DC4D7"/>
        </a:hlink>
        <a:folHlink>
          <a:srgbClr val="7FB97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t 4">
        <a:dk1>
          <a:srgbClr val="3A7400"/>
        </a:dk1>
        <a:lt1>
          <a:srgbClr val="FFFFFF"/>
        </a:lt1>
        <a:dk2>
          <a:srgbClr val="2E5C00"/>
        </a:dk2>
        <a:lt2>
          <a:srgbClr val="FFFFFF"/>
        </a:lt2>
        <a:accent1>
          <a:srgbClr val="79CA02"/>
        </a:accent1>
        <a:accent2>
          <a:srgbClr val="008080"/>
        </a:accent2>
        <a:accent3>
          <a:srgbClr val="ADB5AA"/>
        </a:accent3>
        <a:accent4>
          <a:srgbClr val="DADADA"/>
        </a:accent4>
        <a:accent5>
          <a:srgbClr val="BEE1AA"/>
        </a:accent5>
        <a:accent6>
          <a:srgbClr val="007373"/>
        </a:accent6>
        <a:hlink>
          <a:srgbClr val="A8DE0E"/>
        </a:hlink>
        <a:folHlink>
          <a:srgbClr val="00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t 5">
        <a:dk1>
          <a:srgbClr val="008885"/>
        </a:dk1>
        <a:lt1>
          <a:srgbClr val="FFFFFF"/>
        </a:lt1>
        <a:dk2>
          <a:srgbClr val="007572"/>
        </a:dk2>
        <a:lt2>
          <a:srgbClr val="FFFF99"/>
        </a:lt2>
        <a:accent1>
          <a:srgbClr val="33CCCC"/>
        </a:accent1>
        <a:accent2>
          <a:srgbClr val="6D6FC7"/>
        </a:accent2>
        <a:accent3>
          <a:srgbClr val="AABDBC"/>
        </a:accent3>
        <a:accent4>
          <a:srgbClr val="DADADA"/>
        </a:accent4>
        <a:accent5>
          <a:srgbClr val="ADE2E2"/>
        </a:accent5>
        <a:accent6>
          <a:srgbClr val="6264B4"/>
        </a:accent6>
        <a:hlink>
          <a:srgbClr val="FFFFCC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t 6">
        <a:dk1>
          <a:srgbClr val="0000AC"/>
        </a:dk1>
        <a:lt1>
          <a:srgbClr val="FFFFFF"/>
        </a:lt1>
        <a:dk2>
          <a:srgbClr val="000086"/>
        </a:dk2>
        <a:lt2>
          <a:srgbClr val="CCFFFF"/>
        </a:lt2>
        <a:accent1>
          <a:srgbClr val="0099FF"/>
        </a:accent1>
        <a:accent2>
          <a:srgbClr val="00B000"/>
        </a:accent2>
        <a:accent3>
          <a:srgbClr val="AAAAC3"/>
        </a:accent3>
        <a:accent4>
          <a:srgbClr val="DADADA"/>
        </a:accent4>
        <a:accent5>
          <a:srgbClr val="AACAFF"/>
        </a:accent5>
        <a:accent6>
          <a:srgbClr val="009F00"/>
        </a:accent6>
        <a:hlink>
          <a:srgbClr val="FFE701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t 7">
        <a:dk1>
          <a:srgbClr val="7474A2"/>
        </a:dk1>
        <a:lt1>
          <a:srgbClr val="FFFFFF"/>
        </a:lt1>
        <a:dk2>
          <a:srgbClr val="5E5E8E"/>
        </a:dk2>
        <a:lt2>
          <a:srgbClr val="D1D1DF"/>
        </a:lt2>
        <a:accent1>
          <a:srgbClr val="CC66FF"/>
        </a:accent1>
        <a:accent2>
          <a:srgbClr val="6666FF"/>
        </a:accent2>
        <a:accent3>
          <a:srgbClr val="B6B6C6"/>
        </a:accent3>
        <a:accent4>
          <a:srgbClr val="DADADA"/>
        </a:accent4>
        <a:accent5>
          <a:srgbClr val="E2B8FF"/>
        </a:accent5>
        <a:accent6>
          <a:srgbClr val="5C5CE7"/>
        </a:accent6>
        <a:hlink>
          <a:srgbClr val="FFCC99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t 8">
        <a:dk1>
          <a:srgbClr val="000000"/>
        </a:dk1>
        <a:lt1>
          <a:srgbClr val="D0DAE2"/>
        </a:lt1>
        <a:dk2>
          <a:srgbClr val="000000"/>
        </a:dk2>
        <a:lt2>
          <a:srgbClr val="E7EDF1"/>
        </a:lt2>
        <a:accent1>
          <a:srgbClr val="33CCCC"/>
        </a:accent1>
        <a:accent2>
          <a:srgbClr val="0099CC"/>
        </a:accent2>
        <a:accent3>
          <a:srgbClr val="E4EAEE"/>
        </a:accent3>
        <a:accent4>
          <a:srgbClr val="000000"/>
        </a:accent4>
        <a:accent5>
          <a:srgbClr val="ADE2E2"/>
        </a:accent5>
        <a:accent6>
          <a:srgbClr val="008AB9"/>
        </a:accent6>
        <a:hlink>
          <a:srgbClr val="3333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t 9">
        <a:dk1>
          <a:srgbClr val="000000"/>
        </a:dk1>
        <a:lt1>
          <a:srgbClr val="FFFFFF"/>
        </a:lt1>
        <a:dk2>
          <a:srgbClr val="000000"/>
        </a:dk2>
        <a:lt2>
          <a:srgbClr val="E6E6E6"/>
        </a:lt2>
        <a:accent1>
          <a:srgbClr val="66CCFF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8A8AE7"/>
        </a:accent6>
        <a:hlink>
          <a:srgbClr val="3333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Slit">
  <a:themeElements>
    <a:clrScheme name="Slit 1">
      <a:dk1>
        <a:srgbClr val="8C0000"/>
      </a:dk1>
      <a:lt1>
        <a:srgbClr val="FFFFFF"/>
      </a:lt1>
      <a:dk2>
        <a:srgbClr val="720000"/>
      </a:dk2>
      <a:lt2>
        <a:srgbClr val="FFFFCC"/>
      </a:lt2>
      <a:accent1>
        <a:srgbClr val="FF3300"/>
      </a:accent1>
      <a:accent2>
        <a:srgbClr val="BE7960"/>
      </a:accent2>
      <a:accent3>
        <a:srgbClr val="BCAAAA"/>
      </a:accent3>
      <a:accent4>
        <a:srgbClr val="DADADA"/>
      </a:accent4>
      <a:accent5>
        <a:srgbClr val="FFADAA"/>
      </a:accent5>
      <a:accent6>
        <a:srgbClr val="AC6D56"/>
      </a:accent6>
      <a:hlink>
        <a:srgbClr val="FFCC66"/>
      </a:hlink>
      <a:folHlink>
        <a:srgbClr val="FF9900"/>
      </a:folHlink>
    </a:clrScheme>
    <a:fontScheme name="Slit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lit 1">
        <a:dk1>
          <a:srgbClr val="8C0000"/>
        </a:dk1>
        <a:lt1>
          <a:srgbClr val="FFFFFF"/>
        </a:lt1>
        <a:dk2>
          <a:srgbClr val="720000"/>
        </a:dk2>
        <a:lt2>
          <a:srgbClr val="FFFFCC"/>
        </a:lt2>
        <a:accent1>
          <a:srgbClr val="FF3300"/>
        </a:accent1>
        <a:accent2>
          <a:srgbClr val="BE7960"/>
        </a:accent2>
        <a:accent3>
          <a:srgbClr val="BCAAAA"/>
        </a:accent3>
        <a:accent4>
          <a:srgbClr val="DADADA"/>
        </a:accent4>
        <a:accent5>
          <a:srgbClr val="FFADAA"/>
        </a:accent5>
        <a:accent6>
          <a:srgbClr val="AC6D56"/>
        </a:accent6>
        <a:hlink>
          <a:srgbClr val="FFCC66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t 2">
        <a:dk1>
          <a:srgbClr val="674E2F"/>
        </a:dk1>
        <a:lt1>
          <a:srgbClr val="FFFFFF"/>
        </a:lt1>
        <a:dk2>
          <a:srgbClr val="533F27"/>
        </a:dk2>
        <a:lt2>
          <a:srgbClr val="D8B274"/>
        </a:lt2>
        <a:accent1>
          <a:srgbClr val="CC990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E2CAAA"/>
        </a:accent5>
        <a:accent6>
          <a:srgbClr val="81552A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t 3">
        <a:dk1>
          <a:srgbClr val="646464"/>
        </a:dk1>
        <a:lt1>
          <a:srgbClr val="FFFFFF"/>
        </a:lt1>
        <a:dk2>
          <a:srgbClr val="545454"/>
        </a:dk2>
        <a:lt2>
          <a:srgbClr val="D4D4CE"/>
        </a:lt2>
        <a:accent1>
          <a:srgbClr val="49747D"/>
        </a:accent1>
        <a:accent2>
          <a:srgbClr val="8F9699"/>
        </a:accent2>
        <a:accent3>
          <a:srgbClr val="B3B3B3"/>
        </a:accent3>
        <a:accent4>
          <a:srgbClr val="DADADA"/>
        </a:accent4>
        <a:accent5>
          <a:srgbClr val="B1BCBF"/>
        </a:accent5>
        <a:accent6>
          <a:srgbClr val="81878A"/>
        </a:accent6>
        <a:hlink>
          <a:srgbClr val="8DC4D7"/>
        </a:hlink>
        <a:folHlink>
          <a:srgbClr val="7FB97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t 4">
        <a:dk1>
          <a:srgbClr val="3A7400"/>
        </a:dk1>
        <a:lt1>
          <a:srgbClr val="FFFFFF"/>
        </a:lt1>
        <a:dk2>
          <a:srgbClr val="2E5C00"/>
        </a:dk2>
        <a:lt2>
          <a:srgbClr val="FFFFFF"/>
        </a:lt2>
        <a:accent1>
          <a:srgbClr val="79CA02"/>
        </a:accent1>
        <a:accent2>
          <a:srgbClr val="008080"/>
        </a:accent2>
        <a:accent3>
          <a:srgbClr val="ADB5AA"/>
        </a:accent3>
        <a:accent4>
          <a:srgbClr val="DADADA"/>
        </a:accent4>
        <a:accent5>
          <a:srgbClr val="BEE1AA"/>
        </a:accent5>
        <a:accent6>
          <a:srgbClr val="007373"/>
        </a:accent6>
        <a:hlink>
          <a:srgbClr val="A8DE0E"/>
        </a:hlink>
        <a:folHlink>
          <a:srgbClr val="00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t 5">
        <a:dk1>
          <a:srgbClr val="008885"/>
        </a:dk1>
        <a:lt1>
          <a:srgbClr val="FFFFFF"/>
        </a:lt1>
        <a:dk2>
          <a:srgbClr val="007572"/>
        </a:dk2>
        <a:lt2>
          <a:srgbClr val="FFFF99"/>
        </a:lt2>
        <a:accent1>
          <a:srgbClr val="33CCCC"/>
        </a:accent1>
        <a:accent2>
          <a:srgbClr val="6D6FC7"/>
        </a:accent2>
        <a:accent3>
          <a:srgbClr val="AABDBC"/>
        </a:accent3>
        <a:accent4>
          <a:srgbClr val="DADADA"/>
        </a:accent4>
        <a:accent5>
          <a:srgbClr val="ADE2E2"/>
        </a:accent5>
        <a:accent6>
          <a:srgbClr val="6264B4"/>
        </a:accent6>
        <a:hlink>
          <a:srgbClr val="FFFFCC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t 6">
        <a:dk1>
          <a:srgbClr val="0000AC"/>
        </a:dk1>
        <a:lt1>
          <a:srgbClr val="FFFFFF"/>
        </a:lt1>
        <a:dk2>
          <a:srgbClr val="000086"/>
        </a:dk2>
        <a:lt2>
          <a:srgbClr val="CCFFFF"/>
        </a:lt2>
        <a:accent1>
          <a:srgbClr val="0099FF"/>
        </a:accent1>
        <a:accent2>
          <a:srgbClr val="00B000"/>
        </a:accent2>
        <a:accent3>
          <a:srgbClr val="AAAAC3"/>
        </a:accent3>
        <a:accent4>
          <a:srgbClr val="DADADA"/>
        </a:accent4>
        <a:accent5>
          <a:srgbClr val="AACAFF"/>
        </a:accent5>
        <a:accent6>
          <a:srgbClr val="009F00"/>
        </a:accent6>
        <a:hlink>
          <a:srgbClr val="FFE701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t 7">
        <a:dk1>
          <a:srgbClr val="7474A2"/>
        </a:dk1>
        <a:lt1>
          <a:srgbClr val="FFFFFF"/>
        </a:lt1>
        <a:dk2>
          <a:srgbClr val="5E5E8E"/>
        </a:dk2>
        <a:lt2>
          <a:srgbClr val="D1D1DF"/>
        </a:lt2>
        <a:accent1>
          <a:srgbClr val="CC66FF"/>
        </a:accent1>
        <a:accent2>
          <a:srgbClr val="6666FF"/>
        </a:accent2>
        <a:accent3>
          <a:srgbClr val="B6B6C6"/>
        </a:accent3>
        <a:accent4>
          <a:srgbClr val="DADADA"/>
        </a:accent4>
        <a:accent5>
          <a:srgbClr val="E2B8FF"/>
        </a:accent5>
        <a:accent6>
          <a:srgbClr val="5C5CE7"/>
        </a:accent6>
        <a:hlink>
          <a:srgbClr val="FFCC99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t 8">
        <a:dk1>
          <a:srgbClr val="000000"/>
        </a:dk1>
        <a:lt1>
          <a:srgbClr val="D0DAE2"/>
        </a:lt1>
        <a:dk2>
          <a:srgbClr val="000000"/>
        </a:dk2>
        <a:lt2>
          <a:srgbClr val="E7EDF1"/>
        </a:lt2>
        <a:accent1>
          <a:srgbClr val="33CCCC"/>
        </a:accent1>
        <a:accent2>
          <a:srgbClr val="0099CC"/>
        </a:accent2>
        <a:accent3>
          <a:srgbClr val="E4EAEE"/>
        </a:accent3>
        <a:accent4>
          <a:srgbClr val="000000"/>
        </a:accent4>
        <a:accent5>
          <a:srgbClr val="ADE2E2"/>
        </a:accent5>
        <a:accent6>
          <a:srgbClr val="008AB9"/>
        </a:accent6>
        <a:hlink>
          <a:srgbClr val="3333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t 9">
        <a:dk1>
          <a:srgbClr val="000000"/>
        </a:dk1>
        <a:lt1>
          <a:srgbClr val="FFFFFF"/>
        </a:lt1>
        <a:dk2>
          <a:srgbClr val="000000"/>
        </a:dk2>
        <a:lt2>
          <a:srgbClr val="E6E6E6"/>
        </a:lt2>
        <a:accent1>
          <a:srgbClr val="66CCFF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8A8AE7"/>
        </a:accent6>
        <a:hlink>
          <a:srgbClr val="3333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3_Slit">
  <a:themeElements>
    <a:clrScheme name="Slit 1">
      <a:dk1>
        <a:srgbClr val="8C0000"/>
      </a:dk1>
      <a:lt1>
        <a:srgbClr val="FFFFFF"/>
      </a:lt1>
      <a:dk2>
        <a:srgbClr val="720000"/>
      </a:dk2>
      <a:lt2>
        <a:srgbClr val="FFFFCC"/>
      </a:lt2>
      <a:accent1>
        <a:srgbClr val="FF3300"/>
      </a:accent1>
      <a:accent2>
        <a:srgbClr val="BE7960"/>
      </a:accent2>
      <a:accent3>
        <a:srgbClr val="BCAAAA"/>
      </a:accent3>
      <a:accent4>
        <a:srgbClr val="DADADA"/>
      </a:accent4>
      <a:accent5>
        <a:srgbClr val="FFADAA"/>
      </a:accent5>
      <a:accent6>
        <a:srgbClr val="AC6D56"/>
      </a:accent6>
      <a:hlink>
        <a:srgbClr val="FFCC66"/>
      </a:hlink>
      <a:folHlink>
        <a:srgbClr val="FF9900"/>
      </a:folHlink>
    </a:clrScheme>
    <a:fontScheme name="Slit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lit 1">
        <a:dk1>
          <a:srgbClr val="8C0000"/>
        </a:dk1>
        <a:lt1>
          <a:srgbClr val="FFFFFF"/>
        </a:lt1>
        <a:dk2>
          <a:srgbClr val="720000"/>
        </a:dk2>
        <a:lt2>
          <a:srgbClr val="FFFFCC"/>
        </a:lt2>
        <a:accent1>
          <a:srgbClr val="FF3300"/>
        </a:accent1>
        <a:accent2>
          <a:srgbClr val="BE7960"/>
        </a:accent2>
        <a:accent3>
          <a:srgbClr val="BCAAAA"/>
        </a:accent3>
        <a:accent4>
          <a:srgbClr val="DADADA"/>
        </a:accent4>
        <a:accent5>
          <a:srgbClr val="FFADAA"/>
        </a:accent5>
        <a:accent6>
          <a:srgbClr val="AC6D56"/>
        </a:accent6>
        <a:hlink>
          <a:srgbClr val="FFCC66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t 2">
        <a:dk1>
          <a:srgbClr val="674E2F"/>
        </a:dk1>
        <a:lt1>
          <a:srgbClr val="FFFFFF"/>
        </a:lt1>
        <a:dk2>
          <a:srgbClr val="533F27"/>
        </a:dk2>
        <a:lt2>
          <a:srgbClr val="D8B274"/>
        </a:lt2>
        <a:accent1>
          <a:srgbClr val="CC990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E2CAAA"/>
        </a:accent5>
        <a:accent6>
          <a:srgbClr val="81552A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t 3">
        <a:dk1>
          <a:srgbClr val="646464"/>
        </a:dk1>
        <a:lt1>
          <a:srgbClr val="FFFFFF"/>
        </a:lt1>
        <a:dk2>
          <a:srgbClr val="545454"/>
        </a:dk2>
        <a:lt2>
          <a:srgbClr val="D4D4CE"/>
        </a:lt2>
        <a:accent1>
          <a:srgbClr val="49747D"/>
        </a:accent1>
        <a:accent2>
          <a:srgbClr val="8F9699"/>
        </a:accent2>
        <a:accent3>
          <a:srgbClr val="B3B3B3"/>
        </a:accent3>
        <a:accent4>
          <a:srgbClr val="DADADA"/>
        </a:accent4>
        <a:accent5>
          <a:srgbClr val="B1BCBF"/>
        </a:accent5>
        <a:accent6>
          <a:srgbClr val="81878A"/>
        </a:accent6>
        <a:hlink>
          <a:srgbClr val="8DC4D7"/>
        </a:hlink>
        <a:folHlink>
          <a:srgbClr val="7FB97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t 4">
        <a:dk1>
          <a:srgbClr val="3A7400"/>
        </a:dk1>
        <a:lt1>
          <a:srgbClr val="FFFFFF"/>
        </a:lt1>
        <a:dk2>
          <a:srgbClr val="2E5C00"/>
        </a:dk2>
        <a:lt2>
          <a:srgbClr val="FFFFFF"/>
        </a:lt2>
        <a:accent1>
          <a:srgbClr val="79CA02"/>
        </a:accent1>
        <a:accent2>
          <a:srgbClr val="008080"/>
        </a:accent2>
        <a:accent3>
          <a:srgbClr val="ADB5AA"/>
        </a:accent3>
        <a:accent4>
          <a:srgbClr val="DADADA"/>
        </a:accent4>
        <a:accent5>
          <a:srgbClr val="BEE1AA"/>
        </a:accent5>
        <a:accent6>
          <a:srgbClr val="007373"/>
        </a:accent6>
        <a:hlink>
          <a:srgbClr val="A8DE0E"/>
        </a:hlink>
        <a:folHlink>
          <a:srgbClr val="00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t 5">
        <a:dk1>
          <a:srgbClr val="008885"/>
        </a:dk1>
        <a:lt1>
          <a:srgbClr val="FFFFFF"/>
        </a:lt1>
        <a:dk2>
          <a:srgbClr val="007572"/>
        </a:dk2>
        <a:lt2>
          <a:srgbClr val="FFFF99"/>
        </a:lt2>
        <a:accent1>
          <a:srgbClr val="33CCCC"/>
        </a:accent1>
        <a:accent2>
          <a:srgbClr val="6D6FC7"/>
        </a:accent2>
        <a:accent3>
          <a:srgbClr val="AABDBC"/>
        </a:accent3>
        <a:accent4>
          <a:srgbClr val="DADADA"/>
        </a:accent4>
        <a:accent5>
          <a:srgbClr val="ADE2E2"/>
        </a:accent5>
        <a:accent6>
          <a:srgbClr val="6264B4"/>
        </a:accent6>
        <a:hlink>
          <a:srgbClr val="FFFFCC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t 6">
        <a:dk1>
          <a:srgbClr val="0000AC"/>
        </a:dk1>
        <a:lt1>
          <a:srgbClr val="FFFFFF"/>
        </a:lt1>
        <a:dk2>
          <a:srgbClr val="000086"/>
        </a:dk2>
        <a:lt2>
          <a:srgbClr val="CCFFFF"/>
        </a:lt2>
        <a:accent1>
          <a:srgbClr val="0099FF"/>
        </a:accent1>
        <a:accent2>
          <a:srgbClr val="00B000"/>
        </a:accent2>
        <a:accent3>
          <a:srgbClr val="AAAAC3"/>
        </a:accent3>
        <a:accent4>
          <a:srgbClr val="DADADA"/>
        </a:accent4>
        <a:accent5>
          <a:srgbClr val="AACAFF"/>
        </a:accent5>
        <a:accent6>
          <a:srgbClr val="009F00"/>
        </a:accent6>
        <a:hlink>
          <a:srgbClr val="FFE701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t 7">
        <a:dk1>
          <a:srgbClr val="7474A2"/>
        </a:dk1>
        <a:lt1>
          <a:srgbClr val="FFFFFF"/>
        </a:lt1>
        <a:dk2>
          <a:srgbClr val="5E5E8E"/>
        </a:dk2>
        <a:lt2>
          <a:srgbClr val="D1D1DF"/>
        </a:lt2>
        <a:accent1>
          <a:srgbClr val="CC66FF"/>
        </a:accent1>
        <a:accent2>
          <a:srgbClr val="6666FF"/>
        </a:accent2>
        <a:accent3>
          <a:srgbClr val="B6B6C6"/>
        </a:accent3>
        <a:accent4>
          <a:srgbClr val="DADADA"/>
        </a:accent4>
        <a:accent5>
          <a:srgbClr val="E2B8FF"/>
        </a:accent5>
        <a:accent6>
          <a:srgbClr val="5C5CE7"/>
        </a:accent6>
        <a:hlink>
          <a:srgbClr val="FFCC99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t 8">
        <a:dk1>
          <a:srgbClr val="000000"/>
        </a:dk1>
        <a:lt1>
          <a:srgbClr val="D0DAE2"/>
        </a:lt1>
        <a:dk2>
          <a:srgbClr val="000000"/>
        </a:dk2>
        <a:lt2>
          <a:srgbClr val="E7EDF1"/>
        </a:lt2>
        <a:accent1>
          <a:srgbClr val="33CCCC"/>
        </a:accent1>
        <a:accent2>
          <a:srgbClr val="0099CC"/>
        </a:accent2>
        <a:accent3>
          <a:srgbClr val="E4EAEE"/>
        </a:accent3>
        <a:accent4>
          <a:srgbClr val="000000"/>
        </a:accent4>
        <a:accent5>
          <a:srgbClr val="ADE2E2"/>
        </a:accent5>
        <a:accent6>
          <a:srgbClr val="008AB9"/>
        </a:accent6>
        <a:hlink>
          <a:srgbClr val="3333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t 9">
        <a:dk1>
          <a:srgbClr val="000000"/>
        </a:dk1>
        <a:lt1>
          <a:srgbClr val="FFFFFF"/>
        </a:lt1>
        <a:dk2>
          <a:srgbClr val="000000"/>
        </a:dk2>
        <a:lt2>
          <a:srgbClr val="E6E6E6"/>
        </a:lt2>
        <a:accent1>
          <a:srgbClr val="66CCFF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8A8AE7"/>
        </a:accent6>
        <a:hlink>
          <a:srgbClr val="3333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315</Words>
  <Application>Microsoft Office PowerPoint</Application>
  <PresentationFormat>On-screen Show (4:3)</PresentationFormat>
  <Paragraphs>89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5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Slit</vt:lpstr>
      <vt:lpstr>1_Slit</vt:lpstr>
      <vt:lpstr>2_Slit</vt:lpstr>
      <vt:lpstr>3_Slit</vt:lpstr>
      <vt:lpstr>Office Theme</vt:lpstr>
      <vt:lpstr>Les comparatifs</vt:lpstr>
      <vt:lpstr>PowerPoint Presentation</vt:lpstr>
      <vt:lpstr>Attention!</vt:lpstr>
      <vt:lpstr>PowerPoint Presentation</vt:lpstr>
      <vt:lpstr>Les superlatifs</vt:lpstr>
      <vt:lpstr>Attention!</vt:lpstr>
      <vt:lpstr>PowerPoint Presentation</vt:lpstr>
    </vt:vector>
  </TitlesOfParts>
  <Company>Godalming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 comparatifs</dc:title>
  <dc:creator>Françoise Marteel</dc:creator>
  <cp:lastModifiedBy>Françoise Marteel</cp:lastModifiedBy>
  <cp:revision>4</cp:revision>
  <dcterms:created xsi:type="dcterms:W3CDTF">2015-03-10T15:37:06Z</dcterms:created>
  <dcterms:modified xsi:type="dcterms:W3CDTF">2015-03-10T16:03:45Z</dcterms:modified>
</cp:coreProperties>
</file>