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A10DE-4ED2-4759-893B-F477EED4F3D7}" type="datetimeFigureOut">
              <a:rPr lang="en-GB" smtClean="0"/>
              <a:pPr/>
              <a:t>08/03/2016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9A586E-D621-4BA6-837F-2F43F174D18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646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A586E-D621-4BA6-837F-2F43F174D180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904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FFE71-9B87-4C9D-9784-09A66834C3D9}" type="datetimeFigureOut">
              <a:rPr lang="en-GB" smtClean="0"/>
              <a:pPr/>
              <a:t>08/03/2016</a:t>
            </a:fld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7FFFA5B-8FEB-4A9D-ABD6-42C1150445F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FFE71-9B87-4C9D-9784-09A66834C3D9}" type="datetimeFigureOut">
              <a:rPr lang="en-GB" smtClean="0"/>
              <a:pPr/>
              <a:t>08/03/2016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FA5B-8FEB-4A9D-ABD6-42C1150445F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FFE71-9B87-4C9D-9784-09A66834C3D9}" type="datetimeFigureOut">
              <a:rPr lang="en-GB" smtClean="0"/>
              <a:pPr/>
              <a:t>08/03/2016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FA5B-8FEB-4A9D-ABD6-42C1150445F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FFE71-9B87-4C9D-9784-09A66834C3D9}" type="datetimeFigureOut">
              <a:rPr lang="en-GB" smtClean="0"/>
              <a:pPr/>
              <a:t>08/03/2016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7FFFA5B-8FEB-4A9D-ABD6-42C1150445F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FFE71-9B87-4C9D-9784-09A66834C3D9}" type="datetimeFigureOut">
              <a:rPr lang="en-GB" smtClean="0"/>
              <a:pPr/>
              <a:t>08/03/2016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FA5B-8FEB-4A9D-ABD6-42C1150445F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FFE71-9B87-4C9D-9784-09A66834C3D9}" type="datetimeFigureOut">
              <a:rPr lang="en-GB" smtClean="0"/>
              <a:pPr/>
              <a:t>08/03/2016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FA5B-8FEB-4A9D-ABD6-42C1150445F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FFE71-9B87-4C9D-9784-09A66834C3D9}" type="datetimeFigureOut">
              <a:rPr lang="en-GB" smtClean="0"/>
              <a:pPr/>
              <a:t>08/03/2016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7FFFA5B-8FEB-4A9D-ABD6-42C1150445F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FFE71-9B87-4C9D-9784-09A66834C3D9}" type="datetimeFigureOut">
              <a:rPr lang="en-GB" smtClean="0"/>
              <a:pPr/>
              <a:t>08/03/2016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FA5B-8FEB-4A9D-ABD6-42C1150445F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FFE71-9B87-4C9D-9784-09A66834C3D9}" type="datetimeFigureOut">
              <a:rPr lang="en-GB" smtClean="0"/>
              <a:pPr/>
              <a:t>08/03/2016</a:t>
            </a:fld>
            <a:endParaRPr lang="en-GB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FA5B-8FEB-4A9D-ABD6-42C1150445F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FFE71-9B87-4C9D-9784-09A66834C3D9}" type="datetimeFigureOut">
              <a:rPr lang="en-GB" smtClean="0"/>
              <a:pPr/>
              <a:t>08/03/2016</a:t>
            </a:fld>
            <a:endParaRPr lang="en-GB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FA5B-8FEB-4A9D-ABD6-42C1150445F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FFE71-9B87-4C9D-9784-09A66834C3D9}" type="datetimeFigureOut">
              <a:rPr lang="en-GB" smtClean="0"/>
              <a:pPr/>
              <a:t>08/03/2016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FA5B-8FEB-4A9D-ABD6-42C1150445F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56FFE71-9B87-4C9D-9784-09A66834C3D9}" type="datetimeFigureOut">
              <a:rPr lang="en-GB" smtClean="0"/>
              <a:pPr/>
              <a:t>08/03/2016</a:t>
            </a:fld>
            <a:endParaRPr lang="en-GB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7FFFA5B-8FEB-4A9D-ABD6-42C1150445F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412776"/>
            <a:ext cx="8532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GB" sz="3600" dirty="0" smtClean="0"/>
              <a:t>Les </a:t>
            </a:r>
            <a:r>
              <a:rPr lang="en-GB" sz="3600" dirty="0" err="1" smtClean="0"/>
              <a:t>étudiants</a:t>
            </a:r>
            <a:r>
              <a:rPr lang="en-GB" sz="3600" dirty="0" smtClean="0"/>
              <a:t> </a:t>
            </a:r>
            <a:r>
              <a:rPr lang="en-GB" sz="3600" dirty="0" err="1" smtClean="0"/>
              <a:t>apprennent</a:t>
            </a:r>
            <a:r>
              <a:rPr lang="en-GB" sz="3600" dirty="0" smtClean="0"/>
              <a:t> </a:t>
            </a:r>
            <a:r>
              <a:rPr lang="en-GB" sz="3600" dirty="0" err="1" smtClean="0"/>
              <a:t>leur</a:t>
            </a:r>
            <a:endParaRPr lang="en-GB" sz="3600" dirty="0" smtClean="0"/>
          </a:p>
          <a:p>
            <a:pPr marL="1200150" lvl="1" indent="-742950"/>
            <a:r>
              <a:rPr lang="en-GB" sz="3600" dirty="0"/>
              <a:t> </a:t>
            </a:r>
            <a:r>
              <a:rPr lang="en-GB" sz="3600" dirty="0" smtClean="0"/>
              <a:t>               </a:t>
            </a:r>
            <a:r>
              <a:rPr lang="en-GB" sz="3600" dirty="0" err="1" smtClean="0"/>
              <a:t>vocabulaire</a:t>
            </a:r>
            <a:r>
              <a:rPr lang="en-GB" sz="3600" dirty="0" smtClean="0"/>
              <a:t>.</a:t>
            </a:r>
            <a:endParaRPr lang="en-GB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3645024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2</a:t>
            </a:r>
            <a:r>
              <a:rPr lang="en-GB" dirty="0" smtClean="0"/>
              <a:t>. </a:t>
            </a:r>
            <a:r>
              <a:rPr lang="en-GB" sz="3600" dirty="0" smtClean="0"/>
              <a:t>Les </a:t>
            </a:r>
            <a:r>
              <a:rPr lang="en-GB" sz="3600" dirty="0" err="1" smtClean="0"/>
              <a:t>étudiants</a:t>
            </a:r>
            <a:r>
              <a:rPr lang="en-GB" sz="3600" dirty="0" smtClean="0"/>
              <a:t> </a:t>
            </a:r>
            <a:r>
              <a:rPr lang="en-GB" sz="3600" dirty="0" err="1" smtClean="0"/>
              <a:t>apprennent</a:t>
            </a:r>
            <a:r>
              <a:rPr lang="en-GB" sz="3600" dirty="0" smtClean="0"/>
              <a:t> </a:t>
            </a:r>
            <a:r>
              <a:rPr lang="en-GB" sz="3600" dirty="0" err="1" smtClean="0"/>
              <a:t>toujours</a:t>
            </a:r>
            <a:endParaRPr lang="en-GB" sz="3600" dirty="0" smtClean="0"/>
          </a:p>
          <a:p>
            <a:r>
              <a:rPr lang="en-GB" sz="3600" dirty="0"/>
              <a:t> </a:t>
            </a:r>
            <a:r>
              <a:rPr lang="en-GB" sz="3600" dirty="0" smtClean="0"/>
              <a:t>  </a:t>
            </a:r>
            <a:r>
              <a:rPr lang="en-GB" sz="3600" dirty="0" err="1" smtClean="0"/>
              <a:t>consciencieusement</a:t>
            </a:r>
            <a:r>
              <a:rPr lang="en-GB" sz="3600" dirty="0"/>
              <a:t> </a:t>
            </a:r>
            <a:r>
              <a:rPr lang="en-GB" sz="3600" dirty="0" smtClean="0"/>
              <a:t> et </a:t>
            </a:r>
            <a:r>
              <a:rPr lang="en-GB" sz="3600" dirty="0" err="1" smtClean="0"/>
              <a:t>rapidement</a:t>
            </a:r>
            <a:endParaRPr lang="en-GB" sz="3600" dirty="0" smtClean="0"/>
          </a:p>
          <a:p>
            <a:r>
              <a:rPr lang="en-GB" sz="3600" dirty="0"/>
              <a:t> </a:t>
            </a:r>
            <a:r>
              <a:rPr lang="en-GB" sz="3600" dirty="0" smtClean="0"/>
              <a:t>  </a:t>
            </a:r>
            <a:r>
              <a:rPr lang="en-GB" sz="3600" dirty="0" err="1" smtClean="0"/>
              <a:t>leur</a:t>
            </a:r>
            <a:r>
              <a:rPr lang="en-GB" sz="3600" dirty="0" smtClean="0"/>
              <a:t> </a:t>
            </a:r>
            <a:r>
              <a:rPr lang="en-GB" sz="3600" dirty="0" err="1" smtClean="0"/>
              <a:t>vocabulaire</a:t>
            </a:r>
            <a:r>
              <a:rPr lang="en-GB" sz="3600" dirty="0" smtClean="0"/>
              <a:t>.</a:t>
            </a:r>
            <a:endParaRPr lang="en-GB" sz="360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686800" cy="18722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9600" dirty="0" smtClean="0">
                <a:solidFill>
                  <a:srgbClr val="00B0F0"/>
                </a:solidFill>
              </a:rPr>
              <a:t>L</a:t>
            </a:r>
            <a:r>
              <a:rPr lang="en-GB" sz="9600" dirty="0" smtClean="0">
                <a:solidFill>
                  <a:schemeClr val="bg1">
                    <a:lumMod val="65000"/>
                  </a:schemeClr>
                </a:solidFill>
              </a:rPr>
              <a:t>e</a:t>
            </a:r>
            <a:r>
              <a:rPr lang="en-GB" sz="9600" dirty="0" smtClean="0">
                <a:solidFill>
                  <a:srgbClr val="FF0000"/>
                </a:solidFill>
              </a:rPr>
              <a:t>s</a:t>
            </a:r>
            <a:r>
              <a:rPr lang="en-GB" sz="9600" dirty="0" smtClean="0"/>
              <a:t> </a:t>
            </a:r>
            <a:r>
              <a:rPr lang="en-GB" sz="9600" dirty="0" err="1" smtClean="0">
                <a:solidFill>
                  <a:srgbClr val="00B0F0"/>
                </a:solidFill>
              </a:rPr>
              <a:t>a</a:t>
            </a:r>
            <a:r>
              <a:rPr lang="en-GB" sz="9600" dirty="0" err="1" smtClean="0">
                <a:solidFill>
                  <a:schemeClr val="bg1">
                    <a:lumMod val="65000"/>
                  </a:schemeClr>
                </a:solidFill>
              </a:rPr>
              <a:t>d</a:t>
            </a:r>
            <a:r>
              <a:rPr lang="en-GB" sz="9600" dirty="0" err="1" smtClean="0">
                <a:solidFill>
                  <a:srgbClr val="FF0000"/>
                </a:solidFill>
              </a:rPr>
              <a:t>v</a:t>
            </a:r>
            <a:r>
              <a:rPr lang="en-GB" sz="9600" dirty="0" err="1" smtClean="0">
                <a:solidFill>
                  <a:srgbClr val="00B0F0"/>
                </a:solidFill>
              </a:rPr>
              <a:t>e</a:t>
            </a:r>
            <a:r>
              <a:rPr lang="en-GB" sz="9600" dirty="0" err="1" smtClean="0">
                <a:solidFill>
                  <a:schemeClr val="bg1">
                    <a:lumMod val="65000"/>
                  </a:schemeClr>
                </a:solidFill>
              </a:rPr>
              <a:t>r</a:t>
            </a:r>
            <a:r>
              <a:rPr lang="en-GB" sz="9600" dirty="0" err="1" smtClean="0">
                <a:solidFill>
                  <a:srgbClr val="FF0000"/>
                </a:solidFill>
              </a:rPr>
              <a:t>b</a:t>
            </a:r>
            <a:r>
              <a:rPr lang="en-GB" sz="9600" dirty="0" err="1" smtClean="0">
                <a:solidFill>
                  <a:srgbClr val="00B0F0"/>
                </a:solidFill>
              </a:rPr>
              <a:t>e</a:t>
            </a:r>
            <a:r>
              <a:rPr lang="en-GB" sz="9600" dirty="0" err="1" smtClean="0">
                <a:solidFill>
                  <a:schemeClr val="bg1">
                    <a:lumMod val="65000"/>
                  </a:schemeClr>
                </a:solidFill>
              </a:rPr>
              <a:t>s</a:t>
            </a:r>
            <a:endParaRPr lang="en-GB" sz="9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3140968"/>
            <a:ext cx="84969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Adverbs </a:t>
            </a:r>
            <a:r>
              <a:rPr lang="en-GB" sz="3200" b="1" i="1" dirty="0" smtClean="0">
                <a:solidFill>
                  <a:srgbClr val="FF0000"/>
                </a:solidFill>
              </a:rPr>
              <a:t>give additional information </a:t>
            </a:r>
            <a:r>
              <a:rPr lang="en-GB" sz="3200" dirty="0" smtClean="0"/>
              <a:t>about the </a:t>
            </a:r>
            <a:r>
              <a:rPr lang="en-GB" sz="3200" dirty="0" err="1" smtClean="0"/>
              <a:t>verbes</a:t>
            </a:r>
            <a:r>
              <a:rPr lang="en-GB" sz="3200" dirty="0" smtClean="0"/>
              <a:t>, the adjectives and even other adverbs.(how, when, how often or where)</a:t>
            </a:r>
          </a:p>
          <a:p>
            <a:endParaRPr lang="en-GB" sz="3200" dirty="0"/>
          </a:p>
          <a:p>
            <a:r>
              <a:rPr lang="en-GB" sz="3200" dirty="0" smtClean="0"/>
              <a:t>They are </a:t>
            </a:r>
            <a:r>
              <a:rPr lang="en-GB" sz="3200" b="1" i="1" dirty="0" smtClean="0">
                <a:solidFill>
                  <a:srgbClr val="FF0000"/>
                </a:solidFill>
              </a:rPr>
              <a:t>invariable</a:t>
            </a:r>
            <a:r>
              <a:rPr lang="en-GB" sz="3200" dirty="0" smtClean="0"/>
              <a:t> (they never change)</a:t>
            </a:r>
          </a:p>
          <a:p>
            <a:endParaRPr lang="en-GB" sz="3200" dirty="0"/>
          </a:p>
          <a:p>
            <a:r>
              <a:rPr lang="en-GB" sz="3200" dirty="0" smtClean="0"/>
              <a:t> </a:t>
            </a:r>
            <a:endParaRPr lang="en-GB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96936" y="-18101392"/>
            <a:ext cx="32134296" cy="14284224"/>
          </a:xfrm>
        </p:spPr>
        <p:txBody>
          <a:bodyPr>
            <a:normAutofit/>
          </a:bodyPr>
          <a:lstStyle/>
          <a:p>
            <a:r>
              <a:rPr lang="en-GB" sz="2800" dirty="0" smtClean="0"/>
              <a:t>There are different categories of adverbs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686800" cy="1082750"/>
          </a:xfrm>
        </p:spPr>
        <p:txBody>
          <a:bodyPr/>
          <a:lstStyle/>
          <a:p>
            <a:pPr>
              <a:buNone/>
            </a:pPr>
            <a:r>
              <a:rPr lang="en-GB" sz="2000" b="1" dirty="0" smtClean="0">
                <a:solidFill>
                  <a:srgbClr val="FF0000"/>
                </a:solidFill>
              </a:rPr>
              <a:t>Quantifiers / intensifiers </a:t>
            </a:r>
            <a:r>
              <a:rPr lang="en-GB" sz="2000" dirty="0" smtClean="0"/>
              <a:t>: </a:t>
            </a:r>
            <a:r>
              <a:rPr lang="en-GB" sz="2000" i="1" dirty="0" err="1" smtClean="0"/>
              <a:t>assez</a:t>
            </a:r>
            <a:r>
              <a:rPr lang="en-GB" sz="2000" i="1" dirty="0" smtClean="0"/>
              <a:t>, beaucoup, </a:t>
            </a:r>
            <a:r>
              <a:rPr lang="en-GB" sz="2000" i="1" dirty="0" err="1" smtClean="0"/>
              <a:t>trop</a:t>
            </a:r>
            <a:r>
              <a:rPr lang="en-GB" sz="2000" i="1" dirty="0" smtClean="0"/>
              <a:t>, pas mal, </a:t>
            </a:r>
            <a:r>
              <a:rPr lang="en-GB" sz="2000" i="1" dirty="0" err="1" smtClean="0"/>
              <a:t>peu</a:t>
            </a:r>
            <a:r>
              <a:rPr lang="en-GB" sz="2000" i="1" dirty="0" smtClean="0"/>
              <a:t>,  </a:t>
            </a:r>
          </a:p>
          <a:p>
            <a:pPr>
              <a:buNone/>
            </a:pPr>
            <a:r>
              <a:rPr lang="en-GB" sz="2000" i="1" dirty="0" smtClean="0"/>
              <a:t>                                              </a:t>
            </a:r>
            <a:r>
              <a:rPr lang="en-GB" sz="2000" i="1" dirty="0" err="1" smtClean="0"/>
              <a:t>extrêmement</a:t>
            </a:r>
            <a:endParaRPr lang="en-GB" sz="2000" i="1" dirty="0" smtClean="0"/>
          </a:p>
          <a:p>
            <a:pPr>
              <a:buNone/>
            </a:pPr>
            <a:endParaRPr lang="en-GB" sz="2000" dirty="0" smtClean="0"/>
          </a:p>
          <a:p>
            <a:pPr>
              <a:buNone/>
            </a:pPr>
            <a:endParaRPr lang="en-GB" sz="2000" dirty="0"/>
          </a:p>
        </p:txBody>
      </p:sp>
      <p:sp>
        <p:nvSpPr>
          <p:cNvPr id="5" name="Rectangle 4"/>
          <p:cNvSpPr/>
          <p:nvPr/>
        </p:nvSpPr>
        <p:spPr>
          <a:xfrm>
            <a:off x="323528" y="2492896"/>
            <a:ext cx="7776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000" b="1" dirty="0" smtClean="0">
                <a:solidFill>
                  <a:srgbClr val="FF0000"/>
                </a:solidFill>
              </a:rPr>
              <a:t>Time </a:t>
            </a:r>
            <a:r>
              <a:rPr lang="en-GB" sz="2000" dirty="0" smtClean="0"/>
              <a:t>:  </a:t>
            </a:r>
            <a:r>
              <a:rPr lang="en-GB" sz="2000" i="1" dirty="0" err="1" smtClean="0"/>
              <a:t>aujourd’hui</a:t>
            </a:r>
            <a:r>
              <a:rPr lang="en-GB" sz="2000" i="1" dirty="0" smtClean="0"/>
              <a:t>, </a:t>
            </a:r>
            <a:r>
              <a:rPr lang="en-GB" sz="2000" i="1" dirty="0" err="1" smtClean="0"/>
              <a:t>hier</a:t>
            </a:r>
            <a:r>
              <a:rPr lang="en-GB" sz="2000" i="1" dirty="0" smtClean="0"/>
              <a:t>, </a:t>
            </a:r>
            <a:r>
              <a:rPr lang="en-GB" sz="2000" i="1" dirty="0" err="1" smtClean="0"/>
              <a:t>demain</a:t>
            </a:r>
            <a:r>
              <a:rPr lang="en-GB" sz="2000" i="1" dirty="0" smtClean="0"/>
              <a:t>, tout de suite, </a:t>
            </a:r>
            <a:r>
              <a:rPr lang="en-GB" sz="2000" i="1" dirty="0" err="1" smtClean="0"/>
              <a:t>actuellement</a:t>
            </a:r>
            <a:endParaRPr lang="en-GB" sz="2000" i="1" dirty="0" smtClean="0"/>
          </a:p>
          <a:p>
            <a:pPr>
              <a:buNone/>
            </a:pPr>
            <a:endParaRPr lang="en-GB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0" y="3356992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dirty="0" smtClean="0"/>
              <a:t>      </a:t>
            </a:r>
            <a:r>
              <a:rPr lang="en-GB" sz="2000" b="1" dirty="0" smtClean="0">
                <a:solidFill>
                  <a:srgbClr val="FF0000"/>
                </a:solidFill>
              </a:rPr>
              <a:t>Frequency</a:t>
            </a:r>
            <a:r>
              <a:rPr lang="en-GB" sz="2000" dirty="0" smtClean="0"/>
              <a:t> </a:t>
            </a:r>
            <a:r>
              <a:rPr lang="en-GB" sz="2000" i="1" dirty="0" smtClean="0"/>
              <a:t>: </a:t>
            </a:r>
            <a:r>
              <a:rPr lang="en-GB" sz="2000" i="1" dirty="0" err="1" smtClean="0"/>
              <a:t>toujours</a:t>
            </a:r>
            <a:r>
              <a:rPr lang="en-GB" sz="2000" i="1" dirty="0" smtClean="0"/>
              <a:t>, </a:t>
            </a:r>
            <a:r>
              <a:rPr lang="en-GB" sz="2000" i="1" dirty="0" err="1" smtClean="0"/>
              <a:t>parfois</a:t>
            </a:r>
            <a:r>
              <a:rPr lang="en-GB" sz="2000" i="1" dirty="0" smtClean="0"/>
              <a:t>, de temps en temps, </a:t>
            </a:r>
            <a:r>
              <a:rPr lang="en-GB" sz="2000" i="1" dirty="0" err="1" smtClean="0"/>
              <a:t>jamais</a:t>
            </a:r>
            <a:r>
              <a:rPr lang="en-GB" sz="2000" i="1" dirty="0" smtClean="0"/>
              <a:t>, </a:t>
            </a:r>
            <a:r>
              <a:rPr lang="en-GB" sz="2000" i="1" dirty="0" err="1" smtClean="0"/>
              <a:t>rarement</a:t>
            </a:r>
            <a:endParaRPr lang="en-GB" sz="2000" i="1" dirty="0" smtClean="0"/>
          </a:p>
          <a:p>
            <a:pPr>
              <a:buNone/>
            </a:pPr>
            <a:endParaRPr lang="en-GB" sz="2000" i="1" dirty="0" smtClean="0"/>
          </a:p>
          <a:p>
            <a:endParaRPr lang="en-GB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4365104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Sequence</a:t>
            </a:r>
            <a:r>
              <a:rPr lang="en-GB" sz="2000" dirty="0" smtClean="0"/>
              <a:t>:  </a:t>
            </a:r>
            <a:r>
              <a:rPr lang="en-GB" sz="2000" i="1" dirty="0" err="1" smtClean="0"/>
              <a:t>d’abord</a:t>
            </a:r>
            <a:r>
              <a:rPr lang="en-GB" sz="2000" i="1" dirty="0" smtClean="0"/>
              <a:t>, </a:t>
            </a:r>
            <a:r>
              <a:rPr lang="en-GB" sz="2000" i="1" dirty="0" err="1" smtClean="0"/>
              <a:t>ensuite</a:t>
            </a:r>
            <a:r>
              <a:rPr lang="en-GB" sz="2000" i="1" dirty="0" smtClean="0"/>
              <a:t>, après, </a:t>
            </a:r>
            <a:r>
              <a:rPr lang="en-GB" sz="2000" i="1" dirty="0" err="1" smtClean="0"/>
              <a:t>alors</a:t>
            </a:r>
            <a:r>
              <a:rPr lang="en-GB" sz="2000" i="1" dirty="0" smtClean="0"/>
              <a:t>, </a:t>
            </a:r>
            <a:r>
              <a:rPr lang="en-GB" sz="2000" i="1" dirty="0" err="1" smtClean="0"/>
              <a:t>finalement</a:t>
            </a:r>
            <a:endParaRPr lang="en-GB" sz="20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5085184"/>
            <a:ext cx="6768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Place</a:t>
            </a:r>
            <a:r>
              <a:rPr lang="en-GB" sz="2000" dirty="0" smtClean="0"/>
              <a:t>:  </a:t>
            </a:r>
            <a:r>
              <a:rPr lang="en-GB" sz="2000" i="1" dirty="0" err="1" smtClean="0"/>
              <a:t>ici</a:t>
            </a:r>
            <a:r>
              <a:rPr lang="en-GB" sz="2000" i="1" dirty="0" smtClean="0"/>
              <a:t>, </a:t>
            </a:r>
            <a:r>
              <a:rPr lang="en-GB" sz="2000" i="1" dirty="0" err="1" smtClean="0"/>
              <a:t>là</a:t>
            </a:r>
            <a:r>
              <a:rPr lang="en-GB" sz="2000" i="1" dirty="0" smtClean="0"/>
              <a:t>, </a:t>
            </a:r>
            <a:r>
              <a:rPr lang="en-GB" sz="2000" i="1" dirty="0" err="1" smtClean="0"/>
              <a:t>ailleurs</a:t>
            </a:r>
            <a:r>
              <a:rPr lang="en-GB" sz="2000" i="1" dirty="0" smtClean="0"/>
              <a:t>, </a:t>
            </a:r>
            <a:r>
              <a:rPr lang="en-GB" sz="2000" i="1" dirty="0" err="1" smtClean="0"/>
              <a:t>dehors</a:t>
            </a:r>
            <a:r>
              <a:rPr lang="en-GB" sz="2000" i="1" dirty="0" smtClean="0"/>
              <a:t>, loin, </a:t>
            </a:r>
            <a:r>
              <a:rPr lang="en-GB" sz="2000" i="1" dirty="0" err="1" smtClean="0"/>
              <a:t>nulle</a:t>
            </a:r>
            <a:r>
              <a:rPr lang="en-GB" sz="2000" i="1" dirty="0" smtClean="0"/>
              <a:t> part, </a:t>
            </a:r>
            <a:r>
              <a:rPr lang="en-GB" sz="2000" i="1" dirty="0" err="1" smtClean="0"/>
              <a:t>partout</a:t>
            </a:r>
            <a:endParaRPr lang="en-GB" sz="20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5877272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Manner</a:t>
            </a:r>
            <a:r>
              <a:rPr lang="en-GB" sz="2000" dirty="0" smtClean="0"/>
              <a:t>: </a:t>
            </a:r>
            <a:r>
              <a:rPr lang="en-GB" sz="2000" i="1" dirty="0" err="1" smtClean="0"/>
              <a:t>vite</a:t>
            </a:r>
            <a:r>
              <a:rPr lang="en-GB" sz="2000" i="1" dirty="0" smtClean="0"/>
              <a:t>, </a:t>
            </a:r>
            <a:r>
              <a:rPr lang="en-GB" sz="2000" i="1" dirty="0" err="1" smtClean="0"/>
              <a:t>bien</a:t>
            </a:r>
            <a:r>
              <a:rPr lang="en-GB" sz="2000" i="1" dirty="0" smtClean="0"/>
              <a:t>, mal, ensemble, </a:t>
            </a:r>
            <a:r>
              <a:rPr lang="en-GB" sz="2000" i="1" dirty="0" err="1" smtClean="0"/>
              <a:t>apparemment</a:t>
            </a:r>
            <a:r>
              <a:rPr lang="en-GB" sz="2000" i="1" dirty="0" smtClean="0"/>
              <a:t>, </a:t>
            </a:r>
            <a:r>
              <a:rPr lang="en-GB" sz="2000" i="1" dirty="0" err="1" smtClean="0"/>
              <a:t>rapidement</a:t>
            </a:r>
            <a:r>
              <a:rPr lang="en-GB" sz="2000" i="1" dirty="0" smtClean="0"/>
              <a:t> etc..</a:t>
            </a:r>
            <a:endParaRPr lang="en-GB" sz="2000" i="1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Comment les former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916832"/>
            <a:ext cx="8686800" cy="42484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Leur</a:t>
            </a:r>
            <a:r>
              <a:rPr lang="en-GB" dirty="0" smtClean="0"/>
              <a:t> position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628800"/>
            <a:ext cx="8686800" cy="48965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Pratiquez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FF0000"/>
                </a:solidFill>
              </a:rPr>
              <a:t>pp.46 / 48  </a:t>
            </a:r>
            <a:r>
              <a:rPr lang="en-GB" dirty="0" smtClean="0"/>
              <a:t>livre de </a:t>
            </a:r>
            <a:r>
              <a:rPr lang="en-GB" dirty="0" err="1" smtClean="0"/>
              <a:t>grammaire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412776"/>
            <a:ext cx="3888432" cy="5184577"/>
          </a:xfr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54</TotalTime>
  <Words>162</Words>
  <Application>Microsoft Office PowerPoint</Application>
  <PresentationFormat>On-screen Show (4:3)</PresentationFormat>
  <Paragraphs>23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Franklin Gothic Book</vt:lpstr>
      <vt:lpstr>Franklin Gothic Medium</vt:lpstr>
      <vt:lpstr>Wingdings 2</vt:lpstr>
      <vt:lpstr>Trek</vt:lpstr>
      <vt:lpstr>PowerPoint Presentation</vt:lpstr>
      <vt:lpstr>PowerPoint Presentation</vt:lpstr>
      <vt:lpstr>There are different categories of adverbs</vt:lpstr>
      <vt:lpstr>Comment les former</vt:lpstr>
      <vt:lpstr>Leur position</vt:lpstr>
      <vt:lpstr>Pratiquez pp.46 / 48  livre de grammaire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Sharon</dc:creator>
  <cp:lastModifiedBy>Françoise Marteel</cp:lastModifiedBy>
  <cp:revision>7</cp:revision>
  <dcterms:created xsi:type="dcterms:W3CDTF">2016-03-05T12:17:42Z</dcterms:created>
  <dcterms:modified xsi:type="dcterms:W3CDTF">2016-03-08T08:06:58Z</dcterms:modified>
</cp:coreProperties>
</file>