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8" r:id="rId5"/>
    <p:sldId id="259" r:id="rId6"/>
    <p:sldId id="261" r:id="rId7"/>
    <p:sldId id="262" r:id="rId8"/>
    <p:sldId id="260" r:id="rId9"/>
    <p:sldId id="263" r:id="rId10"/>
    <p:sldId id="264" r:id="rId11"/>
    <p:sldId id="256" r:id="rId12"/>
    <p:sldId id="257" r:id="rId13"/>
    <p:sldId id="265" r:id="rId1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9" autoAdjust="0"/>
    <p:restoredTop sz="94660"/>
  </p:normalViewPr>
  <p:slideViewPr>
    <p:cSldViewPr>
      <p:cViewPr varScale="1">
        <p:scale>
          <a:sx n="65" d="100"/>
          <a:sy n="65" d="100"/>
        </p:scale>
        <p:origin x="51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17F009F-F5A0-48B7-98F2-90AA2D81219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64549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7F009F-F5A0-48B7-98F2-90AA2D81219D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0332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2114418-41C4-4687-A1D3-056011B77029}" type="slidenum">
              <a:rPr lang="en-GB" altLang="en-US" smtClean="0"/>
              <a:pPr/>
              <a:t>8</a:t>
            </a:fld>
            <a:endParaRPr lang="en-GB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48069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219447C-C0FB-4317-9919-9ED820F50B1E}" type="slidenum">
              <a:rPr lang="en-GB" altLang="en-US" smtClean="0"/>
              <a:pPr/>
              <a:t>9</a:t>
            </a:fld>
            <a:endParaRPr lang="en-GB" alt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97921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EA04A5-7681-467F-8766-7752733F7DB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47B45A-3D29-482F-855C-78424C180FB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E02E9D-0310-44BC-8865-0D0DA451B5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4CA1D-A107-4BE5-9B63-F950893E6D4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962B7A-D741-41F4-B8EC-ECC263473D6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3EA11-3958-481C-8EB1-7E0F9D7AB8C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3EB99-44BD-484C-8787-1541D050BF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2406C-9AB2-473B-BD2A-37669177D2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C12B4-6E6E-4FD0-AB56-012F78F0E7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EE4E4B-2FDD-41FE-8EB6-177F7A92AF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CEA6D-C879-49BE-9806-4CF24FC278A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F66CD-5263-4089-985E-8383674BB6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35F713B-C2EF-4E9C-A520-5384F27B7E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1560" y="620688"/>
            <a:ext cx="7571303" cy="3416320"/>
          </a:xfrm>
          <a:prstGeom prst="rect">
            <a:avLst/>
          </a:prstGeom>
          <a:solidFill>
            <a:srgbClr val="FFFF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n-US" sz="5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Les pronoms </a:t>
            </a:r>
            <a:r>
              <a:rPr lang="en-US" sz="54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indéfinis</a:t>
            </a:r>
            <a:endParaRPr lang="en-US" sz="5400" b="1" i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n-US" sz="5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(indefinite pronouns</a:t>
            </a:r>
          </a:p>
          <a:p>
            <a:pPr algn="ctr"/>
            <a:endParaRPr 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" name="Picture 7" descr="teacherboard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4221088"/>
            <a:ext cx="1946303" cy="2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txBody>
          <a:bodyPr/>
          <a:lstStyle/>
          <a:p>
            <a:r>
              <a:rPr lang="en-GB" dirty="0" smtClean="0"/>
              <a:t>A </a:t>
            </a:r>
            <a:r>
              <a:rPr lang="en-GB" dirty="0" err="1" smtClean="0"/>
              <a:t>votre</a:t>
            </a:r>
            <a:r>
              <a:rPr lang="en-GB" dirty="0" smtClean="0"/>
              <a:t> tour</a:t>
            </a:r>
            <a:br>
              <a:rPr lang="en-GB" dirty="0" smtClean="0"/>
            </a:br>
            <a:r>
              <a:rPr lang="en-GB" dirty="0" smtClean="0"/>
              <a:t>Heinemann p.33 - </a:t>
            </a:r>
            <a:r>
              <a:rPr lang="en-GB" dirty="0" err="1" smtClean="0"/>
              <a:t>exs</a:t>
            </a:r>
            <a:r>
              <a:rPr lang="en-GB" dirty="0" smtClean="0"/>
              <a:t> 3a/ 3b / 4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3848" y="2924944"/>
            <a:ext cx="2523963" cy="3517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184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980728"/>
            <a:ext cx="85689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sz="4800" b="1" i="1" dirty="0" smtClean="0"/>
              <a:t>  </a:t>
            </a:r>
            <a:r>
              <a:rPr lang="en-GB" sz="4800" b="1" i="1" dirty="0" smtClean="0">
                <a:solidFill>
                  <a:srgbClr val="FF0000"/>
                </a:solidFill>
              </a:rPr>
              <a:t>Indefinite pronouns </a:t>
            </a:r>
            <a:r>
              <a:rPr lang="en-GB" sz="4800" dirty="0" smtClean="0"/>
              <a:t>are</a:t>
            </a:r>
          </a:p>
          <a:p>
            <a:r>
              <a:rPr lang="en-GB" sz="4800" dirty="0" smtClean="0"/>
              <a:t>   used instead of nouns.</a:t>
            </a:r>
          </a:p>
          <a:p>
            <a:pPr>
              <a:buFont typeface="Wingdings" pitchFamily="2" charset="2"/>
              <a:buChar char="Ø"/>
            </a:pPr>
            <a:r>
              <a:rPr lang="en-GB" sz="4800" dirty="0" smtClean="0"/>
              <a:t>They can be the </a:t>
            </a:r>
            <a:r>
              <a:rPr lang="en-GB" sz="4800" b="1" i="1" dirty="0" smtClean="0">
                <a:solidFill>
                  <a:srgbClr val="FF0000"/>
                </a:solidFill>
              </a:rPr>
              <a:t>subject</a:t>
            </a:r>
            <a:r>
              <a:rPr lang="en-GB" sz="4800" dirty="0" smtClean="0"/>
              <a:t> or</a:t>
            </a:r>
          </a:p>
          <a:p>
            <a:r>
              <a:rPr lang="en-GB" sz="4800" dirty="0"/>
              <a:t> </a:t>
            </a:r>
            <a:r>
              <a:rPr lang="en-GB" sz="4800" dirty="0" smtClean="0"/>
              <a:t>  the </a:t>
            </a:r>
            <a:r>
              <a:rPr lang="en-GB" sz="4800" b="1" i="1" dirty="0" smtClean="0">
                <a:solidFill>
                  <a:srgbClr val="FF0000"/>
                </a:solidFill>
              </a:rPr>
              <a:t>object</a:t>
            </a:r>
            <a:r>
              <a:rPr lang="en-GB" sz="4800" dirty="0" smtClean="0"/>
              <a:t> of a sentence.</a:t>
            </a:r>
          </a:p>
          <a:p>
            <a:pPr>
              <a:buFont typeface="Wingdings" pitchFamily="2" charset="2"/>
              <a:buChar char="Ø"/>
            </a:pPr>
            <a:r>
              <a:rPr lang="en-GB" sz="4800" dirty="0" smtClean="0"/>
              <a:t>They refer to people or</a:t>
            </a:r>
          </a:p>
          <a:p>
            <a:r>
              <a:rPr lang="en-GB" sz="4800" dirty="0"/>
              <a:t> </a:t>
            </a:r>
            <a:r>
              <a:rPr lang="en-GB" sz="4800" dirty="0" smtClean="0"/>
              <a:t>  things that are </a:t>
            </a:r>
            <a:r>
              <a:rPr lang="en-GB" sz="4800" b="1" i="1" dirty="0" smtClean="0">
                <a:solidFill>
                  <a:srgbClr val="FF0000"/>
                </a:solidFill>
              </a:rPr>
              <a:t>not specified</a:t>
            </a:r>
            <a:endParaRPr lang="en-GB" sz="48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solidFill>
            <a:srgbClr val="00B05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GB" sz="3200" smtClean="0"/>
              <a:t>Fais correspondre sur ta feuille</a:t>
            </a:r>
            <a:endParaRPr lang="en-GB" sz="3200" dirty="0"/>
          </a:p>
        </p:txBody>
      </p:sp>
      <p:sp>
        <p:nvSpPr>
          <p:cNvPr id="4" name="Oval 3"/>
          <p:cNvSpPr/>
          <p:nvPr/>
        </p:nvSpPr>
        <p:spPr>
          <a:xfrm>
            <a:off x="179512" y="1340768"/>
            <a:ext cx="2376264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something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203848" y="1124744"/>
            <a:ext cx="2376264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several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6156176" y="1340768"/>
            <a:ext cx="2376264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somewhere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211960" y="2132856"/>
            <a:ext cx="2376264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nowhere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899592" y="2132856"/>
            <a:ext cx="2376264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nothing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940152" y="5661248"/>
            <a:ext cx="2736304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no one, nobody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267744" y="2996952"/>
            <a:ext cx="2376264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all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796136" y="2924944"/>
            <a:ext cx="2376264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anything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323528" y="3645024"/>
            <a:ext cx="2376264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one, they, you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3491880" y="3789040"/>
            <a:ext cx="2376264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anybody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6228184" y="3933056"/>
            <a:ext cx="2376264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anywhere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323528" y="5013176"/>
            <a:ext cx="295232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anyone, whoever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4355976" y="4797152"/>
            <a:ext cx="2376264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everybody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843808" y="5877272"/>
            <a:ext cx="2376264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someone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solidFill>
            <a:srgbClr val="00B05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GB" sz="3200" smtClean="0"/>
              <a:t>Fais correspondre sur ta feuille</a:t>
            </a:r>
            <a:endParaRPr lang="en-GB" sz="3200" dirty="0"/>
          </a:p>
        </p:txBody>
      </p:sp>
      <p:sp>
        <p:nvSpPr>
          <p:cNvPr id="4" name="Oval 3"/>
          <p:cNvSpPr/>
          <p:nvPr/>
        </p:nvSpPr>
        <p:spPr>
          <a:xfrm>
            <a:off x="395536" y="1916832"/>
            <a:ext cx="2376264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each one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131840" y="1700808"/>
            <a:ext cx="2376264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none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6228184" y="1844824"/>
            <a:ext cx="2376264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some, a few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644008" y="2852936"/>
            <a:ext cx="2376264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some, certain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83568" y="3140968"/>
            <a:ext cx="2376264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one, one of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67544" y="4509120"/>
            <a:ext cx="2376264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another one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3275856" y="4293096"/>
            <a:ext cx="2376264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others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6228184" y="4005064"/>
            <a:ext cx="2376264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the other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5364088" y="5229200"/>
            <a:ext cx="2376264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The others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771800" y="5877272"/>
            <a:ext cx="2376264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all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Placeholder 3"/>
          <p:cNvGraphicFramePr>
            <a:graphicFrameLocks noGrp="1"/>
          </p:cNvGraphicFramePr>
          <p:nvPr>
            <p:ph type="tbl" idx="1"/>
          </p:nvPr>
        </p:nvGraphicFramePr>
        <p:xfrm>
          <a:off x="0" y="0"/>
          <a:ext cx="9144000" cy="6410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299505">
                <a:tc>
                  <a:txBody>
                    <a:bodyPr/>
                    <a:lstStyle/>
                    <a:p>
                      <a:r>
                        <a:rPr lang="en-GB" dirty="0" smtClean="0"/>
                        <a:t>                         invariable form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                   variable</a:t>
                      </a:r>
                      <a:r>
                        <a:rPr lang="en-GB" baseline="0" dirty="0" smtClean="0"/>
                        <a:t> form</a:t>
                      </a:r>
                      <a:endParaRPr lang="en-GB" dirty="0"/>
                    </a:p>
                  </a:txBody>
                  <a:tcPr/>
                </a:tc>
              </a:tr>
              <a:tr h="543815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rgbClr val="FF0000"/>
                          </a:solidFill>
                        </a:rPr>
                        <a:t>on </a:t>
                      </a:r>
                      <a:r>
                        <a:rPr lang="en-GB" dirty="0" smtClean="0"/>
                        <a:t>                           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i="1" dirty="0" smtClean="0"/>
                        <a:t>one / they / you</a:t>
                      </a:r>
                      <a:endParaRPr lang="en-GB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err="1" smtClean="0">
                          <a:solidFill>
                            <a:srgbClr val="FF0000"/>
                          </a:solidFill>
                        </a:rPr>
                        <a:t>tous</a:t>
                      </a:r>
                      <a:r>
                        <a:rPr lang="en-GB" b="1" dirty="0" smtClean="0">
                          <a:solidFill>
                            <a:srgbClr val="FF0000"/>
                          </a:solidFill>
                        </a:rPr>
                        <a:t> /</a:t>
                      </a:r>
                      <a:r>
                        <a:rPr lang="en-GB" b="1" dirty="0" err="1" smtClean="0">
                          <a:solidFill>
                            <a:srgbClr val="FF0000"/>
                          </a:solidFill>
                        </a:rPr>
                        <a:t>toutes</a:t>
                      </a:r>
                      <a:r>
                        <a:rPr lang="en-GB" b="1" dirty="0" smtClean="0">
                          <a:solidFill>
                            <a:srgbClr val="FF0000"/>
                          </a:solidFill>
                        </a:rPr>
                        <a:t>                               </a:t>
                      </a:r>
                      <a:r>
                        <a:rPr lang="en-GB" b="1" i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GB" i="1" dirty="0" smtClean="0"/>
                        <a:t>all</a:t>
                      </a:r>
                      <a:endParaRPr lang="en-GB" i="1" dirty="0"/>
                    </a:p>
                  </a:txBody>
                  <a:tcPr/>
                </a:tc>
              </a:tr>
              <a:tr h="473035">
                <a:tc>
                  <a:txBody>
                    <a:bodyPr/>
                    <a:lstStyle/>
                    <a:p>
                      <a:r>
                        <a:rPr lang="en-GB" b="1" smtClean="0">
                          <a:solidFill>
                            <a:srgbClr val="FF0000"/>
                          </a:solidFill>
                        </a:rPr>
                        <a:t>tout</a:t>
                      </a:r>
                      <a:r>
                        <a:rPr lang="en-GB" baseline="0" smtClean="0"/>
                        <a:t>                           </a:t>
                      </a:r>
                      <a:r>
                        <a:rPr lang="en-GB" i="1" baseline="0" dirty="0" smtClean="0"/>
                        <a:t>all </a:t>
                      </a:r>
                      <a:r>
                        <a:rPr lang="en-GB" baseline="0" dirty="0" smtClean="0"/>
                        <a:t>                 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err="1" smtClean="0">
                          <a:solidFill>
                            <a:srgbClr val="FF0000"/>
                          </a:solidFill>
                        </a:rPr>
                        <a:t>chacun</a:t>
                      </a:r>
                      <a:r>
                        <a:rPr lang="en-GB" b="1" dirty="0" smtClean="0">
                          <a:solidFill>
                            <a:srgbClr val="FF0000"/>
                          </a:solidFill>
                        </a:rPr>
                        <a:t> (e) (</a:t>
                      </a:r>
                      <a:r>
                        <a:rPr lang="en-GB" b="1" dirty="0" err="1" smtClean="0">
                          <a:solidFill>
                            <a:srgbClr val="FF0000"/>
                          </a:solidFill>
                        </a:rPr>
                        <a:t>d’entre</a:t>
                      </a:r>
                      <a:r>
                        <a:rPr lang="en-GB" b="1" dirty="0" smtClean="0">
                          <a:solidFill>
                            <a:srgbClr val="FF0000"/>
                          </a:solidFill>
                        </a:rPr>
                        <a:t> nous)         </a:t>
                      </a:r>
                      <a:r>
                        <a:rPr lang="en-GB" i="1" dirty="0" smtClean="0"/>
                        <a:t>each one                         </a:t>
                      </a:r>
                      <a:endParaRPr lang="en-GB" i="1" dirty="0"/>
                    </a:p>
                  </a:txBody>
                  <a:tcPr/>
                </a:tc>
              </a:tr>
              <a:tr h="466555">
                <a:tc>
                  <a:txBody>
                    <a:bodyPr/>
                    <a:lstStyle/>
                    <a:p>
                      <a:r>
                        <a:rPr lang="en-GB" b="1" dirty="0" err="1" smtClean="0">
                          <a:solidFill>
                            <a:srgbClr val="FF0000"/>
                          </a:solidFill>
                        </a:rPr>
                        <a:t>rien</a:t>
                      </a:r>
                      <a:r>
                        <a:rPr lang="en-GB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GB" dirty="0" smtClean="0"/>
                        <a:t>                          </a:t>
                      </a:r>
                      <a:r>
                        <a:rPr lang="en-GB" i="1" dirty="0" smtClean="0"/>
                        <a:t>nothing</a:t>
                      </a:r>
                      <a:endParaRPr lang="en-GB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err="1" smtClean="0">
                          <a:solidFill>
                            <a:srgbClr val="FF0000"/>
                          </a:solidFill>
                        </a:rPr>
                        <a:t>aucun</a:t>
                      </a:r>
                      <a:r>
                        <a:rPr lang="en-GB" b="1" dirty="0" smtClean="0">
                          <a:solidFill>
                            <a:srgbClr val="FF0000"/>
                          </a:solidFill>
                        </a:rPr>
                        <a:t> (e)                                    </a:t>
                      </a:r>
                      <a:r>
                        <a:rPr lang="en-GB" i="1" dirty="0" smtClean="0"/>
                        <a:t>none</a:t>
                      </a:r>
                      <a:endParaRPr lang="en-GB" i="1" dirty="0"/>
                    </a:p>
                  </a:txBody>
                  <a:tcPr/>
                </a:tc>
              </a:tr>
              <a:tr h="563456">
                <a:tc>
                  <a:txBody>
                    <a:bodyPr/>
                    <a:lstStyle/>
                    <a:p>
                      <a:r>
                        <a:rPr lang="en-GB" b="1" dirty="0" err="1" smtClean="0">
                          <a:solidFill>
                            <a:srgbClr val="FF0000"/>
                          </a:solidFill>
                        </a:rPr>
                        <a:t>n’importe</a:t>
                      </a:r>
                      <a:r>
                        <a:rPr lang="en-GB" b="1" dirty="0" smtClean="0">
                          <a:solidFill>
                            <a:srgbClr val="FF0000"/>
                          </a:solidFill>
                        </a:rPr>
                        <a:t> qui / quoi</a:t>
                      </a:r>
                      <a:r>
                        <a:rPr lang="en-GB" b="1" baseline="0" dirty="0" smtClean="0">
                          <a:solidFill>
                            <a:srgbClr val="FF0000"/>
                          </a:solidFill>
                        </a:rPr>
                        <a:t> /   </a:t>
                      </a:r>
                      <a:r>
                        <a:rPr lang="en-GB" b="1" baseline="0" dirty="0" err="1" smtClean="0">
                          <a:solidFill>
                            <a:srgbClr val="FF0000"/>
                          </a:solidFill>
                        </a:rPr>
                        <a:t>où</a:t>
                      </a:r>
                      <a:endParaRPr lang="en-GB" b="1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GB" i="1" baseline="0" dirty="0" smtClean="0"/>
                        <a:t>anybody / anything / anywhere</a:t>
                      </a:r>
                      <a:endParaRPr lang="en-GB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err="1" smtClean="0">
                          <a:solidFill>
                            <a:srgbClr val="FF0000"/>
                          </a:solidFill>
                        </a:rPr>
                        <a:t>quelques</a:t>
                      </a:r>
                      <a:r>
                        <a:rPr lang="en-GB" b="1" dirty="0" smtClean="0">
                          <a:solidFill>
                            <a:srgbClr val="FF0000"/>
                          </a:solidFill>
                        </a:rPr>
                        <a:t>-un (e)s                  </a:t>
                      </a:r>
                      <a:r>
                        <a:rPr lang="en-GB" i="1" dirty="0" smtClean="0"/>
                        <a:t>some , a few</a:t>
                      </a:r>
                      <a:endParaRPr lang="en-GB" i="1" dirty="0"/>
                    </a:p>
                  </a:txBody>
                  <a:tcPr/>
                </a:tc>
              </a:tr>
              <a:tr h="473035">
                <a:tc>
                  <a:txBody>
                    <a:bodyPr/>
                    <a:lstStyle/>
                    <a:p>
                      <a:r>
                        <a:rPr lang="en-GB" b="1" dirty="0" err="1" smtClean="0">
                          <a:solidFill>
                            <a:srgbClr val="FF0000"/>
                          </a:solidFill>
                        </a:rPr>
                        <a:t>quiconque</a:t>
                      </a:r>
                      <a:r>
                        <a:rPr lang="en-GB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GB" dirty="0" smtClean="0"/>
                        <a:t>               </a:t>
                      </a:r>
                      <a:r>
                        <a:rPr lang="en-GB" i="1" dirty="0" smtClean="0"/>
                        <a:t>anyone / whoever</a:t>
                      </a:r>
                      <a:endParaRPr lang="en-GB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rgbClr val="FF0000"/>
                          </a:solidFill>
                        </a:rPr>
                        <a:t>certain (e) s                          </a:t>
                      </a:r>
                      <a:r>
                        <a:rPr lang="en-GB" i="1" dirty="0" smtClean="0"/>
                        <a:t>some, certain</a:t>
                      </a:r>
                      <a:endParaRPr lang="en-GB" i="1" dirty="0"/>
                    </a:p>
                  </a:txBody>
                  <a:tcPr/>
                </a:tc>
              </a:tr>
              <a:tr h="473035">
                <a:tc>
                  <a:txBody>
                    <a:bodyPr/>
                    <a:lstStyle/>
                    <a:p>
                      <a:r>
                        <a:rPr lang="en-GB" b="1" dirty="0" err="1" smtClean="0">
                          <a:solidFill>
                            <a:srgbClr val="FF0000"/>
                          </a:solidFill>
                        </a:rPr>
                        <a:t>quelqu’un</a:t>
                      </a:r>
                      <a:r>
                        <a:rPr lang="en-GB" b="1" dirty="0" smtClean="0">
                          <a:solidFill>
                            <a:srgbClr val="FF0000"/>
                          </a:solidFill>
                        </a:rPr>
                        <a:t> (de + </a:t>
                      </a:r>
                      <a:r>
                        <a:rPr lang="en-GB" b="1" dirty="0" err="1" smtClean="0">
                          <a:solidFill>
                            <a:srgbClr val="FF0000"/>
                          </a:solidFill>
                        </a:rPr>
                        <a:t>adj</a:t>
                      </a:r>
                      <a:r>
                        <a:rPr lang="en-GB" b="1" dirty="0" smtClean="0">
                          <a:solidFill>
                            <a:srgbClr val="FF0000"/>
                          </a:solidFill>
                        </a:rPr>
                        <a:t>)            </a:t>
                      </a:r>
                      <a:r>
                        <a:rPr lang="en-GB" i="1" dirty="0" smtClean="0"/>
                        <a:t>someone </a:t>
                      </a:r>
                      <a:endParaRPr lang="en-GB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rgbClr val="FF0000"/>
                          </a:solidFill>
                        </a:rPr>
                        <a:t>un (e), </a:t>
                      </a:r>
                      <a:r>
                        <a:rPr lang="en-GB" sz="1600" b="1" dirty="0" err="1" smtClean="0">
                          <a:solidFill>
                            <a:srgbClr val="FF0000"/>
                          </a:solidFill>
                        </a:rPr>
                        <a:t>l’un</a:t>
                      </a:r>
                      <a:r>
                        <a:rPr lang="en-GB" sz="1600" b="1" dirty="0" smtClean="0">
                          <a:solidFill>
                            <a:srgbClr val="FF0000"/>
                          </a:solidFill>
                        </a:rPr>
                        <a:t> (e) (de nous, </a:t>
                      </a:r>
                      <a:r>
                        <a:rPr lang="en-GB" sz="1600" b="1" dirty="0" err="1" smtClean="0">
                          <a:solidFill>
                            <a:srgbClr val="FF0000"/>
                          </a:solidFill>
                        </a:rPr>
                        <a:t>vous</a:t>
                      </a:r>
                      <a:r>
                        <a:rPr lang="en-GB" sz="1600" b="1" dirty="0" smtClean="0">
                          <a:solidFill>
                            <a:srgbClr val="FF0000"/>
                          </a:solidFill>
                        </a:rPr>
                        <a:t>, </a:t>
                      </a:r>
                      <a:r>
                        <a:rPr lang="en-GB" sz="1600" b="1" dirty="0" err="1" smtClean="0">
                          <a:solidFill>
                            <a:srgbClr val="FF0000"/>
                          </a:solidFill>
                        </a:rPr>
                        <a:t>eux</a:t>
                      </a:r>
                      <a:r>
                        <a:rPr lang="en-GB" sz="1600" b="1" dirty="0" smtClean="0">
                          <a:solidFill>
                            <a:srgbClr val="FF0000"/>
                          </a:solidFill>
                        </a:rPr>
                        <a:t>, </a:t>
                      </a:r>
                      <a:r>
                        <a:rPr lang="en-GB" sz="1600" b="1" dirty="0" err="1" smtClean="0">
                          <a:solidFill>
                            <a:srgbClr val="FF0000"/>
                          </a:solidFill>
                        </a:rPr>
                        <a:t>elles</a:t>
                      </a:r>
                      <a:r>
                        <a:rPr lang="en-GB" sz="1600" b="1" dirty="0" smtClean="0"/>
                        <a:t>)</a:t>
                      </a:r>
                    </a:p>
                    <a:p>
                      <a:r>
                        <a:rPr lang="en-GB" i="1" dirty="0" smtClean="0"/>
                        <a:t>one, one of</a:t>
                      </a:r>
                      <a:endParaRPr lang="en-GB" i="1" dirty="0"/>
                    </a:p>
                  </a:txBody>
                  <a:tcPr/>
                </a:tc>
              </a:tr>
              <a:tr h="473035">
                <a:tc>
                  <a:txBody>
                    <a:bodyPr/>
                    <a:lstStyle/>
                    <a:p>
                      <a:r>
                        <a:rPr lang="en-GB" b="1" dirty="0" err="1" smtClean="0">
                          <a:solidFill>
                            <a:srgbClr val="FF0000"/>
                          </a:solidFill>
                        </a:rPr>
                        <a:t>quelque</a:t>
                      </a:r>
                      <a:r>
                        <a:rPr lang="en-GB" b="1" dirty="0" smtClean="0">
                          <a:solidFill>
                            <a:srgbClr val="FF0000"/>
                          </a:solidFill>
                        </a:rPr>
                        <a:t> chose (de +</a:t>
                      </a:r>
                      <a:r>
                        <a:rPr lang="en-GB" b="1" dirty="0" err="1" smtClean="0">
                          <a:solidFill>
                            <a:srgbClr val="FF0000"/>
                          </a:solidFill>
                        </a:rPr>
                        <a:t>adj</a:t>
                      </a:r>
                      <a:r>
                        <a:rPr lang="en-GB" b="1" dirty="0" smtClean="0">
                          <a:solidFill>
                            <a:srgbClr val="FF0000"/>
                          </a:solidFill>
                        </a:rPr>
                        <a:t>)    </a:t>
                      </a:r>
                      <a:r>
                        <a:rPr lang="en-GB" i="1" dirty="0" smtClean="0"/>
                        <a:t>something</a:t>
                      </a:r>
                      <a:endParaRPr lang="en-GB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err="1" smtClean="0">
                          <a:solidFill>
                            <a:srgbClr val="FF0000"/>
                          </a:solidFill>
                        </a:rPr>
                        <a:t>une</a:t>
                      </a:r>
                      <a:r>
                        <a:rPr lang="en-GB" b="1" dirty="0" smtClean="0">
                          <a:solidFill>
                            <a:srgbClr val="FF0000"/>
                          </a:solidFill>
                        </a:rPr>
                        <a:t> (e) </a:t>
                      </a:r>
                      <a:r>
                        <a:rPr lang="en-GB" b="1" dirty="0" err="1" smtClean="0">
                          <a:solidFill>
                            <a:srgbClr val="FF0000"/>
                          </a:solidFill>
                        </a:rPr>
                        <a:t>autre</a:t>
                      </a:r>
                      <a:r>
                        <a:rPr lang="en-GB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GB" dirty="0" smtClean="0"/>
                        <a:t>                          </a:t>
                      </a:r>
                      <a:r>
                        <a:rPr lang="en-GB" i="1" dirty="0" smtClean="0"/>
                        <a:t>another one</a:t>
                      </a:r>
                      <a:endParaRPr lang="en-GB" i="1" dirty="0"/>
                    </a:p>
                  </a:txBody>
                  <a:tcPr/>
                </a:tc>
              </a:tr>
              <a:tr h="473035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rgbClr val="FF0000"/>
                          </a:solidFill>
                        </a:rPr>
                        <a:t>tout le </a:t>
                      </a:r>
                      <a:r>
                        <a:rPr lang="en-GB" b="1" dirty="0" err="1" smtClean="0">
                          <a:solidFill>
                            <a:srgbClr val="FF0000"/>
                          </a:solidFill>
                        </a:rPr>
                        <a:t>monde</a:t>
                      </a:r>
                      <a:r>
                        <a:rPr lang="en-GB" b="1" dirty="0" smtClean="0">
                          <a:solidFill>
                            <a:srgbClr val="FF0000"/>
                          </a:solidFill>
                        </a:rPr>
                        <a:t>                    </a:t>
                      </a:r>
                      <a:r>
                        <a:rPr lang="en-GB" i="1" dirty="0" smtClean="0"/>
                        <a:t>everybody</a:t>
                      </a:r>
                      <a:endParaRPr lang="en-GB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err="1" smtClean="0">
                          <a:solidFill>
                            <a:srgbClr val="FF0000"/>
                          </a:solidFill>
                        </a:rPr>
                        <a:t>l’autre</a:t>
                      </a:r>
                      <a:r>
                        <a:rPr lang="en-GB" b="1" dirty="0" smtClean="0">
                          <a:solidFill>
                            <a:srgbClr val="FF0000"/>
                          </a:solidFill>
                        </a:rPr>
                        <a:t>   </a:t>
                      </a:r>
                      <a:r>
                        <a:rPr lang="en-GB" dirty="0" smtClean="0"/>
                        <a:t>                                 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i="1" baseline="0" dirty="0" smtClean="0"/>
                        <a:t>the other one</a:t>
                      </a:r>
                      <a:endParaRPr lang="en-GB" i="1" dirty="0"/>
                    </a:p>
                  </a:txBody>
                  <a:tcPr/>
                </a:tc>
              </a:tr>
              <a:tr h="473035">
                <a:tc>
                  <a:txBody>
                    <a:bodyPr/>
                    <a:lstStyle/>
                    <a:p>
                      <a:r>
                        <a:rPr lang="en-GB" b="1" dirty="0" err="1" smtClean="0">
                          <a:solidFill>
                            <a:srgbClr val="FF0000"/>
                          </a:solidFill>
                        </a:rPr>
                        <a:t>personne</a:t>
                      </a:r>
                      <a:r>
                        <a:rPr lang="en-GB" b="1" dirty="0" smtClean="0">
                          <a:solidFill>
                            <a:srgbClr val="FF0000"/>
                          </a:solidFill>
                        </a:rPr>
                        <a:t> (de + </a:t>
                      </a:r>
                      <a:r>
                        <a:rPr lang="en-GB" b="1" dirty="0" err="1" smtClean="0">
                          <a:solidFill>
                            <a:srgbClr val="FF0000"/>
                          </a:solidFill>
                        </a:rPr>
                        <a:t>adj</a:t>
                      </a:r>
                      <a:r>
                        <a:rPr lang="en-GB" b="1" dirty="0" smtClean="0">
                          <a:solidFill>
                            <a:srgbClr val="FF0000"/>
                          </a:solidFill>
                        </a:rPr>
                        <a:t>)       </a:t>
                      </a:r>
                      <a:r>
                        <a:rPr lang="en-GB" i="1" dirty="0" smtClean="0"/>
                        <a:t>none / nobody         </a:t>
                      </a:r>
                      <a:endParaRPr lang="en-GB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err="1" smtClean="0">
                          <a:solidFill>
                            <a:srgbClr val="FF0000"/>
                          </a:solidFill>
                        </a:rPr>
                        <a:t>d’autres</a:t>
                      </a:r>
                      <a:r>
                        <a:rPr lang="en-GB" dirty="0" smtClean="0"/>
                        <a:t>                                   others</a:t>
                      </a:r>
                      <a:endParaRPr lang="en-GB" dirty="0"/>
                    </a:p>
                  </a:txBody>
                  <a:tcPr/>
                </a:tc>
              </a:tr>
              <a:tr h="473035">
                <a:tc>
                  <a:txBody>
                    <a:bodyPr/>
                    <a:lstStyle/>
                    <a:p>
                      <a:r>
                        <a:rPr lang="en-GB" b="1" dirty="0" err="1" smtClean="0">
                          <a:solidFill>
                            <a:srgbClr val="FF0000"/>
                          </a:solidFill>
                        </a:rPr>
                        <a:t>quelque</a:t>
                      </a:r>
                      <a:r>
                        <a:rPr lang="en-GB" b="1" dirty="0" smtClean="0">
                          <a:solidFill>
                            <a:srgbClr val="FF0000"/>
                          </a:solidFill>
                        </a:rPr>
                        <a:t> part                  </a:t>
                      </a:r>
                      <a:r>
                        <a:rPr lang="en-GB" i="1" dirty="0" smtClean="0"/>
                        <a:t>somewhere</a:t>
                      </a:r>
                      <a:endParaRPr lang="en-GB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rgbClr val="FF0000"/>
                          </a:solidFill>
                        </a:rPr>
                        <a:t>les </a:t>
                      </a:r>
                      <a:r>
                        <a:rPr lang="en-GB" b="1" dirty="0" err="1" smtClean="0">
                          <a:solidFill>
                            <a:srgbClr val="FF0000"/>
                          </a:solidFill>
                        </a:rPr>
                        <a:t>autres</a:t>
                      </a:r>
                      <a:r>
                        <a:rPr lang="en-GB" b="1" dirty="0" smtClean="0">
                          <a:solidFill>
                            <a:srgbClr val="FF0000"/>
                          </a:solidFill>
                        </a:rPr>
                        <a:t>                                 </a:t>
                      </a:r>
                      <a:r>
                        <a:rPr lang="en-GB" i="1" dirty="0" smtClean="0"/>
                        <a:t>the</a:t>
                      </a:r>
                      <a:r>
                        <a:rPr lang="en-GB" i="1" baseline="0" dirty="0" smtClean="0"/>
                        <a:t> others</a:t>
                      </a:r>
                      <a:endParaRPr lang="en-GB" i="1" dirty="0"/>
                    </a:p>
                  </a:txBody>
                  <a:tcPr/>
                </a:tc>
              </a:tr>
              <a:tr h="473035">
                <a:tc>
                  <a:txBody>
                    <a:bodyPr/>
                    <a:lstStyle/>
                    <a:p>
                      <a:r>
                        <a:rPr lang="en-GB" b="1" i="0" dirty="0" err="1" smtClean="0">
                          <a:solidFill>
                            <a:srgbClr val="FF0000"/>
                          </a:solidFill>
                        </a:rPr>
                        <a:t>nulle</a:t>
                      </a:r>
                      <a:r>
                        <a:rPr lang="en-GB" b="1" i="0" dirty="0" smtClean="0">
                          <a:solidFill>
                            <a:srgbClr val="FF0000"/>
                          </a:solidFill>
                        </a:rPr>
                        <a:t> part                       </a:t>
                      </a:r>
                      <a:r>
                        <a:rPr lang="en-GB" i="1" dirty="0" smtClean="0"/>
                        <a:t>nowhere</a:t>
                      </a:r>
                      <a:endParaRPr lang="en-GB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473035">
                <a:tc>
                  <a:txBody>
                    <a:bodyPr/>
                    <a:lstStyle/>
                    <a:p>
                      <a:r>
                        <a:rPr lang="en-GB" b="1" i="0" dirty="0" err="1" smtClean="0">
                          <a:solidFill>
                            <a:srgbClr val="FF0000"/>
                          </a:solidFill>
                        </a:rPr>
                        <a:t>plusieurs</a:t>
                      </a:r>
                      <a:r>
                        <a:rPr lang="en-GB" b="1" i="0" dirty="0" smtClean="0">
                          <a:solidFill>
                            <a:srgbClr val="FF0000"/>
                          </a:solidFill>
                        </a:rPr>
                        <a:t> (</a:t>
                      </a:r>
                      <a:r>
                        <a:rPr lang="en-GB" b="1" i="0" dirty="0" err="1" smtClean="0">
                          <a:solidFill>
                            <a:srgbClr val="FF0000"/>
                          </a:solidFill>
                        </a:rPr>
                        <a:t>d’entre</a:t>
                      </a:r>
                      <a:r>
                        <a:rPr lang="en-GB" b="1" i="0" dirty="0" smtClean="0">
                          <a:solidFill>
                            <a:srgbClr val="FF0000"/>
                          </a:solidFill>
                        </a:rPr>
                        <a:t> nous)  </a:t>
                      </a:r>
                      <a:r>
                        <a:rPr lang="en-GB" i="1" dirty="0" smtClean="0"/>
                        <a:t>several (of)</a:t>
                      </a:r>
                      <a:endParaRPr lang="en-GB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67544" y="4869160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4.  I am ready to do </a:t>
            </a:r>
            <a:r>
              <a:rPr lang="en-GB" b="1" i="1" dirty="0" smtClean="0"/>
              <a:t>anything</a:t>
            </a:r>
            <a:r>
              <a:rPr lang="en-GB" dirty="0" smtClean="0"/>
              <a:t> , </a:t>
            </a:r>
            <a:r>
              <a:rPr lang="en-GB" b="1" i="1" dirty="0" smtClean="0"/>
              <a:t>anywhere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rgbClr val="00B050"/>
          </a:solidFill>
        </p:spPr>
        <p:txBody>
          <a:bodyPr/>
          <a:lstStyle/>
          <a:p>
            <a:r>
              <a:rPr lang="en-GB" sz="2800" dirty="0" err="1" smtClean="0">
                <a:solidFill>
                  <a:schemeClr val="bg1"/>
                </a:solidFill>
              </a:rPr>
              <a:t>Traduisez</a:t>
            </a:r>
            <a:r>
              <a:rPr lang="en-GB" sz="2800" dirty="0" smtClean="0">
                <a:solidFill>
                  <a:schemeClr val="bg1"/>
                </a:solidFill>
              </a:rPr>
              <a:t> en </a:t>
            </a:r>
            <a:r>
              <a:rPr lang="en-GB" sz="2800" dirty="0" err="1" smtClean="0">
                <a:solidFill>
                  <a:schemeClr val="bg1"/>
                </a:solidFill>
              </a:rPr>
              <a:t>français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1412776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1.  </a:t>
            </a:r>
            <a:r>
              <a:rPr lang="en-GB" b="1" i="1" dirty="0" smtClean="0"/>
              <a:t>Several</a:t>
            </a:r>
            <a:r>
              <a:rPr lang="en-GB" dirty="0" smtClean="0"/>
              <a:t> of my friends are unemployed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1988840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1. 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</a:rPr>
              <a:t>Plusieurs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dirty="0" smtClean="0">
                <a:solidFill>
                  <a:srgbClr val="FF0000"/>
                </a:solidFill>
              </a:rPr>
              <a:t>de </a:t>
            </a:r>
            <a:r>
              <a:rPr lang="en-GB" dirty="0" err="1" smtClean="0">
                <a:solidFill>
                  <a:srgbClr val="FF0000"/>
                </a:solidFill>
              </a:rPr>
              <a:t>mes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amis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sont</a:t>
            </a:r>
            <a:r>
              <a:rPr lang="en-GB" dirty="0" smtClean="0">
                <a:solidFill>
                  <a:srgbClr val="FF0000"/>
                </a:solidFill>
              </a:rPr>
              <a:t> au </a:t>
            </a:r>
            <a:r>
              <a:rPr lang="en-GB" dirty="0" err="1" smtClean="0">
                <a:solidFill>
                  <a:srgbClr val="FF0000"/>
                </a:solidFill>
              </a:rPr>
              <a:t>chômage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2. </a:t>
            </a:r>
            <a:r>
              <a:rPr lang="en-GB" b="1" i="1" dirty="0" smtClean="0"/>
              <a:t> Some </a:t>
            </a:r>
            <a:r>
              <a:rPr lang="en-GB" dirty="0" smtClean="0"/>
              <a:t>have decided to leave.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467544" y="3068960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2.  </a:t>
            </a:r>
            <a:r>
              <a:rPr lang="en-GB" b="1" dirty="0" err="1" smtClean="0">
                <a:solidFill>
                  <a:srgbClr val="FF0000"/>
                </a:solidFill>
              </a:rPr>
              <a:t>Certains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ont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décidé</a:t>
            </a:r>
            <a:r>
              <a:rPr lang="en-GB" dirty="0" smtClean="0">
                <a:solidFill>
                  <a:srgbClr val="FF0000"/>
                </a:solidFill>
              </a:rPr>
              <a:t> de </a:t>
            </a:r>
            <a:r>
              <a:rPr lang="en-GB" dirty="0" err="1" smtClean="0">
                <a:solidFill>
                  <a:srgbClr val="FF0000"/>
                </a:solidFill>
              </a:rPr>
              <a:t>partir</a:t>
            </a:r>
            <a:r>
              <a:rPr lang="en-GB" dirty="0" smtClean="0">
                <a:solidFill>
                  <a:srgbClr val="FF0000"/>
                </a:solidFill>
              </a:rPr>
              <a:t>.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4293096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3. </a:t>
            </a:r>
            <a:r>
              <a:rPr lang="en-GB" b="1" dirty="0" smtClean="0"/>
              <a:t> </a:t>
            </a:r>
            <a:r>
              <a:rPr lang="en-GB" b="1" dirty="0" err="1" smtClean="0">
                <a:solidFill>
                  <a:srgbClr val="FF0000"/>
                </a:solidFill>
              </a:rPr>
              <a:t>Quelques-uns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dirty="0" smtClean="0">
                <a:solidFill>
                  <a:srgbClr val="FF0000"/>
                </a:solidFill>
              </a:rPr>
              <a:t>se </a:t>
            </a:r>
            <a:r>
              <a:rPr lang="en-GB" dirty="0" err="1" smtClean="0">
                <a:solidFill>
                  <a:srgbClr val="FF0000"/>
                </a:solidFill>
              </a:rPr>
              <a:t>sont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tournés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vers</a:t>
            </a:r>
            <a:r>
              <a:rPr lang="en-GB" dirty="0" smtClean="0">
                <a:solidFill>
                  <a:srgbClr val="FF0000"/>
                </a:solidFill>
              </a:rPr>
              <a:t> le crime.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552" y="3717032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</a:t>
            </a:r>
            <a:r>
              <a:rPr lang="en-GB" b="1" i="1" dirty="0" smtClean="0"/>
              <a:t>.  A few </a:t>
            </a:r>
            <a:r>
              <a:rPr lang="en-GB" dirty="0" smtClean="0"/>
              <a:t>have turned  to crime.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467544" y="5661248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4.  </a:t>
            </a:r>
            <a:r>
              <a:rPr lang="en-GB" dirty="0" smtClean="0">
                <a:solidFill>
                  <a:srgbClr val="FF0000"/>
                </a:solidFill>
              </a:rPr>
              <a:t>Je </a:t>
            </a:r>
            <a:r>
              <a:rPr lang="en-GB" dirty="0" err="1" smtClean="0">
                <a:solidFill>
                  <a:srgbClr val="FF0000"/>
                </a:solidFill>
              </a:rPr>
              <a:t>suis</a:t>
            </a:r>
            <a:r>
              <a:rPr lang="en-GB" dirty="0" smtClean="0">
                <a:solidFill>
                  <a:srgbClr val="FF0000"/>
                </a:solidFill>
              </a:rPr>
              <a:t> prêt à faire </a:t>
            </a:r>
            <a:r>
              <a:rPr lang="en-GB" b="1" dirty="0" err="1" smtClean="0">
                <a:solidFill>
                  <a:srgbClr val="FF0000"/>
                </a:solidFill>
              </a:rPr>
              <a:t>n’importe</a:t>
            </a:r>
            <a:r>
              <a:rPr lang="en-GB" b="1" dirty="0" smtClean="0">
                <a:solidFill>
                  <a:srgbClr val="FF0000"/>
                </a:solidFill>
              </a:rPr>
              <a:t> quoi</a:t>
            </a:r>
            <a:r>
              <a:rPr lang="en-GB" dirty="0" smtClean="0">
                <a:solidFill>
                  <a:srgbClr val="FF0000"/>
                </a:solidFill>
              </a:rPr>
              <a:t>, </a:t>
            </a:r>
            <a:r>
              <a:rPr lang="en-GB" b="1" dirty="0" err="1" smtClean="0">
                <a:solidFill>
                  <a:srgbClr val="FF0000"/>
                </a:solidFill>
              </a:rPr>
              <a:t>n’importe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</a:rPr>
              <a:t>où</a:t>
            </a:r>
            <a:r>
              <a:rPr lang="en-GB" dirty="0" smtClean="0">
                <a:solidFill>
                  <a:srgbClr val="FF0000"/>
                </a:solidFill>
              </a:rPr>
              <a:t>.</a:t>
            </a:r>
            <a:endParaRPr lang="en-GB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5" grpId="0"/>
      <p:bldP spid="6" grpId="0"/>
      <p:bldP spid="7" grpId="0"/>
      <p:bldP spid="8" grpId="0"/>
      <p:bldP spid="9" grpId="0"/>
      <p:bldP spid="10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052736"/>
            <a:ext cx="853244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/>
              <a:t>Some indefinite pronouns can also be used as indefinite adjectives so... try the following...</a:t>
            </a:r>
            <a:endParaRPr lang="en-GB" sz="6600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smtClean="0"/>
              <a:t>Peux-tu traduire ces phrases?</a:t>
            </a:r>
            <a:br>
              <a:rPr lang="en-GB" altLang="en-US" sz="4000" smtClean="0"/>
            </a:br>
            <a:endParaRPr lang="en-GB" altLang="en-US" sz="4000" smtClean="0"/>
          </a:p>
        </p:txBody>
      </p:sp>
      <p:graphicFrame>
        <p:nvGraphicFramePr>
          <p:cNvPr id="2088" name="Group 40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4705351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11320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 go to the gym </a:t>
                      </a: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every</a:t>
                      </a: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week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Certain</a:t>
                      </a: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people like them, others don’t like them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 have played for a </a:t>
                      </a: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few</a:t>
                      </a: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teams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There is a </a:t>
                      </a: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very small</a:t>
                      </a: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risk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081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 have never seen </a:t>
                      </a: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such</a:t>
                      </a: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a sport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Several</a:t>
                      </a: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times a month he goes to the leisure centre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We must ban </a:t>
                      </a: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all</a:t>
                      </a: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extreme sports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Such</a:t>
                      </a: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consequences are difficult to avoid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045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 have had </a:t>
                      </a: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several</a:t>
                      </a: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injuries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 will take </a:t>
                      </a: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certain</a:t>
                      </a: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risks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We ate </a:t>
                      </a: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all</a:t>
                      </a: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the chocolate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She has won </a:t>
                      </a: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several</a:t>
                      </a: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tournaments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20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They had never met </a:t>
                      </a: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such</a:t>
                      </a: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people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Some</a:t>
                      </a: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people like to do extreme sports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It’s a question of training </a:t>
                      </a: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every </a:t>
                      </a: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day.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He has only tried </a:t>
                      </a: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certain</a:t>
                      </a:r>
                      <a:r>
                        <a:rPr kumimoji="0" lang="en-GB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activities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smtClean="0"/>
              <a:t>Peux-tu traduire ces phrases?</a:t>
            </a:r>
            <a:br>
              <a:rPr lang="en-GB" altLang="en-US" sz="4000" smtClean="0"/>
            </a:br>
            <a:endParaRPr lang="en-GB" altLang="en-US" sz="4000" smtClean="0"/>
          </a:p>
        </p:txBody>
      </p:sp>
      <p:graphicFrame>
        <p:nvGraphicFramePr>
          <p:cNvPr id="2088" name="Group 40"/>
          <p:cNvGraphicFramePr>
            <a:graphicFrameLocks noGrp="1"/>
          </p:cNvGraphicFramePr>
          <p:nvPr>
            <p:ph type="tbl" idx="1"/>
          </p:nvPr>
        </p:nvGraphicFramePr>
        <p:xfrm>
          <a:off x="395536" y="908720"/>
          <a:ext cx="8229600" cy="5698813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16420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Je </a:t>
                      </a:r>
                      <a:r>
                        <a:rPr kumimoji="0" lang="en-GB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vais</a:t>
                      </a:r>
                      <a:r>
                        <a:rPr kumimoji="0" lang="en-GB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au </a:t>
                      </a:r>
                      <a:r>
                        <a:rPr kumimoji="0" lang="en-GB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gymnase</a:t>
                      </a:r>
                      <a:r>
                        <a:rPr kumimoji="0" lang="en-GB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GB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chaque</a:t>
                      </a:r>
                      <a:r>
                        <a:rPr kumimoji="0" lang="en-GB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GB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semaine</a:t>
                      </a:r>
                      <a:r>
                        <a:rPr kumimoji="0" lang="en-GB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/ </a:t>
                      </a:r>
                      <a:r>
                        <a:rPr kumimoji="0" lang="en-GB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toutes</a:t>
                      </a:r>
                      <a:r>
                        <a:rPr kumimoji="0" lang="en-GB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les </a:t>
                      </a:r>
                      <a:r>
                        <a:rPr kumimoji="0" lang="en-GB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semaines</a:t>
                      </a:r>
                      <a:endParaRPr kumimoji="0" lang="en-GB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Certains</a:t>
                      </a: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les </a:t>
                      </a:r>
                      <a:r>
                        <a:rPr kumimoji="0" lang="en-GB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aiment</a:t>
                      </a: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en-GB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d’autres</a:t>
                      </a: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ne les </a:t>
                      </a:r>
                      <a:r>
                        <a:rPr kumimoji="0" lang="en-GB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aiment</a:t>
                      </a: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pas.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J’ai</a:t>
                      </a: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GB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joué</a:t>
                      </a: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pour </a:t>
                      </a:r>
                      <a:r>
                        <a:rPr kumimoji="0" lang="en-GB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plusieurs</a:t>
                      </a:r>
                      <a:r>
                        <a:rPr kumimoji="0" lang="en-GB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GB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équipes</a:t>
                      </a: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Il y a un </a:t>
                      </a:r>
                      <a:r>
                        <a:rPr kumimoji="0" lang="en-GB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très</a:t>
                      </a: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petit </a:t>
                      </a:r>
                      <a:r>
                        <a:rPr kumimoji="0" lang="en-GB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risque</a:t>
                      </a: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081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Je </a:t>
                      </a:r>
                      <a:r>
                        <a:rPr kumimoji="0" lang="en-GB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n’ai</a:t>
                      </a: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GB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jamais</a:t>
                      </a: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vu un </a:t>
                      </a:r>
                      <a:r>
                        <a:rPr kumimoji="0" lang="en-GB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tel</a:t>
                      </a: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sport.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Plusieurs</a:t>
                      </a: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GB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fois</a:t>
                      </a: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par </a:t>
                      </a:r>
                      <a:r>
                        <a:rPr kumimoji="0" lang="en-GB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mois</a:t>
                      </a: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GB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il</a:t>
                      </a: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GB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</a:t>
                      </a: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au centre de </a:t>
                      </a:r>
                      <a:r>
                        <a:rPr kumimoji="0" lang="en-GB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loisirs</a:t>
                      </a: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Nous </a:t>
                      </a:r>
                      <a:r>
                        <a:rPr kumimoji="0" lang="en-GB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devons</a:t>
                      </a: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GB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banir</a:t>
                      </a:r>
                      <a:r>
                        <a:rPr kumimoji="0" lang="en-GB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GB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tous</a:t>
                      </a:r>
                      <a:r>
                        <a:rPr kumimoji="0" lang="en-GB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les sports </a:t>
                      </a:r>
                      <a:r>
                        <a:rPr kumimoji="0" lang="en-GB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extrêmes</a:t>
                      </a:r>
                      <a:endParaRPr kumimoji="0" lang="en-GB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De </a:t>
                      </a:r>
                      <a:r>
                        <a:rPr kumimoji="0" lang="en-GB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telles</a:t>
                      </a:r>
                      <a:r>
                        <a:rPr kumimoji="0" lang="en-GB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GB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conséquences</a:t>
                      </a: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GB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sont</a:t>
                      </a: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GB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difficles</a:t>
                      </a: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à </a:t>
                      </a:r>
                      <a:r>
                        <a:rPr kumimoji="0" lang="en-GB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éviter</a:t>
                      </a:r>
                      <a:endParaRPr kumimoji="0" lang="en-GB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045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J’ai</a:t>
                      </a: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GB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eu</a:t>
                      </a: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GB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plusieurs</a:t>
                      </a: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GB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blessures</a:t>
                      </a:r>
                      <a:endParaRPr kumimoji="0" lang="en-GB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Je </a:t>
                      </a:r>
                      <a:r>
                        <a:rPr kumimoji="0" lang="en-GB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prendrai</a:t>
                      </a: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GB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certains</a:t>
                      </a: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GB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risques</a:t>
                      </a:r>
                      <a:endParaRPr kumimoji="0" lang="en-GB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Nous </a:t>
                      </a:r>
                      <a:r>
                        <a:rPr kumimoji="0" lang="en-GB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avons</a:t>
                      </a: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GB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mangé</a:t>
                      </a: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GB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tout</a:t>
                      </a: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le </a:t>
                      </a:r>
                      <a:r>
                        <a:rPr kumimoji="0" lang="en-GB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chocolat</a:t>
                      </a:r>
                      <a:endParaRPr kumimoji="0" lang="en-GB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Elle a </a:t>
                      </a:r>
                      <a:r>
                        <a:rPr kumimoji="0" lang="en-GB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gagné</a:t>
                      </a: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GB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  <a:r>
                        <a:rPr kumimoji="0" lang="en-GB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lusieurs</a:t>
                      </a: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GB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tournois</a:t>
                      </a:r>
                      <a:endParaRPr kumimoji="0" lang="en-GB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20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Ils</a:t>
                      </a: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GB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n’avaient</a:t>
                      </a: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GB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jamais</a:t>
                      </a: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GB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rencontré</a:t>
                      </a: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de </a:t>
                      </a:r>
                      <a:r>
                        <a:rPr kumimoji="0" lang="en-GB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telles</a:t>
                      </a: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GB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personnes</a:t>
                      </a:r>
                      <a:endParaRPr kumimoji="0" lang="en-GB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Certains</a:t>
                      </a: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GB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aiment</a:t>
                      </a: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faire des sports </a:t>
                      </a:r>
                      <a:r>
                        <a:rPr kumimoji="0" lang="en-GB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extrêmes</a:t>
                      </a:r>
                      <a:endParaRPr kumimoji="0" lang="en-GB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C’est</a:t>
                      </a: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GB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une</a:t>
                      </a: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question </a:t>
                      </a:r>
                      <a:r>
                        <a:rPr kumimoji="0" lang="en-GB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d’entraînement</a:t>
                      </a: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GB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tous</a:t>
                      </a:r>
                      <a:r>
                        <a:rPr kumimoji="0" lang="en-GB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les </a:t>
                      </a:r>
                      <a:r>
                        <a:rPr kumimoji="0" lang="en-GB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jours</a:t>
                      </a:r>
                      <a:r>
                        <a:rPr kumimoji="0" lang="en-GB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/ </a:t>
                      </a:r>
                      <a:r>
                        <a:rPr kumimoji="0" lang="en-GB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chaque</a:t>
                      </a:r>
                      <a:r>
                        <a:rPr kumimoji="0" lang="en-GB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jour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Il a </a:t>
                      </a:r>
                      <a:r>
                        <a:rPr kumimoji="0" lang="en-GB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seulement</a:t>
                      </a: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GB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essayé</a:t>
                      </a:r>
                      <a:r>
                        <a:rPr kumimoji="0" lang="en-GB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GB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certaines</a:t>
                      </a:r>
                      <a:r>
                        <a:rPr kumimoji="0" lang="en-GB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GB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activités</a:t>
                      </a:r>
                      <a:endParaRPr kumimoji="0" lang="en-GB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3F7CF89D0DA24182D8BD5910AD89F4" ma:contentTypeVersion="1" ma:contentTypeDescription="Create a new document." ma:contentTypeScope="" ma:versionID="567ae329f6d48215cd46cf3b313343d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C697980-187A-4915-9A88-EB44E85F75A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2554CE-0C3D-4562-B11A-DEF3770110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A63013D-60AB-45CB-B0EA-2D812BDF7004}">
  <ds:schemaRefs>
    <ds:schemaRef ds:uri="http://schemas.microsoft.com/office/2006/metadata/propertie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574</Words>
  <Application>Microsoft Office PowerPoint</Application>
  <PresentationFormat>On-screen Show (4:3)</PresentationFormat>
  <Paragraphs>109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Wingdings</vt:lpstr>
      <vt:lpstr>Default Design</vt:lpstr>
      <vt:lpstr>PowerPoint Presentation</vt:lpstr>
      <vt:lpstr>PowerPoint Presentation</vt:lpstr>
      <vt:lpstr>Fais correspondre sur ta feuille</vt:lpstr>
      <vt:lpstr>Fais correspondre sur ta feuille</vt:lpstr>
      <vt:lpstr>PowerPoint Presentation</vt:lpstr>
      <vt:lpstr>Traduisez en français</vt:lpstr>
      <vt:lpstr>PowerPoint Presentation</vt:lpstr>
      <vt:lpstr>Peux-tu traduire ces phrases? </vt:lpstr>
      <vt:lpstr>Peux-tu traduire ces phrases? </vt:lpstr>
      <vt:lpstr>A votre tour Heinemann p.33 - exs 3a/ 3b / 4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Barbara Trueman</dc:creator>
  <cp:lastModifiedBy>Françoise Marteel</cp:lastModifiedBy>
  <cp:revision>21</cp:revision>
  <dcterms:created xsi:type="dcterms:W3CDTF">2012-12-16T17:24:01Z</dcterms:created>
  <dcterms:modified xsi:type="dcterms:W3CDTF">2016-02-09T08:16:38Z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0x010100793F7CF89D0DA24182D8BD5910AD89F4</vt:lpwstr>
  </property>
</Properties>
</file>