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3" d="100"/>
          <a:sy n="53" d="100"/>
        </p:scale>
        <p:origin x="-42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D728F-6C99-4A61-9A29-1C4D4E7D3B87}" type="datetimeFigureOut">
              <a:rPr lang="en-GB" smtClean="0"/>
              <a:t>24/09/2014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B752F-66EF-49F9-8560-217D955785A9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D728F-6C99-4A61-9A29-1C4D4E7D3B87}" type="datetimeFigureOut">
              <a:rPr lang="en-GB" smtClean="0"/>
              <a:t>24/09/2014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B752F-66EF-49F9-8560-217D955785A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D728F-6C99-4A61-9A29-1C4D4E7D3B87}" type="datetimeFigureOut">
              <a:rPr lang="en-GB" smtClean="0"/>
              <a:t>24/09/2014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B752F-66EF-49F9-8560-217D955785A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D728F-6C99-4A61-9A29-1C4D4E7D3B87}" type="datetimeFigureOut">
              <a:rPr lang="en-GB" smtClean="0"/>
              <a:t>24/09/2014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B752F-66EF-49F9-8560-217D955785A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D728F-6C99-4A61-9A29-1C4D4E7D3B87}" type="datetimeFigureOut">
              <a:rPr lang="en-GB" smtClean="0"/>
              <a:t>24/09/2014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B752F-66EF-49F9-8560-217D955785A9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D728F-6C99-4A61-9A29-1C4D4E7D3B87}" type="datetimeFigureOut">
              <a:rPr lang="en-GB" smtClean="0"/>
              <a:t>24/09/2014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B752F-66EF-49F9-8560-217D955785A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D728F-6C99-4A61-9A29-1C4D4E7D3B87}" type="datetimeFigureOut">
              <a:rPr lang="en-GB" smtClean="0"/>
              <a:t>24/09/2014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B752F-66EF-49F9-8560-217D955785A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D728F-6C99-4A61-9A29-1C4D4E7D3B87}" type="datetimeFigureOut">
              <a:rPr lang="en-GB" smtClean="0"/>
              <a:t>24/09/2014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B752F-66EF-49F9-8560-217D955785A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D728F-6C99-4A61-9A29-1C4D4E7D3B87}" type="datetimeFigureOut">
              <a:rPr lang="en-GB" smtClean="0"/>
              <a:t>24/09/2014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B752F-66EF-49F9-8560-217D955785A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D728F-6C99-4A61-9A29-1C4D4E7D3B87}" type="datetimeFigureOut">
              <a:rPr lang="en-GB" smtClean="0"/>
              <a:t>24/09/2014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B752F-66EF-49F9-8560-217D955785A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D728F-6C99-4A61-9A29-1C4D4E7D3B87}" type="datetimeFigureOut">
              <a:rPr lang="en-GB" smtClean="0"/>
              <a:t>24/09/2014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BAB752F-66EF-49F9-8560-217D955785A9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A7D728F-6C99-4A61-9A29-1C4D4E7D3B87}" type="datetimeFigureOut">
              <a:rPr lang="en-GB" smtClean="0"/>
              <a:t>24/09/2014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BAB752F-66EF-49F9-8560-217D955785A9}" type="slidenum">
              <a:rPr lang="en-GB" smtClean="0"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Les </a:t>
            </a:r>
            <a:r>
              <a:rPr lang="en-GB" dirty="0" err="1" smtClean="0"/>
              <a:t>adjectifs</a:t>
            </a:r>
            <a:r>
              <a:rPr lang="en-GB" dirty="0" smtClean="0"/>
              <a:t> </a:t>
            </a:r>
            <a:r>
              <a:rPr lang="en-GB" dirty="0" err="1" smtClean="0"/>
              <a:t>possessifs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908720"/>
          <a:ext cx="8229600" cy="5682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7097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err="1" smtClean="0"/>
                        <a:t>Masc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Fem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err="1" smtClean="0"/>
                        <a:t>Plu</a:t>
                      </a:r>
                      <a:endParaRPr lang="en-GB" sz="3200" dirty="0"/>
                    </a:p>
                  </a:txBody>
                  <a:tcPr/>
                </a:tc>
              </a:tr>
              <a:tr h="709793"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My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err="1" smtClean="0">
                          <a:solidFill>
                            <a:srgbClr val="FF0000"/>
                          </a:solidFill>
                        </a:rPr>
                        <a:t>mon</a:t>
                      </a:r>
                      <a:endParaRPr lang="en-GB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solidFill>
                            <a:srgbClr val="00B050"/>
                          </a:solidFill>
                        </a:rPr>
                        <a:t>ma</a:t>
                      </a:r>
                      <a:endParaRPr lang="en-GB" sz="3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err="1" smtClean="0"/>
                        <a:t>mes</a:t>
                      </a:r>
                      <a:endParaRPr lang="en-GB" sz="3200" dirty="0"/>
                    </a:p>
                  </a:txBody>
                  <a:tcPr/>
                </a:tc>
              </a:tr>
              <a:tr h="709793"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Your (sing)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solidFill>
                            <a:srgbClr val="FF0000"/>
                          </a:solidFill>
                        </a:rPr>
                        <a:t>ton</a:t>
                      </a:r>
                      <a:endParaRPr lang="en-GB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err="1" smtClean="0">
                          <a:solidFill>
                            <a:srgbClr val="00B050"/>
                          </a:solidFill>
                        </a:rPr>
                        <a:t>ta</a:t>
                      </a:r>
                      <a:endParaRPr lang="en-GB" sz="3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err="1" smtClean="0"/>
                        <a:t>tes</a:t>
                      </a:r>
                      <a:endParaRPr lang="en-GB" sz="3200" dirty="0"/>
                    </a:p>
                  </a:txBody>
                  <a:tcPr/>
                </a:tc>
              </a:tr>
              <a:tr h="709793"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His / her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solidFill>
                            <a:srgbClr val="FF0000"/>
                          </a:solidFill>
                        </a:rPr>
                        <a:t>son</a:t>
                      </a:r>
                      <a:endParaRPr lang="en-GB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err="1" smtClean="0">
                          <a:solidFill>
                            <a:srgbClr val="00B050"/>
                          </a:solidFill>
                        </a:rPr>
                        <a:t>sa</a:t>
                      </a:r>
                      <a:endParaRPr lang="en-GB" sz="3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err="1" smtClean="0"/>
                        <a:t>ses</a:t>
                      </a:r>
                      <a:endParaRPr lang="en-GB" sz="3200" dirty="0"/>
                    </a:p>
                  </a:txBody>
                  <a:tcPr/>
                </a:tc>
              </a:tr>
              <a:tr h="709793"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Our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err="1" smtClean="0">
                          <a:solidFill>
                            <a:srgbClr val="FF0000"/>
                          </a:solidFill>
                        </a:rPr>
                        <a:t>notre</a:t>
                      </a:r>
                      <a:endParaRPr lang="en-GB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err="1" smtClean="0">
                          <a:solidFill>
                            <a:srgbClr val="00B050"/>
                          </a:solidFill>
                        </a:rPr>
                        <a:t>notre</a:t>
                      </a:r>
                      <a:endParaRPr lang="en-GB" sz="3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err="1" smtClean="0"/>
                        <a:t>nos</a:t>
                      </a:r>
                      <a:endParaRPr lang="en-GB" sz="3200" dirty="0"/>
                    </a:p>
                  </a:txBody>
                  <a:tcPr/>
                </a:tc>
              </a:tr>
              <a:tr h="709793"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Your (</a:t>
                      </a:r>
                      <a:r>
                        <a:rPr lang="en-GB" sz="3200" dirty="0" err="1" smtClean="0"/>
                        <a:t>plur</a:t>
                      </a:r>
                      <a:r>
                        <a:rPr lang="en-GB" sz="3200" dirty="0" smtClean="0"/>
                        <a:t>)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err="1" smtClean="0">
                          <a:solidFill>
                            <a:srgbClr val="FF0000"/>
                          </a:solidFill>
                        </a:rPr>
                        <a:t>votre</a:t>
                      </a:r>
                      <a:endParaRPr lang="en-GB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err="1" smtClean="0">
                          <a:solidFill>
                            <a:srgbClr val="00B050"/>
                          </a:solidFill>
                        </a:rPr>
                        <a:t>votre</a:t>
                      </a:r>
                      <a:endParaRPr lang="en-GB" sz="3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err="1" smtClean="0"/>
                        <a:t>vos</a:t>
                      </a:r>
                      <a:endParaRPr lang="en-GB" sz="3200" dirty="0"/>
                    </a:p>
                  </a:txBody>
                  <a:tcPr/>
                </a:tc>
              </a:tr>
              <a:tr h="709793"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Their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err="1" smtClean="0">
                          <a:solidFill>
                            <a:srgbClr val="FF0000"/>
                          </a:solidFill>
                        </a:rPr>
                        <a:t>leur</a:t>
                      </a:r>
                      <a:endParaRPr lang="en-GB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err="1" smtClean="0">
                          <a:solidFill>
                            <a:srgbClr val="00B050"/>
                          </a:solidFill>
                        </a:rPr>
                        <a:t>leur</a:t>
                      </a:r>
                      <a:endParaRPr lang="en-GB" sz="3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err="1" smtClean="0"/>
                        <a:t>leurs</a:t>
                      </a:r>
                      <a:endParaRPr lang="en-GB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r>
              <a:rPr lang="en-GB" dirty="0" err="1" smtClean="0"/>
              <a:t>Vous</a:t>
            </a:r>
            <a:r>
              <a:rPr lang="en-GB" dirty="0" smtClean="0"/>
              <a:t> </a:t>
            </a:r>
            <a:r>
              <a:rPr lang="en-GB" dirty="0" err="1" smtClean="0"/>
              <a:t>êtes</a:t>
            </a:r>
            <a:r>
              <a:rPr lang="en-GB" dirty="0" smtClean="0"/>
              <a:t> </a:t>
            </a:r>
            <a:r>
              <a:rPr lang="en-GB" dirty="0" err="1" smtClean="0"/>
              <a:t>prêts</a:t>
            </a:r>
            <a:r>
              <a:rPr lang="en-GB" dirty="0" smtClean="0"/>
              <a:t> ?....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628800"/>
            <a:ext cx="4114800" cy="43204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dirty="0" smtClean="0"/>
              <a:t>1.  Your (</a:t>
            </a:r>
            <a:r>
              <a:rPr lang="en-GB" dirty="0" err="1" smtClean="0"/>
              <a:t>tu</a:t>
            </a:r>
            <a:r>
              <a:rPr lang="en-GB" dirty="0" smtClean="0"/>
              <a:t>) chapeau 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156176" y="1628800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ton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576" y="2276872"/>
            <a:ext cx="4968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2. Our …..   photos  de  </a:t>
            </a:r>
            <a:r>
              <a:rPr lang="en-GB" sz="2400" dirty="0" err="1" smtClean="0"/>
              <a:t>vacances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228184" y="2348880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err="1" smtClean="0">
                <a:solidFill>
                  <a:srgbClr val="FF0000"/>
                </a:solidFill>
              </a:rPr>
              <a:t>nos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3568" y="2967335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3.  Her …..  </a:t>
            </a:r>
            <a:r>
              <a:rPr lang="en-GB" sz="2400" dirty="0" err="1" smtClean="0"/>
              <a:t>montre</a:t>
            </a:r>
            <a:endParaRPr lang="en-GB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228184" y="2905780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err="1" smtClean="0">
                <a:solidFill>
                  <a:srgbClr val="FF0000"/>
                </a:solidFill>
              </a:rPr>
              <a:t>sa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3568" y="3645024"/>
            <a:ext cx="482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4.  Your (</a:t>
            </a:r>
            <a:r>
              <a:rPr lang="en-GB" sz="2400" dirty="0" err="1" smtClean="0"/>
              <a:t>plu</a:t>
            </a:r>
            <a:r>
              <a:rPr lang="en-GB" sz="2400" dirty="0" smtClean="0"/>
              <a:t>) ……. guide </a:t>
            </a:r>
            <a:r>
              <a:rPr lang="en-GB" sz="2400" dirty="0" err="1" smtClean="0"/>
              <a:t>touristique</a:t>
            </a:r>
            <a:endParaRPr lang="en-GB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228184" y="3645024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err="1" smtClean="0">
                <a:solidFill>
                  <a:srgbClr val="FF0000"/>
                </a:solidFill>
              </a:rPr>
              <a:t>votre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5576" y="4437112"/>
            <a:ext cx="489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5.  Their …… </a:t>
            </a:r>
            <a:r>
              <a:rPr lang="en-GB" sz="2400" dirty="0" err="1" smtClean="0"/>
              <a:t>livre</a:t>
            </a:r>
            <a:endParaRPr lang="en-GB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6228184" y="4365104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err="1" smtClean="0">
                <a:solidFill>
                  <a:srgbClr val="FF0000"/>
                </a:solidFill>
              </a:rPr>
              <a:t>leur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55576" y="5085184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6.  His …. argent</a:t>
            </a:r>
            <a:endParaRPr lang="en-GB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6228184" y="5013176"/>
            <a:ext cx="2664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son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27584" y="5877272"/>
            <a:ext cx="4536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7.   His friend (female)</a:t>
            </a:r>
            <a:endParaRPr lang="en-GB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6156176" y="5733256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s</a:t>
            </a:r>
            <a:r>
              <a:rPr lang="en-GB" sz="2800" b="1" dirty="0" smtClean="0">
                <a:solidFill>
                  <a:srgbClr val="FF0000"/>
                </a:solidFill>
              </a:rPr>
              <a:t>on </a:t>
            </a:r>
            <a:r>
              <a:rPr lang="en-GB" sz="2800" b="1" dirty="0" err="1" smtClean="0">
                <a:solidFill>
                  <a:srgbClr val="FF0000"/>
                </a:solidFill>
              </a:rPr>
              <a:t>amie</a:t>
            </a:r>
            <a:endParaRPr lang="en-GB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  <p:bldP spid="8" grpId="0"/>
      <p:bldP spid="9" grpId="0"/>
      <p:bldP spid="10" grpId="0"/>
      <p:bldP spid="11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La </a:t>
            </a:r>
            <a:r>
              <a:rPr lang="en-GB" dirty="0" err="1" smtClean="0"/>
              <a:t>reine</a:t>
            </a:r>
            <a:r>
              <a:rPr lang="en-GB" dirty="0" smtClean="0"/>
              <a:t> part en </a:t>
            </a:r>
            <a:r>
              <a:rPr lang="en-GB" dirty="0" err="1" smtClean="0"/>
              <a:t>vacances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dirty="0" smtClean="0"/>
              <a:t>Pour </a:t>
            </a:r>
            <a:r>
              <a:rPr lang="en-GB" dirty="0" err="1" smtClean="0"/>
              <a:t>ses</a:t>
            </a:r>
            <a:r>
              <a:rPr lang="en-GB" dirty="0" smtClean="0"/>
              <a:t> </a:t>
            </a:r>
            <a:r>
              <a:rPr lang="en-GB" dirty="0" err="1" smtClean="0"/>
              <a:t>vacances</a:t>
            </a:r>
            <a:r>
              <a:rPr lang="en-GB" dirty="0" smtClean="0"/>
              <a:t> </a:t>
            </a:r>
            <a:r>
              <a:rPr lang="en-GB" dirty="0" err="1" smtClean="0"/>
              <a:t>elle</a:t>
            </a:r>
            <a:r>
              <a:rPr lang="en-GB" dirty="0" smtClean="0"/>
              <a:t> </a:t>
            </a:r>
            <a:r>
              <a:rPr lang="en-GB" dirty="0" err="1" smtClean="0"/>
              <a:t>prend</a:t>
            </a:r>
            <a:r>
              <a:rPr lang="en-GB" dirty="0" smtClean="0"/>
              <a:t> ….</a:t>
            </a:r>
          </a:p>
          <a:p>
            <a:pPr>
              <a:buNone/>
            </a:pPr>
            <a:endParaRPr lang="en-GB" dirty="0" smtClean="0"/>
          </a:p>
          <a:p>
            <a:pPr algn="ctr">
              <a:buNone/>
            </a:pPr>
            <a:r>
              <a:rPr lang="en-GB" sz="5400" dirty="0" err="1" smtClean="0"/>
              <a:t>Ou</a:t>
            </a:r>
            <a:r>
              <a:rPr lang="en-GB" sz="5400" dirty="0" smtClean="0"/>
              <a:t>  </a:t>
            </a:r>
          </a:p>
          <a:p>
            <a:pPr>
              <a:buNone/>
            </a:pPr>
            <a:r>
              <a:rPr lang="en-GB" sz="5400" dirty="0" err="1" smtClean="0"/>
              <a:t>N’importe</a:t>
            </a:r>
            <a:r>
              <a:rPr lang="en-GB" sz="5400" dirty="0" smtClean="0"/>
              <a:t> </a:t>
            </a:r>
            <a:r>
              <a:rPr lang="en-GB" sz="5400" dirty="0" err="1" smtClean="0"/>
              <a:t>quelle</a:t>
            </a:r>
            <a:r>
              <a:rPr lang="en-GB" sz="5400" dirty="0" smtClean="0"/>
              <a:t> </a:t>
            </a:r>
            <a:r>
              <a:rPr lang="en-GB" sz="5400" dirty="0" err="1" smtClean="0"/>
              <a:t>autre</a:t>
            </a:r>
            <a:r>
              <a:rPr lang="en-GB" sz="5400" dirty="0" smtClean="0"/>
              <a:t> </a:t>
            </a:r>
          </a:p>
          <a:p>
            <a:pPr>
              <a:buNone/>
            </a:pPr>
            <a:r>
              <a:rPr lang="en-GB" sz="5400" smtClean="0"/>
              <a:t>Célébrité</a:t>
            </a:r>
            <a:r>
              <a:rPr lang="en-GB" sz="5400" dirty="0" smtClean="0"/>
              <a:t> </a:t>
            </a:r>
            <a:r>
              <a:rPr lang="en-GB" sz="5400" dirty="0" smtClean="0"/>
              <a:t>…..</a:t>
            </a:r>
          </a:p>
          <a:p>
            <a:pPr algn="ctr">
              <a:buNone/>
            </a:pPr>
            <a:r>
              <a:rPr lang="en-GB" sz="5400" dirty="0" smtClean="0"/>
              <a:t>                                                   </a:t>
            </a:r>
          </a:p>
          <a:p>
            <a:pPr algn="ctr">
              <a:buNone/>
            </a:pPr>
            <a:endParaRPr lang="en-GB" sz="5400" dirty="0" smtClean="0"/>
          </a:p>
          <a:p>
            <a:pPr algn="ctr">
              <a:buNone/>
            </a:pPr>
            <a:endParaRPr lang="en-GB" sz="5400" dirty="0" smtClean="0"/>
          </a:p>
          <a:p>
            <a:pPr algn="ctr">
              <a:buNone/>
            </a:pPr>
            <a:endParaRPr lang="en-GB" sz="5400" dirty="0" smtClean="0"/>
          </a:p>
          <a:p>
            <a:pPr algn="ctr">
              <a:buNone/>
            </a:pPr>
            <a:endParaRPr lang="en-GB" sz="5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33491">
            <a:off x="6012160" y="1196752"/>
            <a:ext cx="2228850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</TotalTime>
  <Words>113</Words>
  <Application>Microsoft Office PowerPoint</Application>
  <PresentationFormat>On-screen Show (4:3)</PresentationFormat>
  <Paragraphs>52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Les adjectifs possessifs</vt:lpstr>
      <vt:lpstr>PowerPoint Presentation</vt:lpstr>
      <vt:lpstr>Vous êtes prêts ?....</vt:lpstr>
      <vt:lpstr>La reine part en vacances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adjectifs possessifs</dc:title>
  <dc:creator>Sharon</dc:creator>
  <cp:lastModifiedBy>Françoise Marteel</cp:lastModifiedBy>
  <cp:revision>5</cp:revision>
  <dcterms:created xsi:type="dcterms:W3CDTF">2013-09-30T17:52:15Z</dcterms:created>
  <dcterms:modified xsi:type="dcterms:W3CDTF">2014-09-24T16:35:53Z</dcterms:modified>
</cp:coreProperties>
</file>