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7D728F-6C99-4A61-9A29-1C4D4E7D3B87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AB752F-66EF-49F9-8560-217D955785A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adjectifs</a:t>
            </a:r>
            <a:r>
              <a:rPr lang="en-GB" dirty="0" smtClean="0"/>
              <a:t> </a:t>
            </a:r>
            <a:r>
              <a:rPr lang="en-GB" dirty="0" err="1" smtClean="0"/>
              <a:t>possessifs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68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097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Masc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Fem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Plu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My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mon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mes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Your (sing)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FF0000"/>
                          </a:solidFill>
                        </a:rPr>
                        <a:t>ton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ta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tes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His / her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FF0000"/>
                          </a:solidFill>
                        </a:rPr>
                        <a:t>son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sa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ses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Our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notre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notre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nos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Your (</a:t>
                      </a:r>
                      <a:r>
                        <a:rPr lang="en-GB" sz="3200" dirty="0" err="1" smtClean="0"/>
                        <a:t>plur</a:t>
                      </a:r>
                      <a:r>
                        <a:rPr lang="en-GB" sz="3200" dirty="0" smtClean="0"/>
                        <a:t>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votre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votre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vos</a:t>
                      </a:r>
                      <a:endParaRPr lang="en-GB" sz="3200" dirty="0"/>
                    </a:p>
                  </a:txBody>
                  <a:tcPr/>
                </a:tc>
              </a:tr>
              <a:tr h="70979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Their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leur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>
                          <a:solidFill>
                            <a:srgbClr val="00B050"/>
                          </a:solidFill>
                        </a:rPr>
                        <a:t>leur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leurs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êtes</a:t>
            </a:r>
            <a:r>
              <a:rPr lang="en-GB" dirty="0" smtClean="0"/>
              <a:t> </a:t>
            </a:r>
            <a:r>
              <a:rPr lang="en-GB" dirty="0" err="1" smtClean="0"/>
              <a:t>prêts</a:t>
            </a:r>
            <a:r>
              <a:rPr lang="en-GB" dirty="0" smtClean="0"/>
              <a:t> ?....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4114800" cy="4320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1.  Your (</a:t>
            </a:r>
            <a:r>
              <a:rPr lang="en-GB" dirty="0" err="1" smtClean="0"/>
              <a:t>tu</a:t>
            </a:r>
            <a:r>
              <a:rPr lang="en-GB" dirty="0" smtClean="0"/>
              <a:t>) chapeau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6288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ton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27687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 Our …..   photos  de  </a:t>
            </a:r>
            <a:r>
              <a:rPr lang="en-GB" sz="2400" dirty="0" err="1" smtClean="0"/>
              <a:t>vacances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3488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FF0000"/>
                </a:solidFill>
              </a:rPr>
              <a:t>nos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96733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  Her …..  </a:t>
            </a:r>
            <a:r>
              <a:rPr lang="en-GB" sz="2400" dirty="0" err="1" smtClean="0"/>
              <a:t>montre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29057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FF0000"/>
                </a:solidFill>
              </a:rPr>
              <a:t>sa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64502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4.  Your (</a:t>
            </a:r>
            <a:r>
              <a:rPr lang="en-GB" sz="2400" dirty="0" err="1" smtClean="0"/>
              <a:t>plu</a:t>
            </a:r>
            <a:r>
              <a:rPr lang="en-GB" sz="2400" dirty="0" smtClean="0"/>
              <a:t>) ……. guide </a:t>
            </a:r>
            <a:r>
              <a:rPr lang="en-GB" sz="2400" dirty="0" err="1" smtClean="0"/>
              <a:t>touristique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364502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FF0000"/>
                </a:solidFill>
              </a:rPr>
              <a:t>votre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43711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5.  Their …… </a:t>
            </a:r>
            <a:r>
              <a:rPr lang="en-GB" sz="2400" dirty="0" err="1" smtClean="0"/>
              <a:t>livre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436510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FF0000"/>
                </a:solidFill>
              </a:rPr>
              <a:t>leur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508518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6.  His …. argent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501317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son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587727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7.   His friend (female)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57332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</a:t>
            </a:r>
            <a:r>
              <a:rPr lang="en-GB" sz="2800" b="1" dirty="0" smtClean="0">
                <a:solidFill>
                  <a:srgbClr val="FF0000"/>
                </a:solidFill>
              </a:rPr>
              <a:t>on </a:t>
            </a:r>
            <a:r>
              <a:rPr lang="en-GB" sz="2800" b="1" dirty="0" err="1" smtClean="0">
                <a:solidFill>
                  <a:srgbClr val="FF0000"/>
                </a:solidFill>
              </a:rPr>
              <a:t>amie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reine</a:t>
            </a:r>
            <a:r>
              <a:rPr lang="en-GB" dirty="0" smtClean="0"/>
              <a:t> part en </a:t>
            </a:r>
            <a:r>
              <a:rPr lang="en-GB" dirty="0" err="1" smtClean="0"/>
              <a:t>vacances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Pour </a:t>
            </a:r>
            <a:r>
              <a:rPr lang="en-GB" dirty="0" err="1" smtClean="0"/>
              <a:t>ses</a:t>
            </a:r>
            <a:r>
              <a:rPr lang="en-GB" dirty="0" smtClean="0"/>
              <a:t> </a:t>
            </a:r>
            <a:r>
              <a:rPr lang="en-GB" dirty="0" err="1" smtClean="0"/>
              <a:t>vacances</a:t>
            </a:r>
            <a:r>
              <a:rPr lang="en-GB" dirty="0" smtClean="0"/>
              <a:t> </a:t>
            </a:r>
            <a:r>
              <a:rPr lang="en-GB" dirty="0" err="1" smtClean="0"/>
              <a:t>elle</a:t>
            </a:r>
            <a:r>
              <a:rPr lang="en-GB" dirty="0" smtClean="0"/>
              <a:t> </a:t>
            </a:r>
            <a:r>
              <a:rPr lang="en-GB" dirty="0" err="1" smtClean="0"/>
              <a:t>prend</a:t>
            </a:r>
            <a:r>
              <a:rPr lang="en-GB" dirty="0" smtClean="0"/>
              <a:t> ….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5400" dirty="0" err="1" smtClean="0"/>
              <a:t>Ou</a:t>
            </a:r>
            <a:r>
              <a:rPr lang="en-GB" sz="5400" dirty="0" smtClean="0"/>
              <a:t>  </a:t>
            </a:r>
          </a:p>
          <a:p>
            <a:pPr>
              <a:buNone/>
            </a:pPr>
            <a:r>
              <a:rPr lang="en-GB" sz="5400" dirty="0" err="1" smtClean="0"/>
              <a:t>N’importe</a:t>
            </a:r>
            <a:r>
              <a:rPr lang="en-GB" sz="5400" dirty="0" smtClean="0"/>
              <a:t> </a:t>
            </a:r>
            <a:r>
              <a:rPr lang="en-GB" sz="5400" dirty="0" err="1" smtClean="0"/>
              <a:t>quelle</a:t>
            </a:r>
            <a:r>
              <a:rPr lang="en-GB" sz="5400" dirty="0" smtClean="0"/>
              <a:t> </a:t>
            </a:r>
            <a:r>
              <a:rPr lang="en-GB" sz="5400" dirty="0" err="1" smtClean="0"/>
              <a:t>autre</a:t>
            </a:r>
            <a:r>
              <a:rPr lang="en-GB" sz="5400" dirty="0" smtClean="0"/>
              <a:t> </a:t>
            </a:r>
          </a:p>
          <a:p>
            <a:pPr>
              <a:buNone/>
            </a:pPr>
            <a:r>
              <a:rPr lang="en-GB" sz="5400" smtClean="0"/>
              <a:t>Célébrité</a:t>
            </a:r>
            <a:r>
              <a:rPr lang="en-GB" sz="5400" dirty="0" smtClean="0"/>
              <a:t> </a:t>
            </a:r>
            <a:r>
              <a:rPr lang="en-GB" sz="5400" dirty="0" smtClean="0"/>
              <a:t>…..</a:t>
            </a:r>
          </a:p>
          <a:p>
            <a:pPr algn="ctr">
              <a:buNone/>
            </a:pPr>
            <a:r>
              <a:rPr lang="en-GB" sz="5400" dirty="0" smtClean="0"/>
              <a:t>                                                   </a:t>
            </a:r>
          </a:p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endParaRPr lang="en-GB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3491">
            <a:off x="6012160" y="1196752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113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Les adjectifs possessifs</vt:lpstr>
      <vt:lpstr>PowerPoint Presentation</vt:lpstr>
      <vt:lpstr>Vous êtes prêts ?....</vt:lpstr>
      <vt:lpstr>La reine part en vacances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possessifs</dc:title>
  <dc:creator>Sharon</dc:creator>
  <cp:lastModifiedBy>Françoise Marteel</cp:lastModifiedBy>
  <cp:revision>5</cp:revision>
  <dcterms:created xsi:type="dcterms:W3CDTF">2013-09-30T17:52:15Z</dcterms:created>
  <dcterms:modified xsi:type="dcterms:W3CDTF">2014-09-24T16:35:53Z</dcterms:modified>
</cp:coreProperties>
</file>