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6" r:id="rId3"/>
    <p:sldId id="257" r:id="rId4"/>
    <p:sldId id="260" r:id="rId5"/>
    <p:sldId id="267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85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77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8525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183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372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95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49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00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2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28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286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23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01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6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46093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33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04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254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32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281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51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83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35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942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4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41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34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E921B-62CB-426E-8F1E-223D9D579B39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E4826-C474-4739-A7C4-0B515F5FEB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26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230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Le passé simple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past historic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880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93" y="719751"/>
            <a:ext cx="12200981" cy="527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2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658" y="159725"/>
            <a:ext cx="11595581" cy="612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5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12" y="914401"/>
            <a:ext cx="11161841" cy="512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17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561" y="192110"/>
            <a:ext cx="11270259" cy="622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6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765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Au passé </a:t>
            </a:r>
            <a:r>
              <a:rPr lang="en-GB" dirty="0" err="1" smtClean="0"/>
              <a:t>composé</a:t>
            </a:r>
            <a:r>
              <a:rPr lang="en-GB" dirty="0" smtClean="0"/>
              <a:t> </a:t>
            </a:r>
            <a:r>
              <a:rPr lang="en-GB" dirty="0" err="1" smtClean="0"/>
              <a:t>maintenant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760" y="1433739"/>
            <a:ext cx="10515600" cy="509769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elle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s’est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levé</a:t>
            </a:r>
            <a:r>
              <a:rPr lang="en-GB" dirty="0" err="1" smtClean="0">
                <a:solidFill>
                  <a:srgbClr val="00B0F0"/>
                </a:solidFill>
              </a:rPr>
              <a:t>e</a:t>
            </a:r>
            <a:r>
              <a:rPr lang="en-GB" dirty="0" smtClean="0">
                <a:solidFill>
                  <a:srgbClr val="00B0F0"/>
                </a:solidFill>
              </a:rPr>
              <a:t>  </a:t>
            </a:r>
            <a:r>
              <a:rPr lang="en-GB" dirty="0" smtClean="0"/>
              <a:t>( se lever)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Il </a:t>
            </a:r>
            <a:r>
              <a:rPr lang="en-GB" dirty="0" err="1" smtClean="0">
                <a:solidFill>
                  <a:srgbClr val="FF0000"/>
                </a:solidFill>
              </a:rPr>
              <a:t>est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arrivé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 err="1" smtClean="0"/>
              <a:t>arriver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Elle a attend </a:t>
            </a:r>
            <a:r>
              <a:rPr lang="en-GB" dirty="0" smtClean="0"/>
              <a:t>(</a:t>
            </a:r>
            <a:r>
              <a:rPr lang="en-GB" dirty="0" err="1" smtClean="0"/>
              <a:t>attendre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Il a </a:t>
            </a:r>
            <a:r>
              <a:rPr lang="en-GB" dirty="0" err="1" smtClean="0">
                <a:solidFill>
                  <a:srgbClr val="FF0000"/>
                </a:solidFill>
              </a:rPr>
              <a:t>pris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 err="1" smtClean="0"/>
              <a:t>prendre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Elle a </a:t>
            </a:r>
            <a:r>
              <a:rPr lang="en-GB" dirty="0" err="1" smtClean="0">
                <a:solidFill>
                  <a:srgbClr val="FF0000"/>
                </a:solidFill>
              </a:rPr>
              <a:t>commencé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(commencer)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Il a </a:t>
            </a:r>
            <a:r>
              <a:rPr lang="en-GB" dirty="0" err="1" smtClean="0">
                <a:solidFill>
                  <a:srgbClr val="FF0000"/>
                </a:solidFill>
              </a:rPr>
              <a:t>eu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 err="1" smtClean="0"/>
              <a:t>avoir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Elle a </a:t>
            </a:r>
            <a:r>
              <a:rPr lang="en-GB" dirty="0" err="1" smtClean="0">
                <a:solidFill>
                  <a:srgbClr val="FF0000"/>
                </a:solidFill>
              </a:rPr>
              <a:t>été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 err="1" smtClean="0"/>
              <a:t>être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Ils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sont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venu</a:t>
            </a:r>
            <a:r>
              <a:rPr lang="en-GB" dirty="0" err="1" smtClean="0">
                <a:solidFill>
                  <a:srgbClr val="00B0F0"/>
                </a:solidFill>
              </a:rPr>
              <a:t>s</a:t>
            </a:r>
            <a:r>
              <a:rPr lang="en-GB" dirty="0" smtClean="0">
                <a:solidFill>
                  <a:srgbClr val="00B0F0"/>
                </a:solidFill>
              </a:rPr>
              <a:t>  </a:t>
            </a:r>
            <a:r>
              <a:rPr lang="en-GB" dirty="0" smtClean="0"/>
              <a:t>(</a:t>
            </a:r>
            <a:r>
              <a:rPr lang="en-GB" dirty="0" err="1" smtClean="0"/>
              <a:t>venir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smtClean="0">
                <a:solidFill>
                  <a:srgbClr val="FF0000"/>
                </a:solidFill>
              </a:rPr>
              <a:t>Elle </a:t>
            </a:r>
            <a:r>
              <a:rPr lang="en-GB" dirty="0" err="1" smtClean="0">
                <a:solidFill>
                  <a:srgbClr val="FF0000"/>
                </a:solidFill>
              </a:rPr>
              <a:t>sont</a:t>
            </a:r>
            <a:r>
              <a:rPr lang="en-GB" dirty="0" smtClean="0">
                <a:solidFill>
                  <a:srgbClr val="FF0000"/>
                </a:solidFill>
              </a:rPr>
              <a:t> vu </a:t>
            </a:r>
            <a:r>
              <a:rPr lang="en-GB" dirty="0" smtClean="0"/>
              <a:t>(</a:t>
            </a:r>
            <a:r>
              <a:rPr lang="en-GB" dirty="0" err="1" smtClean="0"/>
              <a:t>voir</a:t>
            </a:r>
            <a:r>
              <a:rPr lang="en-GB" dirty="0" smtClean="0"/>
              <a:t>)</a:t>
            </a:r>
          </a:p>
          <a:p>
            <a:pPr marL="514350" indent="-514350">
              <a:buAutoNum type="arabicPeriod"/>
            </a:pPr>
            <a:r>
              <a:rPr lang="en-GB" dirty="0" err="1" smtClean="0">
                <a:solidFill>
                  <a:srgbClr val="FF0000"/>
                </a:solidFill>
              </a:rPr>
              <a:t>Ils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ont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vécu</a:t>
            </a:r>
            <a:r>
              <a:rPr lang="en-GB" dirty="0" smtClean="0">
                <a:solidFill>
                  <a:srgbClr val="FF0000"/>
                </a:solidFill>
              </a:rPr>
              <a:t>  </a:t>
            </a:r>
            <a:r>
              <a:rPr lang="en-GB" dirty="0" smtClean="0"/>
              <a:t>(vivre)</a:t>
            </a:r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pPr marL="514350" indent="-514350">
              <a:buAutoNum type="arabicPeriod"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59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81855" t="-70889" r="81855" b="70889"/>
          <a:stretch/>
        </p:blipFill>
        <p:spPr>
          <a:xfrm>
            <a:off x="-6135276" y="524987"/>
            <a:ext cx="28221752" cy="12666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03" y="271929"/>
            <a:ext cx="11858297" cy="532204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76080" y="4867239"/>
            <a:ext cx="5603948" cy="169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060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037" y="783772"/>
            <a:ext cx="11761083" cy="52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210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364" y="822959"/>
            <a:ext cx="5996780" cy="4444818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360" y="1441254"/>
            <a:ext cx="6075155" cy="3208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94" y="5666351"/>
            <a:ext cx="8156441" cy="865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46311"/>
            <a:ext cx="832702" cy="8327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09952" y="131997"/>
            <a:ext cx="6344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Devoirs pour la </a:t>
            </a:r>
            <a:r>
              <a:rPr lang="en-GB" sz="3200" dirty="0" err="1" smtClean="0"/>
              <a:t>semaine</a:t>
            </a:r>
            <a:r>
              <a:rPr lang="en-GB" sz="3200" dirty="0" smtClean="0"/>
              <a:t> </a:t>
            </a:r>
            <a:r>
              <a:rPr lang="en-GB" sz="3200" dirty="0" err="1" smtClean="0"/>
              <a:t>prochaine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11097" y="5736372"/>
            <a:ext cx="1740081" cy="7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76</Words>
  <Application>Microsoft Office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Wingdings 3</vt:lpstr>
      <vt:lpstr>Office Theme</vt:lpstr>
      <vt:lpstr>Ion</vt:lpstr>
      <vt:lpstr>Le passé simple</vt:lpstr>
      <vt:lpstr>PowerPoint Presentation</vt:lpstr>
      <vt:lpstr>PowerPoint Presentation</vt:lpstr>
      <vt:lpstr>PowerPoint Presentation</vt:lpstr>
      <vt:lpstr>PowerPoint Presentation</vt:lpstr>
      <vt:lpstr>Au passé composé maintenant</vt:lpstr>
      <vt:lpstr>PowerPoint Presentation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Françoise Marteel</dc:creator>
  <cp:lastModifiedBy>Françoise Marteel</cp:lastModifiedBy>
  <cp:revision>14</cp:revision>
  <dcterms:created xsi:type="dcterms:W3CDTF">2020-06-22T11:15:24Z</dcterms:created>
  <dcterms:modified xsi:type="dcterms:W3CDTF">2020-06-23T08:09:05Z</dcterms:modified>
</cp:coreProperties>
</file>