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BADBCA1-D373-4956-B19B-F1E4BE5179CD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55D0A41-B804-49C6-B727-47204A45612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9600" dirty="0" smtClean="0"/>
              <a:t>Les </a:t>
            </a:r>
            <a:r>
              <a:rPr lang="en-GB" sz="9600" dirty="0" err="1" smtClean="0"/>
              <a:t>infinitifs</a:t>
            </a:r>
            <a:endParaRPr lang="en-GB" sz="9600" dirty="0" smtClean="0"/>
          </a:p>
          <a:p>
            <a:endParaRPr lang="en-GB" sz="4800" dirty="0"/>
          </a:p>
          <a:p>
            <a:endParaRPr lang="en-GB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Réponses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33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27250" y="3230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127250" y="3230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6" t="38993" r="16612" b="38605"/>
          <a:stretch/>
        </p:blipFill>
        <p:spPr bwMode="auto">
          <a:xfrm>
            <a:off x="827584" y="1126985"/>
            <a:ext cx="7776864" cy="4207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40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88640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/>
              <a:t>B </a:t>
            </a:r>
            <a:endParaRPr lang="en-GB" sz="3200" dirty="0"/>
          </a:p>
          <a:p>
            <a:pPr lvl="0"/>
            <a:r>
              <a:rPr lang="fr-FR" sz="3200" dirty="0"/>
              <a:t>Je vais aider à faire quelque chose pour l’environnement.</a:t>
            </a:r>
            <a:endParaRPr lang="en-GB" sz="3200" dirty="0"/>
          </a:p>
          <a:p>
            <a:pPr lvl="0"/>
            <a:r>
              <a:rPr lang="fr-FR" sz="3200" dirty="0"/>
              <a:t>Je dois prendre le bus plus souvent.</a:t>
            </a:r>
            <a:endParaRPr lang="en-GB" sz="3200" dirty="0"/>
          </a:p>
          <a:p>
            <a:pPr lvl="0"/>
            <a:r>
              <a:rPr lang="fr-FR" sz="3200" dirty="0"/>
              <a:t>J’essaie de recycler.</a:t>
            </a:r>
            <a:endParaRPr lang="en-GB" sz="3200" dirty="0"/>
          </a:p>
          <a:p>
            <a:pPr lvl="0"/>
            <a:r>
              <a:rPr lang="fr-FR" sz="3200" dirty="0"/>
              <a:t>Je commence à prendre des douches.</a:t>
            </a:r>
            <a:endParaRPr lang="en-GB" sz="3200" dirty="0"/>
          </a:p>
        </p:txBody>
      </p:sp>
      <p:sp>
        <p:nvSpPr>
          <p:cNvPr id="5" name="Rectangle 4"/>
          <p:cNvSpPr/>
          <p:nvPr/>
        </p:nvSpPr>
        <p:spPr>
          <a:xfrm>
            <a:off x="338538" y="2743184"/>
            <a:ext cx="8413171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900" dirty="0"/>
              <a:t>Nous refusons de gaspiller l’énergie.</a:t>
            </a:r>
            <a:endParaRPr lang="en-GB" sz="2900" dirty="0"/>
          </a:p>
          <a:p>
            <a:pPr lvl="0"/>
            <a:r>
              <a:rPr lang="fr-FR" sz="2900" dirty="0"/>
              <a:t>La France ne va pas renoncer au nucléaire / à l’énergie nucléaire.</a:t>
            </a:r>
            <a:endParaRPr lang="en-GB" sz="2900" dirty="0"/>
          </a:p>
          <a:p>
            <a:pPr lvl="0"/>
            <a:r>
              <a:rPr lang="fr-FR" sz="2900" dirty="0"/>
              <a:t>Ils peuvent / On peut encourager les gens à conserver l’énergie.</a:t>
            </a:r>
            <a:endParaRPr lang="en-GB" sz="2900" dirty="0"/>
          </a:p>
          <a:p>
            <a:pPr lvl="0"/>
            <a:r>
              <a:rPr lang="fr-FR" sz="2900" dirty="0"/>
              <a:t>Il a choisi de vivre dans une maison neuve.</a:t>
            </a:r>
            <a:endParaRPr lang="en-GB" sz="2900" dirty="0"/>
          </a:p>
          <a:p>
            <a:pPr lvl="0"/>
            <a:r>
              <a:rPr lang="fr-FR" sz="2900" dirty="0"/>
              <a:t>On continue / Nous continuons à acheter des produits locaux.</a:t>
            </a:r>
            <a:endParaRPr lang="en-GB" sz="2900" dirty="0"/>
          </a:p>
          <a:p>
            <a:pPr lvl="0"/>
            <a:r>
              <a:rPr lang="fr-FR" sz="2900" dirty="0"/>
              <a:t>J’essaie de ne pas gaspiller l’eau.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410862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1052" y="908720"/>
            <a:ext cx="83314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/>
              <a:t>C</a:t>
            </a:r>
            <a:endParaRPr lang="en-GB" sz="3600" dirty="0"/>
          </a:p>
          <a:p>
            <a:pPr lvl="0"/>
            <a:r>
              <a:rPr lang="fr-FR" sz="3600" dirty="0"/>
              <a:t>Ma sœur </a:t>
            </a:r>
            <a:r>
              <a:rPr lang="fr-FR" sz="3600" u="sng" dirty="0">
                <a:solidFill>
                  <a:srgbClr val="FF0000"/>
                </a:solidFill>
              </a:rPr>
              <a:t>fait construire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une maison avec une petite éolienne. </a:t>
            </a:r>
            <a:endParaRPr lang="en-GB" sz="3600" dirty="0"/>
          </a:p>
          <a:p>
            <a:pPr lvl="0"/>
            <a:r>
              <a:rPr lang="fr-FR" sz="3600" dirty="0"/>
              <a:t>Le gouvernement </a:t>
            </a:r>
            <a:r>
              <a:rPr lang="fr-FR" sz="3600" u="sng" dirty="0">
                <a:solidFill>
                  <a:srgbClr val="FF0000"/>
                </a:solidFill>
              </a:rPr>
              <a:t>fera passer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une loi pour réglementer la pollution atmosphérique. </a:t>
            </a:r>
            <a:endParaRPr lang="en-GB" sz="3600" dirty="0"/>
          </a:p>
          <a:p>
            <a:pPr lvl="0"/>
            <a:r>
              <a:rPr lang="fr-FR" sz="3600" dirty="0"/>
              <a:t>Mes voisins </a:t>
            </a:r>
            <a:r>
              <a:rPr lang="fr-FR" sz="3600" u="sng" dirty="0">
                <a:solidFill>
                  <a:srgbClr val="FF0000"/>
                </a:solidFill>
              </a:rPr>
              <a:t>ont fait entretenir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leur jardin.</a:t>
            </a:r>
            <a:endParaRPr lang="en-GB" sz="3600" dirty="0"/>
          </a:p>
          <a:p>
            <a:pPr lvl="0"/>
            <a:r>
              <a:rPr lang="fr-FR" sz="3600" dirty="0"/>
              <a:t>Le gouvernement </a:t>
            </a:r>
            <a:r>
              <a:rPr lang="fr-FR" sz="3600" u="sng" dirty="0">
                <a:solidFill>
                  <a:srgbClr val="FF0000"/>
                </a:solidFill>
              </a:rPr>
              <a:t>va faire venir</a:t>
            </a:r>
            <a:r>
              <a:rPr lang="fr-FR" sz="3600" dirty="0">
                <a:solidFill>
                  <a:srgbClr val="FF0000"/>
                </a:solidFill>
              </a:rPr>
              <a:t> </a:t>
            </a:r>
            <a:r>
              <a:rPr lang="fr-FR" sz="3600" dirty="0"/>
              <a:t>des experts. </a:t>
            </a:r>
            <a:endParaRPr lang="en-GB" sz="3600" dirty="0"/>
          </a:p>
          <a:p>
            <a:pPr lvl="0"/>
            <a:r>
              <a:rPr lang="fr-FR" sz="3600" dirty="0"/>
              <a:t>Pendant la manifestation, </a:t>
            </a:r>
            <a:r>
              <a:rPr lang="fr-FR" sz="3600" dirty="0">
                <a:solidFill>
                  <a:srgbClr val="FF0000"/>
                </a:solidFill>
              </a:rPr>
              <a:t>ils </a:t>
            </a:r>
            <a:r>
              <a:rPr lang="fr-FR" sz="3600" u="sng" dirty="0">
                <a:solidFill>
                  <a:srgbClr val="FF0000"/>
                </a:solidFill>
              </a:rPr>
              <a:t>se sont </a:t>
            </a:r>
            <a:r>
              <a:rPr lang="fr-FR" sz="3600" u="sng" dirty="0" smtClean="0">
                <a:solidFill>
                  <a:srgbClr val="FF0000"/>
                </a:solidFill>
              </a:rPr>
              <a:t>faits </a:t>
            </a:r>
            <a:r>
              <a:rPr lang="fr-FR" sz="3600" u="sng" dirty="0">
                <a:solidFill>
                  <a:srgbClr val="FF0000"/>
                </a:solidFill>
              </a:rPr>
              <a:t>arrêter</a:t>
            </a:r>
            <a:r>
              <a:rPr lang="fr-FR" sz="3600" dirty="0">
                <a:solidFill>
                  <a:srgbClr val="FF0000"/>
                </a:solidFill>
              </a:rPr>
              <a:t>.  </a:t>
            </a:r>
            <a:endParaRPr lang="en-GB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56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</TotalTime>
  <Words>144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Franklin Gothic Book</vt:lpstr>
      <vt:lpstr>Perpetua</vt:lpstr>
      <vt:lpstr>Times New Roman</vt:lpstr>
      <vt:lpstr>Wingdings 2</vt:lpstr>
      <vt:lpstr>Equity</vt:lpstr>
      <vt:lpstr>Réponses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Réponses</dc:title>
  <dc:creator>Françoise Marteel</dc:creator>
  <cp:lastModifiedBy>Françoise Marteel</cp:lastModifiedBy>
  <cp:revision>3</cp:revision>
  <dcterms:created xsi:type="dcterms:W3CDTF">2015-03-17T13:51:39Z</dcterms:created>
  <dcterms:modified xsi:type="dcterms:W3CDTF">2015-11-18T10:29:11Z</dcterms:modified>
</cp:coreProperties>
</file>