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8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4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9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0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6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6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2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4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30B2-42D2-4F6D-8901-2AF2F3F9B8A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0BBA-578E-4719-99A1-A11B03C8A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8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57" y="876822"/>
            <a:ext cx="10515600" cy="4634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Les </a:t>
            </a:r>
            <a:r>
              <a:rPr lang="en-GB" sz="6600" b="1" dirty="0" err="1"/>
              <a:t>conjonctions</a:t>
            </a:r>
            <a:r>
              <a:rPr lang="en-GB" sz="6600" b="1" dirty="0"/>
              <a:t/>
            </a:r>
            <a:br>
              <a:rPr lang="en-GB" sz="6600" b="1" dirty="0"/>
            </a:br>
            <a:endParaRPr lang="en-GB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81" y="1340285"/>
            <a:ext cx="4826151" cy="5566910"/>
          </a:xfrm>
        </p:spPr>
      </p:pic>
    </p:spTree>
    <p:extLst>
      <p:ext uri="{BB962C8B-B14F-4D97-AF65-F5344CB8AC3E}">
        <p14:creationId xmlns:p14="http://schemas.microsoft.com/office/powerpoint/2010/main" val="94908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67" y="-967311"/>
            <a:ext cx="6263013" cy="80964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829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94" t="8421" r="17723" b="27960"/>
          <a:stretch/>
        </p:blipFill>
        <p:spPr>
          <a:xfrm>
            <a:off x="0" y="0"/>
            <a:ext cx="12192000" cy="68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18" t="8134" r="17885" b="7233"/>
          <a:stretch/>
        </p:blipFill>
        <p:spPr>
          <a:xfrm>
            <a:off x="0" y="-28893"/>
            <a:ext cx="12304734" cy="68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59" y="109624"/>
            <a:ext cx="6087648" cy="6644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1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28" y="84822"/>
            <a:ext cx="6751529" cy="6751529"/>
          </a:xfrm>
        </p:spPr>
      </p:pic>
    </p:spTree>
    <p:extLst>
      <p:ext uri="{BB962C8B-B14F-4D97-AF65-F5344CB8AC3E}">
        <p14:creationId xmlns:p14="http://schemas.microsoft.com/office/powerpoint/2010/main" val="342771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1896269"/>
            <a:ext cx="9496425" cy="4210050"/>
          </a:xfrm>
        </p:spPr>
      </p:pic>
    </p:spTree>
    <p:extLst>
      <p:ext uri="{BB962C8B-B14F-4D97-AF65-F5344CB8AC3E}">
        <p14:creationId xmlns:p14="http://schemas.microsoft.com/office/powerpoint/2010/main" val="215466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4" y="0"/>
            <a:ext cx="9093895" cy="7030470"/>
          </a:xfrm>
        </p:spPr>
      </p:pic>
    </p:spTree>
    <p:extLst>
      <p:ext uri="{BB962C8B-B14F-4D97-AF65-F5344CB8AC3E}">
        <p14:creationId xmlns:p14="http://schemas.microsoft.com/office/powerpoint/2010/main" val="352812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14" y="96679"/>
            <a:ext cx="6563638" cy="6852439"/>
          </a:xfrm>
        </p:spPr>
      </p:pic>
    </p:spTree>
    <p:extLst>
      <p:ext uri="{BB962C8B-B14F-4D97-AF65-F5344CB8AC3E}">
        <p14:creationId xmlns:p14="http://schemas.microsoft.com/office/powerpoint/2010/main" val="36496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89" t="21951" r="52375" b="14431"/>
          <a:stretch/>
        </p:blipFill>
        <p:spPr>
          <a:xfrm>
            <a:off x="3695178" y="12525"/>
            <a:ext cx="3620022" cy="71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6" t="9573" r="18046" b="23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81" t="8996" r="16103" b="34294"/>
          <a:stretch/>
        </p:blipFill>
        <p:spPr>
          <a:xfrm>
            <a:off x="0" y="0"/>
            <a:ext cx="12192001" cy="70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9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 conjonctions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Françoise Marteel</dc:creator>
  <cp:lastModifiedBy>Françoise Marteel</cp:lastModifiedBy>
  <cp:revision>14</cp:revision>
  <dcterms:created xsi:type="dcterms:W3CDTF">2019-03-13T08:12:05Z</dcterms:created>
  <dcterms:modified xsi:type="dcterms:W3CDTF">2019-03-13T10:44:19Z</dcterms:modified>
</cp:coreProperties>
</file>