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6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9" autoAdjust="0"/>
    <p:restoredTop sz="94660"/>
  </p:normalViewPr>
  <p:slideViewPr>
    <p:cSldViewPr>
      <p:cViewPr varScale="1">
        <p:scale>
          <a:sx n="109" d="100"/>
          <a:sy n="109" d="100"/>
        </p:scale>
        <p:origin x="169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3BE36-017E-4EC5-ABA5-8E1EA96DAD47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58DBF-E38A-4A0A-B8A5-8ED5727291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1287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161770-F7F5-4AE6-B447-A074C47EC35F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CF8F27C-D645-4A7F-9165-51D3BCFC66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1770-F7F5-4AE6-B447-A074C47EC35F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8F27C-D645-4A7F-9165-51D3BCFC66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1770-F7F5-4AE6-B447-A074C47EC35F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8F27C-D645-4A7F-9165-51D3BCFC66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1770-F7F5-4AE6-B447-A074C47EC35F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8F27C-D645-4A7F-9165-51D3BCFC663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1770-F7F5-4AE6-B447-A074C47EC35F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8F27C-D645-4A7F-9165-51D3BCFC663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1770-F7F5-4AE6-B447-A074C47EC35F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8F27C-D645-4A7F-9165-51D3BCFC663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1770-F7F5-4AE6-B447-A074C47EC35F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8F27C-D645-4A7F-9165-51D3BCFC663D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1770-F7F5-4AE6-B447-A074C47EC35F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8F27C-D645-4A7F-9165-51D3BCFC663D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1770-F7F5-4AE6-B447-A074C47EC35F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8F27C-D645-4A7F-9165-51D3BCFC66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C161770-F7F5-4AE6-B447-A074C47EC35F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8F27C-D645-4A7F-9165-51D3BCFC663D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161770-F7F5-4AE6-B447-A074C47EC35F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F8F27C-D645-4A7F-9165-51D3BCFC663D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C161770-F7F5-4AE6-B447-A074C47EC35F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CF8F27C-D645-4A7F-9165-51D3BCFC663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Sports Leadership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What it takes to be a successful sports leader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6037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Ethics and Values:</a:t>
            </a:r>
          </a:p>
          <a:p>
            <a:pPr marL="109728" indent="0">
              <a:buNone/>
            </a:pPr>
            <a:endParaRPr lang="en-GB" sz="1200" dirty="0" smtClean="0"/>
          </a:p>
          <a:p>
            <a:pPr marL="109728" indent="0">
              <a:buNone/>
            </a:pPr>
            <a:r>
              <a:rPr lang="en-GB" sz="1200" dirty="0" smtClean="0"/>
              <a:t>E.g</a:t>
            </a:r>
            <a:r>
              <a:rPr lang="en-GB" sz="1200" dirty="0"/>
              <a:t>.</a:t>
            </a:r>
          </a:p>
          <a:p>
            <a:pPr marL="109728" indent="0">
              <a:buNone/>
            </a:pPr>
            <a:endParaRPr lang="en-GB" dirty="0"/>
          </a:p>
          <a:p>
            <a:r>
              <a:rPr lang="en-GB" sz="2400" dirty="0"/>
              <a:t>Rules and Regulations:</a:t>
            </a:r>
          </a:p>
          <a:p>
            <a:pPr marL="109728" indent="0">
              <a:buNone/>
            </a:pPr>
            <a:endParaRPr lang="en-GB" sz="1200" dirty="0" smtClean="0"/>
          </a:p>
          <a:p>
            <a:pPr marL="109728" indent="0">
              <a:buNone/>
            </a:pPr>
            <a:r>
              <a:rPr lang="en-GB" sz="1200" dirty="0" smtClean="0"/>
              <a:t>E.g</a:t>
            </a:r>
            <a:r>
              <a:rPr lang="en-GB" sz="1200" dirty="0"/>
              <a:t>.</a:t>
            </a:r>
          </a:p>
          <a:p>
            <a:endParaRPr lang="en-GB" dirty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Wider responsibilities of a successful sports leader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7385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Bibliography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55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Definition:</a:t>
            </a: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Examples: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Who is classed as a sports leader?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2933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Communication:</a:t>
            </a:r>
          </a:p>
          <a:p>
            <a:pPr marL="109728" indent="0">
              <a:buNone/>
            </a:pPr>
            <a:endParaRPr lang="en-GB" sz="1200" dirty="0" smtClean="0"/>
          </a:p>
          <a:p>
            <a:pPr marL="109728" indent="0">
              <a:buNone/>
            </a:pPr>
            <a:endParaRPr lang="en-GB" sz="1200" dirty="0" smtClean="0"/>
          </a:p>
          <a:p>
            <a:pPr marL="109728" indent="0">
              <a:buNone/>
            </a:pPr>
            <a:r>
              <a:rPr lang="en-GB" sz="1200" dirty="0" smtClean="0"/>
              <a:t>E.g.</a:t>
            </a:r>
            <a:endParaRPr lang="en-GB" sz="1200" dirty="0"/>
          </a:p>
          <a:p>
            <a:r>
              <a:rPr lang="en-GB" sz="2400" dirty="0" smtClean="0"/>
              <a:t>Organisation of Equipment:</a:t>
            </a:r>
          </a:p>
          <a:p>
            <a:pPr marL="109728" indent="0">
              <a:buNone/>
            </a:pPr>
            <a:endParaRPr lang="en-GB" sz="1200" dirty="0" smtClean="0"/>
          </a:p>
          <a:p>
            <a:pPr marL="109728" indent="0">
              <a:buNone/>
            </a:pPr>
            <a:endParaRPr lang="en-GB" sz="1200" dirty="0" smtClean="0"/>
          </a:p>
          <a:p>
            <a:pPr marL="109728" indent="0">
              <a:buNone/>
            </a:pPr>
            <a:r>
              <a:rPr lang="en-GB" sz="1200" dirty="0"/>
              <a:t>E.g.</a:t>
            </a:r>
          </a:p>
          <a:p>
            <a:pPr marL="109728" indent="0">
              <a:buNone/>
            </a:pPr>
            <a:endParaRPr lang="en-GB" sz="1200" dirty="0"/>
          </a:p>
          <a:p>
            <a:r>
              <a:rPr lang="en-GB" sz="2400" dirty="0" smtClean="0"/>
              <a:t>Knowledge: </a:t>
            </a:r>
          </a:p>
          <a:p>
            <a:pPr marL="109728" indent="0">
              <a:buNone/>
            </a:pPr>
            <a:endParaRPr lang="en-GB" sz="1200" dirty="0" smtClean="0"/>
          </a:p>
          <a:p>
            <a:pPr marL="109728" indent="0">
              <a:buNone/>
            </a:pPr>
            <a:endParaRPr lang="en-GB" sz="1200" dirty="0"/>
          </a:p>
          <a:p>
            <a:pPr marL="109728" indent="0">
              <a:buNone/>
            </a:pPr>
            <a:r>
              <a:rPr lang="en-GB" sz="1200" dirty="0"/>
              <a:t>E.g.</a:t>
            </a:r>
          </a:p>
          <a:p>
            <a:pPr marL="109728" indent="0">
              <a:buNone/>
            </a:pPr>
            <a:endParaRPr lang="en-GB" sz="1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Skills of a successful sports leader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GB" sz="6000" dirty="0" smtClean="0"/>
              <a:t>Activity Structure:</a:t>
            </a:r>
          </a:p>
          <a:p>
            <a:pPr marL="109728" indent="0">
              <a:buNone/>
            </a:pPr>
            <a:endParaRPr lang="en-GB" sz="2800" dirty="0"/>
          </a:p>
          <a:p>
            <a:pPr marL="109728" indent="0">
              <a:buNone/>
            </a:pPr>
            <a:endParaRPr lang="en-GB" sz="2800" dirty="0"/>
          </a:p>
          <a:p>
            <a:pPr marL="109728" indent="0">
              <a:buNone/>
            </a:pPr>
            <a:r>
              <a:rPr lang="en-GB" sz="2800" dirty="0"/>
              <a:t>E.g.</a:t>
            </a:r>
          </a:p>
          <a:p>
            <a:pPr marL="109728" indent="0">
              <a:buNone/>
            </a:pPr>
            <a:endParaRPr lang="en-GB" dirty="0"/>
          </a:p>
          <a:p>
            <a:r>
              <a:rPr lang="en-GB" sz="6000" dirty="0" smtClean="0"/>
              <a:t>Target Setting:</a:t>
            </a:r>
          </a:p>
          <a:p>
            <a:pPr marL="109728" indent="0">
              <a:buNone/>
            </a:pPr>
            <a:endParaRPr lang="en-GB" sz="2800" dirty="0"/>
          </a:p>
          <a:p>
            <a:pPr marL="109728" indent="0">
              <a:buNone/>
            </a:pPr>
            <a:endParaRPr lang="en-GB" sz="2800" dirty="0"/>
          </a:p>
          <a:p>
            <a:pPr marL="109728" indent="0">
              <a:buNone/>
            </a:pPr>
            <a:r>
              <a:rPr lang="en-GB" sz="2800" dirty="0"/>
              <a:t>E.g.</a:t>
            </a:r>
          </a:p>
          <a:p>
            <a:endParaRPr lang="en-GB" dirty="0"/>
          </a:p>
          <a:p>
            <a:r>
              <a:rPr lang="en-GB" sz="6000" dirty="0" smtClean="0"/>
              <a:t>Use of language:</a:t>
            </a:r>
          </a:p>
          <a:p>
            <a:pPr marL="109728" indent="0">
              <a:buNone/>
            </a:pPr>
            <a:endParaRPr lang="en-GB" sz="2800" dirty="0"/>
          </a:p>
          <a:p>
            <a:pPr marL="109728" indent="0">
              <a:buNone/>
            </a:pPr>
            <a:endParaRPr lang="en-GB" sz="2800" dirty="0"/>
          </a:p>
          <a:p>
            <a:pPr marL="109728" indent="0">
              <a:buNone/>
            </a:pPr>
            <a:r>
              <a:rPr lang="en-GB" sz="2800" dirty="0"/>
              <a:t>E.g.</a:t>
            </a:r>
          </a:p>
          <a:p>
            <a:endParaRPr lang="en-GB" dirty="0" smtClean="0"/>
          </a:p>
          <a:p>
            <a:r>
              <a:rPr lang="en-GB" sz="6000" dirty="0" smtClean="0"/>
              <a:t>Evaluation</a:t>
            </a:r>
            <a:endParaRPr lang="en-GB" sz="6000" dirty="0"/>
          </a:p>
          <a:p>
            <a:pPr marL="109728" indent="0">
              <a:buNone/>
            </a:pPr>
            <a:endParaRPr lang="en-GB" sz="2800" dirty="0"/>
          </a:p>
          <a:p>
            <a:pPr marL="109728" indent="0">
              <a:buNone/>
            </a:pPr>
            <a:endParaRPr lang="en-GB" sz="2800" dirty="0"/>
          </a:p>
          <a:p>
            <a:pPr marL="109728" indent="0">
              <a:buNone/>
            </a:pPr>
            <a:r>
              <a:rPr lang="en-GB" sz="2800" dirty="0"/>
              <a:t>E.g.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Advanced skills of </a:t>
            </a:r>
            <a:r>
              <a:rPr lang="en-GB" dirty="0"/>
              <a:t>a successful sports leader</a:t>
            </a:r>
          </a:p>
        </p:txBody>
      </p:sp>
    </p:spTree>
    <p:extLst>
      <p:ext uri="{BB962C8B-B14F-4D97-AF65-F5344CB8AC3E}">
        <p14:creationId xmlns:p14="http://schemas.microsoft.com/office/powerpoint/2010/main" val="839851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sz="4400" dirty="0" smtClean="0"/>
              <a:t>Appearance</a:t>
            </a:r>
          </a:p>
          <a:p>
            <a:pPr marL="109728" indent="0">
              <a:buNone/>
            </a:pPr>
            <a:endParaRPr lang="en-GB" sz="2800" dirty="0" smtClean="0"/>
          </a:p>
          <a:p>
            <a:pPr marL="109728" indent="0">
              <a:buNone/>
            </a:pPr>
            <a:endParaRPr lang="en-GB" sz="2800" dirty="0"/>
          </a:p>
          <a:p>
            <a:pPr marL="109728" indent="0">
              <a:buNone/>
            </a:pPr>
            <a:endParaRPr lang="en-GB" sz="2800" dirty="0"/>
          </a:p>
          <a:p>
            <a:pPr marL="109728" indent="0">
              <a:buNone/>
            </a:pPr>
            <a:r>
              <a:rPr lang="en-GB" sz="2800" dirty="0"/>
              <a:t>E.g.</a:t>
            </a:r>
          </a:p>
          <a:p>
            <a:endParaRPr lang="en-GB" dirty="0"/>
          </a:p>
          <a:p>
            <a:r>
              <a:rPr lang="en-GB" sz="4400" dirty="0" smtClean="0"/>
              <a:t>Enthusiasm</a:t>
            </a:r>
          </a:p>
          <a:p>
            <a:pPr marL="109728" indent="0">
              <a:buNone/>
            </a:pPr>
            <a:endParaRPr lang="en-GB" sz="2800" dirty="0"/>
          </a:p>
          <a:p>
            <a:pPr marL="109728" indent="0">
              <a:buNone/>
            </a:pPr>
            <a:endParaRPr lang="en-GB" sz="2800" dirty="0" smtClean="0"/>
          </a:p>
          <a:p>
            <a:pPr marL="109728" indent="0">
              <a:buNone/>
            </a:pPr>
            <a:endParaRPr lang="en-GB" sz="2800" dirty="0"/>
          </a:p>
          <a:p>
            <a:pPr marL="109728" indent="0">
              <a:buNone/>
            </a:pPr>
            <a:r>
              <a:rPr lang="en-GB" sz="2800" dirty="0"/>
              <a:t>E.g.</a:t>
            </a:r>
          </a:p>
          <a:p>
            <a:endParaRPr lang="en-GB" dirty="0"/>
          </a:p>
          <a:p>
            <a:r>
              <a:rPr lang="en-GB" sz="4400" dirty="0" smtClean="0"/>
              <a:t>Confidence</a:t>
            </a:r>
          </a:p>
          <a:p>
            <a:pPr marL="109728" indent="0">
              <a:buNone/>
            </a:pPr>
            <a:endParaRPr lang="en-GB" sz="2800" dirty="0"/>
          </a:p>
          <a:p>
            <a:pPr marL="109728" indent="0">
              <a:buNone/>
            </a:pPr>
            <a:endParaRPr lang="en-GB" sz="2800" dirty="0" smtClean="0"/>
          </a:p>
          <a:p>
            <a:pPr marL="109728" indent="0">
              <a:buNone/>
            </a:pPr>
            <a:endParaRPr lang="en-GB" sz="2800" dirty="0"/>
          </a:p>
          <a:p>
            <a:pPr marL="109728" indent="0">
              <a:buNone/>
            </a:pPr>
            <a:r>
              <a:rPr lang="en-GB" sz="2800" dirty="0"/>
              <a:t>E.g.</a:t>
            </a:r>
          </a:p>
          <a:p>
            <a:endParaRPr lang="en-GB" dirty="0"/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Qualities </a:t>
            </a:r>
            <a:r>
              <a:rPr lang="en-GB" dirty="0"/>
              <a:t>of a successful sports leader</a:t>
            </a:r>
          </a:p>
        </p:txBody>
      </p:sp>
    </p:spTree>
    <p:extLst>
      <p:ext uri="{BB962C8B-B14F-4D97-AF65-F5344CB8AC3E}">
        <p14:creationId xmlns:p14="http://schemas.microsoft.com/office/powerpoint/2010/main" val="2510365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Leadership style:</a:t>
            </a:r>
          </a:p>
          <a:p>
            <a:pPr marL="109728" indent="0">
              <a:buNone/>
            </a:pPr>
            <a:endParaRPr lang="en-GB" sz="1200" dirty="0"/>
          </a:p>
          <a:p>
            <a:pPr marL="109728" indent="0">
              <a:buNone/>
            </a:pPr>
            <a:endParaRPr lang="en-GB" sz="1200" dirty="0"/>
          </a:p>
          <a:p>
            <a:pPr marL="109728" indent="0">
              <a:buNone/>
            </a:pPr>
            <a:r>
              <a:rPr lang="en-GB" sz="1200" dirty="0"/>
              <a:t>E.g.</a:t>
            </a:r>
          </a:p>
          <a:p>
            <a:endParaRPr lang="en-GB" sz="1200" dirty="0"/>
          </a:p>
          <a:p>
            <a:r>
              <a:rPr lang="en-GB" sz="2400" dirty="0" smtClean="0"/>
              <a:t>Motivation:</a:t>
            </a:r>
          </a:p>
          <a:p>
            <a:pPr marL="109728" indent="0">
              <a:buNone/>
            </a:pPr>
            <a:endParaRPr lang="en-GB" sz="1200" dirty="0"/>
          </a:p>
          <a:p>
            <a:pPr marL="109728" indent="0">
              <a:buNone/>
            </a:pPr>
            <a:endParaRPr lang="en-GB" sz="1200" dirty="0"/>
          </a:p>
          <a:p>
            <a:pPr marL="109728" indent="0">
              <a:buNone/>
            </a:pPr>
            <a:r>
              <a:rPr lang="en-GB" sz="1200" dirty="0"/>
              <a:t>E.g.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Additional qualities of </a:t>
            </a:r>
            <a:r>
              <a:rPr lang="en-GB" dirty="0"/>
              <a:t>a successful sports leader</a:t>
            </a:r>
          </a:p>
        </p:txBody>
      </p:sp>
    </p:spTree>
    <p:extLst>
      <p:ext uri="{BB962C8B-B14F-4D97-AF65-F5344CB8AC3E}">
        <p14:creationId xmlns:p14="http://schemas.microsoft.com/office/powerpoint/2010/main" val="2781174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Humour:</a:t>
            </a:r>
          </a:p>
          <a:p>
            <a:pPr marL="109728" indent="0">
              <a:buNone/>
            </a:pPr>
            <a:endParaRPr lang="en-GB" sz="1200" dirty="0"/>
          </a:p>
          <a:p>
            <a:pPr marL="109728" indent="0">
              <a:buNone/>
            </a:pPr>
            <a:endParaRPr lang="en-GB" sz="1200" dirty="0"/>
          </a:p>
          <a:p>
            <a:pPr marL="109728" indent="0">
              <a:buNone/>
            </a:pPr>
            <a:r>
              <a:rPr lang="en-GB" sz="1200" dirty="0"/>
              <a:t>E.g</a:t>
            </a:r>
            <a:r>
              <a:rPr lang="en-GB" sz="1200" dirty="0" smtClean="0"/>
              <a:t>.</a:t>
            </a:r>
            <a:endParaRPr lang="en-GB" sz="1200" dirty="0"/>
          </a:p>
          <a:p>
            <a:r>
              <a:rPr lang="en-GB" sz="2400" dirty="0"/>
              <a:t>Personality:</a:t>
            </a:r>
          </a:p>
          <a:p>
            <a:endParaRPr lang="en-GB" sz="1200" dirty="0" smtClean="0"/>
          </a:p>
          <a:p>
            <a:pPr marL="109728" indent="0">
              <a:buNone/>
            </a:pPr>
            <a:r>
              <a:rPr lang="en-GB" sz="1200" dirty="0"/>
              <a:t>E.g.</a:t>
            </a:r>
          </a:p>
          <a:p>
            <a:endParaRPr lang="en-GB" dirty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Additional qualities of </a:t>
            </a:r>
            <a:r>
              <a:rPr lang="en-GB" dirty="0"/>
              <a:t>a successful sports leader</a:t>
            </a:r>
          </a:p>
        </p:txBody>
      </p:sp>
    </p:spTree>
    <p:extLst>
      <p:ext uri="{BB962C8B-B14F-4D97-AF65-F5344CB8AC3E}">
        <p14:creationId xmlns:p14="http://schemas.microsoft.com/office/powerpoint/2010/main" val="3268117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Professional conduct:</a:t>
            </a:r>
          </a:p>
          <a:p>
            <a:pPr marL="109728" indent="0">
              <a:buNone/>
            </a:pPr>
            <a:endParaRPr lang="en-GB" sz="1200" dirty="0" smtClean="0"/>
          </a:p>
          <a:p>
            <a:pPr marL="109728" indent="0">
              <a:buNone/>
            </a:pPr>
            <a:r>
              <a:rPr lang="en-GB" sz="1200" dirty="0"/>
              <a:t>E.g</a:t>
            </a:r>
            <a:r>
              <a:rPr lang="en-GB" sz="1200" dirty="0" smtClean="0"/>
              <a:t>.</a:t>
            </a:r>
            <a:endParaRPr lang="en-GB" dirty="0"/>
          </a:p>
          <a:p>
            <a:r>
              <a:rPr lang="en-GB" sz="2400" dirty="0" smtClean="0"/>
              <a:t>Health and Safety</a:t>
            </a:r>
            <a:r>
              <a:rPr lang="en-GB" sz="2400" dirty="0" smtClean="0"/>
              <a:t>:</a:t>
            </a:r>
            <a:endParaRPr lang="en-GB" sz="1200" dirty="0" smtClean="0"/>
          </a:p>
          <a:p>
            <a:pPr marL="109728" indent="0">
              <a:buNone/>
            </a:pPr>
            <a:endParaRPr lang="en-GB" sz="1200" dirty="0" smtClean="0"/>
          </a:p>
          <a:p>
            <a:pPr marL="109728" indent="0">
              <a:buNone/>
            </a:pPr>
            <a:r>
              <a:rPr lang="en-GB" sz="1200" dirty="0"/>
              <a:t>E.g</a:t>
            </a:r>
            <a:r>
              <a:rPr lang="en-GB" sz="1200" dirty="0" smtClean="0"/>
              <a:t>.</a:t>
            </a:r>
            <a:endParaRPr lang="en-GB" dirty="0"/>
          </a:p>
          <a:p>
            <a:r>
              <a:rPr lang="en-GB" sz="2400" dirty="0" smtClean="0"/>
              <a:t>Equality</a:t>
            </a:r>
            <a:r>
              <a:rPr lang="en-GB" sz="2400" dirty="0" smtClean="0"/>
              <a:t>:</a:t>
            </a:r>
            <a:endParaRPr lang="en-GB" sz="1200" dirty="0" smtClean="0"/>
          </a:p>
          <a:p>
            <a:pPr marL="109728" indent="0">
              <a:buNone/>
            </a:pPr>
            <a:endParaRPr lang="en-GB" sz="1200" dirty="0"/>
          </a:p>
          <a:p>
            <a:pPr marL="109728" indent="0">
              <a:buNone/>
            </a:pPr>
            <a:r>
              <a:rPr lang="en-GB" sz="1200" dirty="0"/>
              <a:t>E.g.</a:t>
            </a:r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Core Responsibilities of a successful leader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884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Insurance:</a:t>
            </a:r>
          </a:p>
          <a:p>
            <a:pPr marL="109728" indent="0">
              <a:buNone/>
            </a:pPr>
            <a:endParaRPr lang="en-GB" sz="1200" dirty="0" smtClean="0"/>
          </a:p>
          <a:p>
            <a:pPr marL="109728" indent="0">
              <a:buNone/>
            </a:pPr>
            <a:r>
              <a:rPr lang="en-GB" sz="1200" dirty="0" smtClean="0"/>
              <a:t>E.g</a:t>
            </a:r>
            <a:r>
              <a:rPr lang="en-GB" sz="1200" dirty="0"/>
              <a:t>.</a:t>
            </a:r>
          </a:p>
          <a:p>
            <a:pPr marL="109728" indent="0">
              <a:buNone/>
            </a:pPr>
            <a:endParaRPr lang="en-GB" dirty="0"/>
          </a:p>
          <a:p>
            <a:r>
              <a:rPr lang="en-GB" sz="2400" dirty="0" smtClean="0"/>
              <a:t>Child Protection:</a:t>
            </a:r>
          </a:p>
          <a:p>
            <a:pPr marL="109728" indent="0">
              <a:buNone/>
            </a:pPr>
            <a:endParaRPr lang="en-GB" sz="1200" dirty="0" smtClean="0"/>
          </a:p>
          <a:p>
            <a:pPr marL="109728" indent="0">
              <a:buNone/>
            </a:pPr>
            <a:r>
              <a:rPr lang="en-GB" sz="1200" dirty="0" smtClean="0"/>
              <a:t>E.g</a:t>
            </a:r>
            <a:r>
              <a:rPr lang="en-GB" sz="1200" dirty="0"/>
              <a:t>.</a:t>
            </a:r>
          </a:p>
          <a:p>
            <a:pPr marL="109728" indent="0">
              <a:buNone/>
            </a:pPr>
            <a:endParaRPr lang="en-GB" dirty="0"/>
          </a:p>
          <a:p>
            <a:r>
              <a:rPr lang="en-GB" sz="2400" dirty="0" smtClean="0"/>
              <a:t>Legal Obligations:</a:t>
            </a:r>
          </a:p>
          <a:p>
            <a:pPr marL="109728" indent="0">
              <a:buNone/>
            </a:pPr>
            <a:endParaRPr lang="en-GB" sz="1200" dirty="0" smtClean="0"/>
          </a:p>
          <a:p>
            <a:pPr marL="109728" indent="0">
              <a:buNone/>
            </a:pPr>
            <a:r>
              <a:rPr lang="en-GB" sz="1200" dirty="0" smtClean="0"/>
              <a:t>E.g</a:t>
            </a:r>
            <a:r>
              <a:rPr lang="en-GB" sz="1200" dirty="0"/>
              <a:t>.</a:t>
            </a: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Wider responsibilities of a successful sports leader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89481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5865</TotalTime>
  <Words>177</Words>
  <Application>Microsoft Office PowerPoint</Application>
  <PresentationFormat>On-screen Show (4:3)</PresentationFormat>
  <Paragraphs>108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Lucida Sans Unicode</vt:lpstr>
      <vt:lpstr>Verdana</vt:lpstr>
      <vt:lpstr>Wingdings 2</vt:lpstr>
      <vt:lpstr>Wingdings 3</vt:lpstr>
      <vt:lpstr>Concourse</vt:lpstr>
      <vt:lpstr>Sports Leadership</vt:lpstr>
      <vt:lpstr>Who is classed as a sports leader?</vt:lpstr>
      <vt:lpstr>Skills of a successful sports leader</vt:lpstr>
      <vt:lpstr>Advanced skills of a successful sports leader</vt:lpstr>
      <vt:lpstr>Qualities of a successful sports leader</vt:lpstr>
      <vt:lpstr>Additional qualities of a successful sports leader</vt:lpstr>
      <vt:lpstr>Additional qualities of a successful sports leader</vt:lpstr>
      <vt:lpstr>Core Responsibilities of a successful leader</vt:lpstr>
      <vt:lpstr>Wider responsibilities of a successful sports leader</vt:lpstr>
      <vt:lpstr>Wider responsibilities of a successful sports leader</vt:lpstr>
      <vt:lpstr>Bibliography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Sports Leadership</dc:title>
  <dc:creator>Daystar</dc:creator>
  <cp:lastModifiedBy>Amy Johnson</cp:lastModifiedBy>
  <cp:revision>6</cp:revision>
  <dcterms:created xsi:type="dcterms:W3CDTF">2016-08-04T13:08:49Z</dcterms:created>
  <dcterms:modified xsi:type="dcterms:W3CDTF">2019-01-24T09:25:42Z</dcterms:modified>
</cp:coreProperties>
</file>