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6"/>
  </p:notesMasterIdLst>
  <p:sldIdLst>
    <p:sldId id="259" r:id="rId2"/>
    <p:sldId id="260" r:id="rId3"/>
    <p:sldId id="261" r:id="rId4"/>
    <p:sldId id="262" r:id="rId5"/>
    <p:sldId id="271" r:id="rId6"/>
    <p:sldId id="263" r:id="rId7"/>
    <p:sldId id="272" r:id="rId8"/>
    <p:sldId id="278" r:id="rId9"/>
    <p:sldId id="279" r:id="rId10"/>
    <p:sldId id="292" r:id="rId11"/>
    <p:sldId id="280" r:id="rId12"/>
    <p:sldId id="281" r:id="rId13"/>
    <p:sldId id="291" r:id="rId14"/>
    <p:sldId id="293" r:id="rId15"/>
    <p:sldId id="282" r:id="rId16"/>
    <p:sldId id="283" r:id="rId17"/>
    <p:sldId id="294" r:id="rId18"/>
    <p:sldId id="289" r:id="rId19"/>
    <p:sldId id="284" r:id="rId20"/>
    <p:sldId id="285" r:id="rId21"/>
    <p:sldId id="286" r:id="rId22"/>
    <p:sldId id="287" r:id="rId23"/>
    <p:sldId id="288" r:id="rId24"/>
    <p:sldId id="29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C21E4"/>
    <a:srgbClr val="0066FF"/>
    <a:srgbClr val="3129DB"/>
    <a:srgbClr val="4735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9CACCC-F13D-4ED7-ADC7-AC259BA0A4C8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67A1530-13A0-4B6F-BD97-93ED20F06D07}">
      <dgm:prSet phldrT="[Text]"/>
      <dgm:spPr>
        <a:solidFill>
          <a:srgbClr val="FFC000"/>
        </a:solidFill>
      </dgm:spPr>
      <dgm:t>
        <a:bodyPr/>
        <a:lstStyle/>
        <a:p>
          <a:r>
            <a:rPr lang="en-GB" dirty="0" smtClean="0">
              <a:solidFill>
                <a:srgbClr val="0000FF"/>
              </a:solidFill>
            </a:rPr>
            <a:t>Who Are Sports Leaders?</a:t>
          </a:r>
          <a:endParaRPr lang="en-GB" dirty="0">
            <a:solidFill>
              <a:srgbClr val="0000FF"/>
            </a:solidFill>
          </a:endParaRPr>
        </a:p>
      </dgm:t>
    </dgm:pt>
    <dgm:pt modelId="{ECA1B348-6F76-4CAF-9272-F1A9261107AB}" type="parTrans" cxnId="{9081BB00-FA97-4D29-AE68-28B56DBF3142}">
      <dgm:prSet/>
      <dgm:spPr/>
      <dgm:t>
        <a:bodyPr/>
        <a:lstStyle/>
        <a:p>
          <a:endParaRPr lang="en-GB"/>
        </a:p>
      </dgm:t>
    </dgm:pt>
    <dgm:pt modelId="{9D8D88BE-5A24-42AA-9C0E-F07520B862E3}" type="sibTrans" cxnId="{9081BB00-FA97-4D29-AE68-28B56DBF3142}">
      <dgm:prSet/>
      <dgm:spPr/>
      <dgm:t>
        <a:bodyPr/>
        <a:lstStyle/>
        <a:p>
          <a:endParaRPr lang="en-GB"/>
        </a:p>
      </dgm:t>
    </dgm:pt>
    <dgm:pt modelId="{0EC6DF9F-5838-4D94-BC21-9879323F273A}">
      <dgm:prSet custT="1"/>
      <dgm:spPr>
        <a:solidFill>
          <a:srgbClr val="FFC000"/>
        </a:solidFill>
      </dgm:spPr>
      <dgm:t>
        <a:bodyPr/>
        <a:lstStyle/>
        <a:p>
          <a:r>
            <a:rPr lang="en-GB" sz="1800" dirty="0" smtClean="0">
              <a:solidFill>
                <a:schemeClr val="tx1"/>
              </a:solidFill>
            </a:rPr>
            <a:t>Elite Coaches</a:t>
          </a:r>
          <a:endParaRPr lang="en-GB" sz="1800" dirty="0">
            <a:solidFill>
              <a:schemeClr val="tx1"/>
            </a:solidFill>
          </a:endParaRPr>
        </a:p>
      </dgm:t>
    </dgm:pt>
    <dgm:pt modelId="{30C41C74-B485-4933-8F66-4C664BE8487D}" type="parTrans" cxnId="{A2341EEA-6078-406F-8308-455F03312249}">
      <dgm:prSet/>
      <dgm:spPr/>
      <dgm:t>
        <a:bodyPr/>
        <a:lstStyle/>
        <a:p>
          <a:endParaRPr lang="en-GB"/>
        </a:p>
      </dgm:t>
    </dgm:pt>
    <dgm:pt modelId="{95D556CB-1924-4020-844F-BBE49F1B3618}" type="sibTrans" cxnId="{A2341EEA-6078-406F-8308-455F03312249}">
      <dgm:prSet/>
      <dgm:spPr/>
      <dgm:t>
        <a:bodyPr/>
        <a:lstStyle/>
        <a:p>
          <a:endParaRPr lang="en-GB" dirty="0"/>
        </a:p>
      </dgm:t>
    </dgm:pt>
    <dgm:pt modelId="{9C6D685C-E635-49AB-AAA2-5768CF0BC66C}">
      <dgm:prSet custT="1"/>
      <dgm:spPr>
        <a:solidFill>
          <a:srgbClr val="FFC000"/>
        </a:solidFill>
      </dgm:spPr>
      <dgm:t>
        <a:bodyPr/>
        <a:lstStyle/>
        <a:p>
          <a:r>
            <a:rPr lang="en-GB" sz="1800" baseline="0" dirty="0" smtClean="0">
              <a:solidFill>
                <a:schemeClr val="tx1"/>
              </a:solidFill>
            </a:rPr>
            <a:t>PE Teachers</a:t>
          </a:r>
          <a:endParaRPr lang="en-GB" sz="1800" baseline="0" dirty="0">
            <a:solidFill>
              <a:schemeClr val="tx1"/>
            </a:solidFill>
          </a:endParaRPr>
        </a:p>
      </dgm:t>
    </dgm:pt>
    <dgm:pt modelId="{4D94CCA0-C426-4149-B50D-5E4AFBD4D83E}" type="parTrans" cxnId="{6CEFFB3F-F838-4B1F-90C3-05D2A78DA39D}">
      <dgm:prSet/>
      <dgm:spPr/>
      <dgm:t>
        <a:bodyPr/>
        <a:lstStyle/>
        <a:p>
          <a:endParaRPr lang="en-GB"/>
        </a:p>
      </dgm:t>
    </dgm:pt>
    <dgm:pt modelId="{E1D5C0DD-0F22-4445-B43A-4E1D7F3C004C}" type="sibTrans" cxnId="{6CEFFB3F-F838-4B1F-90C3-05D2A78DA39D}">
      <dgm:prSet/>
      <dgm:spPr/>
      <dgm:t>
        <a:bodyPr/>
        <a:lstStyle/>
        <a:p>
          <a:endParaRPr lang="en-GB" dirty="0"/>
        </a:p>
      </dgm:t>
    </dgm:pt>
    <dgm:pt modelId="{DEB513A8-6634-4334-A4DB-94B2357B1F1C}">
      <dgm:prSet custT="1"/>
      <dgm:spPr>
        <a:solidFill>
          <a:srgbClr val="FFC000"/>
        </a:solidFill>
      </dgm:spPr>
      <dgm:t>
        <a:bodyPr/>
        <a:lstStyle/>
        <a:p>
          <a:r>
            <a:rPr lang="en-GB" sz="1800" dirty="0" smtClean="0">
              <a:solidFill>
                <a:schemeClr val="tx1"/>
              </a:solidFill>
            </a:rPr>
            <a:t>Captains</a:t>
          </a:r>
          <a:endParaRPr lang="en-GB" sz="1800" dirty="0">
            <a:solidFill>
              <a:schemeClr val="tx1"/>
            </a:solidFill>
          </a:endParaRPr>
        </a:p>
      </dgm:t>
    </dgm:pt>
    <dgm:pt modelId="{5D39F2EA-6083-460C-B99F-6017B753C429}" type="parTrans" cxnId="{BF3B1709-C785-4524-8095-251A42E24C35}">
      <dgm:prSet/>
      <dgm:spPr/>
      <dgm:t>
        <a:bodyPr/>
        <a:lstStyle/>
        <a:p>
          <a:endParaRPr lang="en-GB"/>
        </a:p>
      </dgm:t>
    </dgm:pt>
    <dgm:pt modelId="{CE6F5CA2-4471-4E74-8217-D5F00C4BB4E4}" type="sibTrans" cxnId="{BF3B1709-C785-4524-8095-251A42E24C35}">
      <dgm:prSet/>
      <dgm:spPr/>
      <dgm:t>
        <a:bodyPr/>
        <a:lstStyle/>
        <a:p>
          <a:endParaRPr lang="en-GB" dirty="0"/>
        </a:p>
      </dgm:t>
    </dgm:pt>
    <dgm:pt modelId="{BAC0AC3B-6DEC-4E66-B4E6-BFEF090FB6B7}">
      <dgm:prSet custT="1"/>
      <dgm:spPr>
        <a:solidFill>
          <a:srgbClr val="FFC000"/>
        </a:solidFill>
      </dgm:spPr>
      <dgm:t>
        <a:bodyPr/>
        <a:lstStyle/>
        <a:p>
          <a:r>
            <a:rPr lang="en-GB" sz="1800" dirty="0" smtClean="0">
              <a:solidFill>
                <a:schemeClr val="tx1"/>
              </a:solidFill>
            </a:rPr>
            <a:t>Local club Coaches</a:t>
          </a:r>
          <a:endParaRPr lang="en-GB" sz="1800" dirty="0">
            <a:solidFill>
              <a:schemeClr val="tx1"/>
            </a:solidFill>
          </a:endParaRPr>
        </a:p>
      </dgm:t>
    </dgm:pt>
    <dgm:pt modelId="{B7EDDEE0-8C9E-4CD2-AA4A-73912803498A}" type="parTrans" cxnId="{856923D6-4A6F-4451-B545-0CBC0A4C1945}">
      <dgm:prSet/>
      <dgm:spPr/>
      <dgm:t>
        <a:bodyPr/>
        <a:lstStyle/>
        <a:p>
          <a:endParaRPr lang="en-GB"/>
        </a:p>
      </dgm:t>
    </dgm:pt>
    <dgm:pt modelId="{B8400F57-894F-4752-82E2-AFA301FB2256}" type="sibTrans" cxnId="{856923D6-4A6F-4451-B545-0CBC0A4C1945}">
      <dgm:prSet/>
      <dgm:spPr/>
      <dgm:t>
        <a:bodyPr/>
        <a:lstStyle/>
        <a:p>
          <a:endParaRPr lang="en-GB" dirty="0"/>
        </a:p>
      </dgm:t>
    </dgm:pt>
    <dgm:pt modelId="{BEAC8CFC-1097-42DA-92A7-7CC2FBB63988}">
      <dgm:prSet custT="1"/>
      <dgm:spPr>
        <a:solidFill>
          <a:srgbClr val="FFC000"/>
        </a:solidFill>
      </dgm:spPr>
      <dgm:t>
        <a:bodyPr/>
        <a:lstStyle/>
        <a:p>
          <a:r>
            <a:rPr lang="en-GB" sz="1800" dirty="0" smtClean="0">
              <a:solidFill>
                <a:schemeClr val="tx1"/>
              </a:solidFill>
            </a:rPr>
            <a:t>Parents.</a:t>
          </a:r>
          <a:endParaRPr lang="en-GB" sz="1800" dirty="0">
            <a:solidFill>
              <a:schemeClr val="tx1"/>
            </a:solidFill>
          </a:endParaRPr>
        </a:p>
      </dgm:t>
    </dgm:pt>
    <dgm:pt modelId="{AF5E2A4E-3BDF-4B98-98DE-A900BD10D3EE}" type="parTrans" cxnId="{EEB97B6E-1813-428A-80B4-D3ECCD88FDA3}">
      <dgm:prSet/>
      <dgm:spPr/>
      <dgm:t>
        <a:bodyPr/>
        <a:lstStyle/>
        <a:p>
          <a:endParaRPr lang="en-GB"/>
        </a:p>
      </dgm:t>
    </dgm:pt>
    <dgm:pt modelId="{DA8C4587-DCE5-4B95-AB28-DB46E45C4B73}" type="sibTrans" cxnId="{EEB97B6E-1813-428A-80B4-D3ECCD88FDA3}">
      <dgm:prSet/>
      <dgm:spPr/>
      <dgm:t>
        <a:bodyPr/>
        <a:lstStyle/>
        <a:p>
          <a:endParaRPr lang="en-GB" dirty="0"/>
        </a:p>
      </dgm:t>
    </dgm:pt>
    <dgm:pt modelId="{D5316245-D6F7-49EB-A030-25A38C5A7957}">
      <dgm:prSet custT="1"/>
      <dgm:spPr>
        <a:solidFill>
          <a:srgbClr val="FFC000"/>
        </a:solidFill>
      </dgm:spPr>
      <dgm:t>
        <a:bodyPr/>
        <a:lstStyle/>
        <a:p>
          <a:r>
            <a:rPr lang="en-GB" sz="1800" dirty="0" smtClean="0">
              <a:solidFill>
                <a:schemeClr val="tx1"/>
              </a:solidFill>
            </a:rPr>
            <a:t>Team Managers</a:t>
          </a:r>
          <a:endParaRPr lang="en-GB" sz="1800" dirty="0">
            <a:solidFill>
              <a:schemeClr val="tx1"/>
            </a:solidFill>
          </a:endParaRPr>
        </a:p>
      </dgm:t>
    </dgm:pt>
    <dgm:pt modelId="{40FCBF4F-2E12-46DC-BDAD-2A6BFC2AC663}" type="parTrans" cxnId="{4BFDD2AE-99A3-477A-9C40-EB307250FAC2}">
      <dgm:prSet/>
      <dgm:spPr/>
      <dgm:t>
        <a:bodyPr/>
        <a:lstStyle/>
        <a:p>
          <a:endParaRPr lang="en-GB"/>
        </a:p>
      </dgm:t>
    </dgm:pt>
    <dgm:pt modelId="{1D5626AC-0A60-4A14-B176-3AA02D437314}" type="sibTrans" cxnId="{4BFDD2AE-99A3-477A-9C40-EB307250FAC2}">
      <dgm:prSet/>
      <dgm:spPr/>
      <dgm:t>
        <a:bodyPr/>
        <a:lstStyle/>
        <a:p>
          <a:endParaRPr lang="en-GB" dirty="0"/>
        </a:p>
      </dgm:t>
    </dgm:pt>
    <dgm:pt modelId="{E7D0B0DF-7D43-403C-9264-6CAFC0F029F4}">
      <dgm:prSet/>
      <dgm:spPr>
        <a:solidFill>
          <a:srgbClr val="FFC000"/>
        </a:solidFill>
      </dgm:spPr>
      <dgm:t>
        <a:bodyPr/>
        <a:lstStyle/>
        <a:p>
          <a:r>
            <a:rPr lang="en-GB" dirty="0" smtClean="0">
              <a:solidFill>
                <a:schemeClr val="tx1"/>
              </a:solidFill>
            </a:rPr>
            <a:t>Fitness Instructors</a:t>
          </a:r>
          <a:endParaRPr lang="en-GB" dirty="0">
            <a:solidFill>
              <a:schemeClr val="tx1"/>
            </a:solidFill>
          </a:endParaRPr>
        </a:p>
      </dgm:t>
    </dgm:pt>
    <dgm:pt modelId="{2C16474B-AEF8-4398-8EC9-7CEB7AC0CD0D}" type="parTrans" cxnId="{8DA85BFC-9653-4DDE-9410-7E82D22378DE}">
      <dgm:prSet/>
      <dgm:spPr/>
      <dgm:t>
        <a:bodyPr/>
        <a:lstStyle/>
        <a:p>
          <a:endParaRPr lang="en-GB"/>
        </a:p>
      </dgm:t>
    </dgm:pt>
    <dgm:pt modelId="{C447A8AD-2E58-4E46-9D09-4719F59543A9}" type="sibTrans" cxnId="{8DA85BFC-9653-4DDE-9410-7E82D22378DE}">
      <dgm:prSet/>
      <dgm:spPr/>
      <dgm:t>
        <a:bodyPr/>
        <a:lstStyle/>
        <a:p>
          <a:endParaRPr lang="en-GB" dirty="0"/>
        </a:p>
      </dgm:t>
    </dgm:pt>
    <dgm:pt modelId="{CF5A036D-B234-4510-A31D-7CEF9A81ABC2}">
      <dgm:prSet/>
      <dgm:spPr>
        <a:solidFill>
          <a:srgbClr val="FFC000"/>
        </a:solidFill>
      </dgm:spPr>
      <dgm:t>
        <a:bodyPr/>
        <a:lstStyle/>
        <a:p>
          <a:r>
            <a:rPr lang="en-GB" dirty="0" smtClean="0">
              <a:solidFill>
                <a:schemeClr val="tx1"/>
              </a:solidFill>
            </a:rPr>
            <a:t>Outstanding Players</a:t>
          </a:r>
          <a:endParaRPr lang="en-GB" dirty="0">
            <a:solidFill>
              <a:schemeClr val="tx1"/>
            </a:solidFill>
          </a:endParaRPr>
        </a:p>
      </dgm:t>
    </dgm:pt>
    <dgm:pt modelId="{0D120760-1288-44CA-897C-24CB98684930}" type="parTrans" cxnId="{1D386CC5-246B-4F3A-A367-46B701CE082F}">
      <dgm:prSet/>
      <dgm:spPr/>
      <dgm:t>
        <a:bodyPr/>
        <a:lstStyle/>
        <a:p>
          <a:endParaRPr lang="en-GB"/>
        </a:p>
      </dgm:t>
    </dgm:pt>
    <dgm:pt modelId="{BDBD8B0F-809A-47F1-BB5F-DB9618FE3943}" type="sibTrans" cxnId="{1D386CC5-246B-4F3A-A367-46B701CE082F}">
      <dgm:prSet/>
      <dgm:spPr/>
      <dgm:t>
        <a:bodyPr/>
        <a:lstStyle/>
        <a:p>
          <a:endParaRPr lang="en-GB" dirty="0"/>
        </a:p>
      </dgm:t>
    </dgm:pt>
    <dgm:pt modelId="{B5F1F8EB-0738-4BAA-BE06-E171B576BB93}" type="pres">
      <dgm:prSet presAssocID="{829CACCC-F13D-4ED7-ADC7-AC259BA0A4C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F008924-450D-4484-84D1-0FAEAF574ECC}" type="pres">
      <dgm:prSet presAssocID="{B67A1530-13A0-4B6F-BD97-93ED20F06D07}" presName="centerShape" presStyleLbl="node0" presStyleIdx="0" presStyleCnt="1"/>
      <dgm:spPr/>
      <dgm:t>
        <a:bodyPr/>
        <a:lstStyle/>
        <a:p>
          <a:endParaRPr lang="en-GB"/>
        </a:p>
      </dgm:t>
    </dgm:pt>
    <dgm:pt modelId="{947EE4F8-AE71-44AA-ACD6-949118FE18AF}" type="pres">
      <dgm:prSet presAssocID="{CF5A036D-B234-4510-A31D-7CEF9A81ABC2}" presName="node" presStyleLbl="node1" presStyleIdx="0" presStyleCnt="8" custScaleX="14340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249D66E-0A4E-4006-A889-962B678031C8}" type="pres">
      <dgm:prSet presAssocID="{CF5A036D-B234-4510-A31D-7CEF9A81ABC2}" presName="dummy" presStyleCnt="0"/>
      <dgm:spPr/>
    </dgm:pt>
    <dgm:pt modelId="{BB0AC2FC-AE84-4074-B8F4-68E0A939DF1D}" type="pres">
      <dgm:prSet presAssocID="{BDBD8B0F-809A-47F1-BB5F-DB9618FE3943}" presName="sibTrans" presStyleLbl="sibTrans2D1" presStyleIdx="0" presStyleCnt="8"/>
      <dgm:spPr/>
      <dgm:t>
        <a:bodyPr/>
        <a:lstStyle/>
        <a:p>
          <a:endParaRPr lang="en-GB"/>
        </a:p>
      </dgm:t>
    </dgm:pt>
    <dgm:pt modelId="{64B7318F-59D8-4BD6-8C08-E819A499B763}" type="pres">
      <dgm:prSet presAssocID="{0EC6DF9F-5838-4D94-BC21-9879323F273A}" presName="node" presStyleLbl="node1" presStyleIdx="1" presStyleCnt="8" custScaleX="12380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601F0A8-A3DE-4D79-892C-0646C498D8F4}" type="pres">
      <dgm:prSet presAssocID="{0EC6DF9F-5838-4D94-BC21-9879323F273A}" presName="dummy" presStyleCnt="0"/>
      <dgm:spPr/>
    </dgm:pt>
    <dgm:pt modelId="{55C6E190-9E1B-43F7-94E6-068D25EA073D}" type="pres">
      <dgm:prSet presAssocID="{95D556CB-1924-4020-844F-BBE49F1B3618}" presName="sibTrans" presStyleLbl="sibTrans2D1" presStyleIdx="1" presStyleCnt="8"/>
      <dgm:spPr/>
      <dgm:t>
        <a:bodyPr/>
        <a:lstStyle/>
        <a:p>
          <a:endParaRPr lang="en-GB"/>
        </a:p>
      </dgm:t>
    </dgm:pt>
    <dgm:pt modelId="{8B581026-E490-4854-9AC7-1ECD71995149}" type="pres">
      <dgm:prSet presAssocID="{9C6D685C-E635-49AB-AAA2-5768CF0BC66C}" presName="node" presStyleLbl="node1" presStyleIdx="2" presStyleCnt="8" custScaleX="12117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C36B5F4-53E2-4EBD-9FC5-BABF9558B802}" type="pres">
      <dgm:prSet presAssocID="{9C6D685C-E635-49AB-AAA2-5768CF0BC66C}" presName="dummy" presStyleCnt="0"/>
      <dgm:spPr/>
    </dgm:pt>
    <dgm:pt modelId="{AB194543-63B9-4762-B8E9-8CC02194EF71}" type="pres">
      <dgm:prSet presAssocID="{E1D5C0DD-0F22-4445-B43A-4E1D7F3C004C}" presName="sibTrans" presStyleLbl="sibTrans2D1" presStyleIdx="2" presStyleCnt="8"/>
      <dgm:spPr/>
      <dgm:t>
        <a:bodyPr/>
        <a:lstStyle/>
        <a:p>
          <a:endParaRPr lang="en-GB"/>
        </a:p>
      </dgm:t>
    </dgm:pt>
    <dgm:pt modelId="{F121C00B-2F20-4DC2-AE47-51D2493D5EBA}" type="pres">
      <dgm:prSet presAssocID="{DEB513A8-6634-4334-A4DB-94B2357B1F1C}" presName="node" presStyleLbl="node1" presStyleIdx="3" presStyleCnt="8" custScaleX="14085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BA119F4-92AB-42F2-A66C-08B9FB565883}" type="pres">
      <dgm:prSet presAssocID="{DEB513A8-6634-4334-A4DB-94B2357B1F1C}" presName="dummy" presStyleCnt="0"/>
      <dgm:spPr/>
    </dgm:pt>
    <dgm:pt modelId="{FD22A468-7239-4FDD-9956-F8071BF55947}" type="pres">
      <dgm:prSet presAssocID="{CE6F5CA2-4471-4E74-8217-D5F00C4BB4E4}" presName="sibTrans" presStyleLbl="sibTrans2D1" presStyleIdx="3" presStyleCnt="8"/>
      <dgm:spPr/>
      <dgm:t>
        <a:bodyPr/>
        <a:lstStyle/>
        <a:p>
          <a:endParaRPr lang="en-GB"/>
        </a:p>
      </dgm:t>
    </dgm:pt>
    <dgm:pt modelId="{F48F683E-54FE-4373-8928-1FC009A01F7B}" type="pres">
      <dgm:prSet presAssocID="{BAC0AC3B-6DEC-4E66-B4E6-BFEF090FB6B7}" presName="node" presStyleLbl="node1" presStyleIdx="4" presStyleCnt="8" custScaleX="132253" custScaleY="111494" custRadScaleRad="98695" custRadScaleInc="275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2FF9DF4-6E3E-4E09-87E7-6F3A5FA24DB7}" type="pres">
      <dgm:prSet presAssocID="{BAC0AC3B-6DEC-4E66-B4E6-BFEF090FB6B7}" presName="dummy" presStyleCnt="0"/>
      <dgm:spPr/>
    </dgm:pt>
    <dgm:pt modelId="{BE3E815A-4391-456C-875D-83AE71BD697F}" type="pres">
      <dgm:prSet presAssocID="{B8400F57-894F-4752-82E2-AFA301FB2256}" presName="sibTrans" presStyleLbl="sibTrans2D1" presStyleIdx="4" presStyleCnt="8"/>
      <dgm:spPr/>
      <dgm:t>
        <a:bodyPr/>
        <a:lstStyle/>
        <a:p>
          <a:endParaRPr lang="en-GB"/>
        </a:p>
      </dgm:t>
    </dgm:pt>
    <dgm:pt modelId="{3EE445BE-F5FB-45D8-B25E-FBFAEDFB0291}" type="pres">
      <dgm:prSet presAssocID="{BEAC8CFC-1097-42DA-92A7-7CC2FBB63988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F58241C-1A91-45C4-941A-0325FF1E5924}" type="pres">
      <dgm:prSet presAssocID="{BEAC8CFC-1097-42DA-92A7-7CC2FBB63988}" presName="dummy" presStyleCnt="0"/>
      <dgm:spPr/>
    </dgm:pt>
    <dgm:pt modelId="{B4C59895-4FE8-4970-AF7A-2FD493EA8680}" type="pres">
      <dgm:prSet presAssocID="{DA8C4587-DCE5-4B95-AB28-DB46E45C4B73}" presName="sibTrans" presStyleLbl="sibTrans2D1" presStyleIdx="5" presStyleCnt="8"/>
      <dgm:spPr/>
      <dgm:t>
        <a:bodyPr/>
        <a:lstStyle/>
        <a:p>
          <a:endParaRPr lang="en-GB"/>
        </a:p>
      </dgm:t>
    </dgm:pt>
    <dgm:pt modelId="{A669EF8A-93EC-4EBD-9079-66492546EF55}" type="pres">
      <dgm:prSet presAssocID="{D5316245-D6F7-49EB-A030-25A38C5A7957}" presName="node" presStyleLbl="node1" presStyleIdx="6" presStyleCnt="8" custScaleX="144291" custScaleY="94600" custRadScaleRad="97341" custRadScaleInc="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9B880CF-BF6C-4344-955E-6E476FCCEC23}" type="pres">
      <dgm:prSet presAssocID="{D5316245-D6F7-49EB-A030-25A38C5A7957}" presName="dummy" presStyleCnt="0"/>
      <dgm:spPr/>
    </dgm:pt>
    <dgm:pt modelId="{204D31F9-121B-4581-9919-7DDB3D63BAC6}" type="pres">
      <dgm:prSet presAssocID="{1D5626AC-0A60-4A14-B176-3AA02D437314}" presName="sibTrans" presStyleLbl="sibTrans2D1" presStyleIdx="6" presStyleCnt="8"/>
      <dgm:spPr/>
      <dgm:t>
        <a:bodyPr/>
        <a:lstStyle/>
        <a:p>
          <a:endParaRPr lang="en-GB"/>
        </a:p>
      </dgm:t>
    </dgm:pt>
    <dgm:pt modelId="{EC44C903-56AB-4675-8285-9FB34E9A11AA}" type="pres">
      <dgm:prSet presAssocID="{E7D0B0DF-7D43-403C-9264-6CAFC0F029F4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F8A4238-40FE-4C18-806A-5FD1B776058D}" type="pres">
      <dgm:prSet presAssocID="{E7D0B0DF-7D43-403C-9264-6CAFC0F029F4}" presName="dummy" presStyleCnt="0"/>
      <dgm:spPr/>
    </dgm:pt>
    <dgm:pt modelId="{0227DE5A-F100-4A0B-8734-3477E378FA19}" type="pres">
      <dgm:prSet presAssocID="{C447A8AD-2E58-4E46-9D09-4719F59543A9}" presName="sibTrans" presStyleLbl="sibTrans2D1" presStyleIdx="7" presStyleCnt="8"/>
      <dgm:spPr/>
      <dgm:t>
        <a:bodyPr/>
        <a:lstStyle/>
        <a:p>
          <a:endParaRPr lang="en-GB"/>
        </a:p>
      </dgm:t>
    </dgm:pt>
  </dgm:ptLst>
  <dgm:cxnLst>
    <dgm:cxn modelId="{A2341EEA-6078-406F-8308-455F03312249}" srcId="{B67A1530-13A0-4B6F-BD97-93ED20F06D07}" destId="{0EC6DF9F-5838-4D94-BC21-9879323F273A}" srcOrd="1" destOrd="0" parTransId="{30C41C74-B485-4933-8F66-4C664BE8487D}" sibTransId="{95D556CB-1924-4020-844F-BBE49F1B3618}"/>
    <dgm:cxn modelId="{24262149-3030-47A3-8115-B43083760D35}" type="presOf" srcId="{DEB513A8-6634-4334-A4DB-94B2357B1F1C}" destId="{F121C00B-2F20-4DC2-AE47-51D2493D5EBA}" srcOrd="0" destOrd="0" presId="urn:microsoft.com/office/officeart/2005/8/layout/radial6"/>
    <dgm:cxn modelId="{11347431-FC61-4078-8DBF-D9E1C9D9755D}" type="presOf" srcId="{1D5626AC-0A60-4A14-B176-3AA02D437314}" destId="{204D31F9-121B-4581-9919-7DDB3D63BAC6}" srcOrd="0" destOrd="0" presId="urn:microsoft.com/office/officeart/2005/8/layout/radial6"/>
    <dgm:cxn modelId="{9BC42BA2-94B2-41B6-940F-1D63C763DEA4}" type="presOf" srcId="{BEAC8CFC-1097-42DA-92A7-7CC2FBB63988}" destId="{3EE445BE-F5FB-45D8-B25E-FBFAEDFB0291}" srcOrd="0" destOrd="0" presId="urn:microsoft.com/office/officeart/2005/8/layout/radial6"/>
    <dgm:cxn modelId="{DD4EB60C-0816-4D89-A16B-8084484C89FD}" type="presOf" srcId="{E1D5C0DD-0F22-4445-B43A-4E1D7F3C004C}" destId="{AB194543-63B9-4762-B8E9-8CC02194EF71}" srcOrd="0" destOrd="0" presId="urn:microsoft.com/office/officeart/2005/8/layout/radial6"/>
    <dgm:cxn modelId="{6CEFFB3F-F838-4B1F-90C3-05D2A78DA39D}" srcId="{B67A1530-13A0-4B6F-BD97-93ED20F06D07}" destId="{9C6D685C-E635-49AB-AAA2-5768CF0BC66C}" srcOrd="2" destOrd="0" parTransId="{4D94CCA0-C426-4149-B50D-5E4AFBD4D83E}" sibTransId="{E1D5C0DD-0F22-4445-B43A-4E1D7F3C004C}"/>
    <dgm:cxn modelId="{1D386CC5-246B-4F3A-A367-46B701CE082F}" srcId="{B67A1530-13A0-4B6F-BD97-93ED20F06D07}" destId="{CF5A036D-B234-4510-A31D-7CEF9A81ABC2}" srcOrd="0" destOrd="0" parTransId="{0D120760-1288-44CA-897C-24CB98684930}" sibTransId="{BDBD8B0F-809A-47F1-BB5F-DB9618FE3943}"/>
    <dgm:cxn modelId="{8ACB622A-9A4B-4380-9CE7-ED61A10BA154}" type="presOf" srcId="{B8400F57-894F-4752-82E2-AFA301FB2256}" destId="{BE3E815A-4391-456C-875D-83AE71BD697F}" srcOrd="0" destOrd="0" presId="urn:microsoft.com/office/officeart/2005/8/layout/radial6"/>
    <dgm:cxn modelId="{EEB97B6E-1813-428A-80B4-D3ECCD88FDA3}" srcId="{B67A1530-13A0-4B6F-BD97-93ED20F06D07}" destId="{BEAC8CFC-1097-42DA-92A7-7CC2FBB63988}" srcOrd="5" destOrd="0" parTransId="{AF5E2A4E-3BDF-4B98-98DE-A900BD10D3EE}" sibTransId="{DA8C4587-DCE5-4B95-AB28-DB46E45C4B73}"/>
    <dgm:cxn modelId="{856923D6-4A6F-4451-B545-0CBC0A4C1945}" srcId="{B67A1530-13A0-4B6F-BD97-93ED20F06D07}" destId="{BAC0AC3B-6DEC-4E66-B4E6-BFEF090FB6B7}" srcOrd="4" destOrd="0" parTransId="{B7EDDEE0-8C9E-4CD2-AA4A-73912803498A}" sibTransId="{B8400F57-894F-4752-82E2-AFA301FB2256}"/>
    <dgm:cxn modelId="{9081BB00-FA97-4D29-AE68-28B56DBF3142}" srcId="{829CACCC-F13D-4ED7-ADC7-AC259BA0A4C8}" destId="{B67A1530-13A0-4B6F-BD97-93ED20F06D07}" srcOrd="0" destOrd="0" parTransId="{ECA1B348-6F76-4CAF-9272-F1A9261107AB}" sibTransId="{9D8D88BE-5A24-42AA-9C0E-F07520B862E3}"/>
    <dgm:cxn modelId="{8CD528C4-2BC3-4147-8BA8-4481D4816816}" type="presOf" srcId="{9C6D685C-E635-49AB-AAA2-5768CF0BC66C}" destId="{8B581026-E490-4854-9AC7-1ECD71995149}" srcOrd="0" destOrd="0" presId="urn:microsoft.com/office/officeart/2005/8/layout/radial6"/>
    <dgm:cxn modelId="{EFBB78B4-6DC0-409A-9EA9-168772EDDBE1}" type="presOf" srcId="{D5316245-D6F7-49EB-A030-25A38C5A7957}" destId="{A669EF8A-93EC-4EBD-9079-66492546EF55}" srcOrd="0" destOrd="0" presId="urn:microsoft.com/office/officeart/2005/8/layout/radial6"/>
    <dgm:cxn modelId="{008AAE9B-9D1C-4FE1-9680-289019ABEB67}" type="presOf" srcId="{95D556CB-1924-4020-844F-BBE49F1B3618}" destId="{55C6E190-9E1B-43F7-94E6-068D25EA073D}" srcOrd="0" destOrd="0" presId="urn:microsoft.com/office/officeart/2005/8/layout/radial6"/>
    <dgm:cxn modelId="{0B22C269-5B9E-4988-B486-808DEC4D086D}" type="presOf" srcId="{CF5A036D-B234-4510-A31D-7CEF9A81ABC2}" destId="{947EE4F8-AE71-44AA-ACD6-949118FE18AF}" srcOrd="0" destOrd="0" presId="urn:microsoft.com/office/officeart/2005/8/layout/radial6"/>
    <dgm:cxn modelId="{BE1A1D2D-945E-4EE7-B753-91BECD41B165}" type="presOf" srcId="{E7D0B0DF-7D43-403C-9264-6CAFC0F029F4}" destId="{EC44C903-56AB-4675-8285-9FB34E9A11AA}" srcOrd="0" destOrd="0" presId="urn:microsoft.com/office/officeart/2005/8/layout/radial6"/>
    <dgm:cxn modelId="{B3988A16-07FF-4B65-AF9C-7BE988A0BB02}" type="presOf" srcId="{BAC0AC3B-6DEC-4E66-B4E6-BFEF090FB6B7}" destId="{F48F683E-54FE-4373-8928-1FC009A01F7B}" srcOrd="0" destOrd="0" presId="urn:microsoft.com/office/officeart/2005/8/layout/radial6"/>
    <dgm:cxn modelId="{BF3B1709-C785-4524-8095-251A42E24C35}" srcId="{B67A1530-13A0-4B6F-BD97-93ED20F06D07}" destId="{DEB513A8-6634-4334-A4DB-94B2357B1F1C}" srcOrd="3" destOrd="0" parTransId="{5D39F2EA-6083-460C-B99F-6017B753C429}" sibTransId="{CE6F5CA2-4471-4E74-8217-D5F00C4BB4E4}"/>
    <dgm:cxn modelId="{4BFDD2AE-99A3-477A-9C40-EB307250FAC2}" srcId="{B67A1530-13A0-4B6F-BD97-93ED20F06D07}" destId="{D5316245-D6F7-49EB-A030-25A38C5A7957}" srcOrd="6" destOrd="0" parTransId="{40FCBF4F-2E12-46DC-BDAD-2A6BFC2AC663}" sibTransId="{1D5626AC-0A60-4A14-B176-3AA02D437314}"/>
    <dgm:cxn modelId="{F5B92C04-17C4-4372-A62D-C42B65540ED7}" type="presOf" srcId="{CE6F5CA2-4471-4E74-8217-D5F00C4BB4E4}" destId="{FD22A468-7239-4FDD-9956-F8071BF55947}" srcOrd="0" destOrd="0" presId="urn:microsoft.com/office/officeart/2005/8/layout/radial6"/>
    <dgm:cxn modelId="{4C3BCE18-2688-4161-A9AC-7E50F2DA0FCB}" type="presOf" srcId="{BDBD8B0F-809A-47F1-BB5F-DB9618FE3943}" destId="{BB0AC2FC-AE84-4074-B8F4-68E0A939DF1D}" srcOrd="0" destOrd="0" presId="urn:microsoft.com/office/officeart/2005/8/layout/radial6"/>
    <dgm:cxn modelId="{982825F9-579A-4028-B3BC-C9D791CA70D2}" type="presOf" srcId="{DA8C4587-DCE5-4B95-AB28-DB46E45C4B73}" destId="{B4C59895-4FE8-4970-AF7A-2FD493EA8680}" srcOrd="0" destOrd="0" presId="urn:microsoft.com/office/officeart/2005/8/layout/radial6"/>
    <dgm:cxn modelId="{57E1B68E-5857-4245-9615-5A8578113174}" type="presOf" srcId="{C447A8AD-2E58-4E46-9D09-4719F59543A9}" destId="{0227DE5A-F100-4A0B-8734-3477E378FA19}" srcOrd="0" destOrd="0" presId="urn:microsoft.com/office/officeart/2005/8/layout/radial6"/>
    <dgm:cxn modelId="{16BA0F89-894F-4DD7-9D38-67E09E47C4FF}" type="presOf" srcId="{0EC6DF9F-5838-4D94-BC21-9879323F273A}" destId="{64B7318F-59D8-4BD6-8C08-E819A499B763}" srcOrd="0" destOrd="0" presId="urn:microsoft.com/office/officeart/2005/8/layout/radial6"/>
    <dgm:cxn modelId="{FAADDE3E-7320-4AC0-854B-96C7FC4AC940}" type="presOf" srcId="{B67A1530-13A0-4B6F-BD97-93ED20F06D07}" destId="{EF008924-450D-4484-84D1-0FAEAF574ECC}" srcOrd="0" destOrd="0" presId="urn:microsoft.com/office/officeart/2005/8/layout/radial6"/>
    <dgm:cxn modelId="{8DA85BFC-9653-4DDE-9410-7E82D22378DE}" srcId="{B67A1530-13A0-4B6F-BD97-93ED20F06D07}" destId="{E7D0B0DF-7D43-403C-9264-6CAFC0F029F4}" srcOrd="7" destOrd="0" parTransId="{2C16474B-AEF8-4398-8EC9-7CEB7AC0CD0D}" sibTransId="{C447A8AD-2E58-4E46-9D09-4719F59543A9}"/>
    <dgm:cxn modelId="{FE347401-EA8A-4C1C-8C50-30073BD78D11}" type="presOf" srcId="{829CACCC-F13D-4ED7-ADC7-AC259BA0A4C8}" destId="{B5F1F8EB-0738-4BAA-BE06-E171B576BB93}" srcOrd="0" destOrd="0" presId="urn:microsoft.com/office/officeart/2005/8/layout/radial6"/>
    <dgm:cxn modelId="{3C7F6F47-B084-40A2-977E-295D8C8165E3}" type="presParOf" srcId="{B5F1F8EB-0738-4BAA-BE06-E171B576BB93}" destId="{EF008924-450D-4484-84D1-0FAEAF574ECC}" srcOrd="0" destOrd="0" presId="urn:microsoft.com/office/officeart/2005/8/layout/radial6"/>
    <dgm:cxn modelId="{95AD1AED-4851-41A7-A1C2-E532D4A43BB5}" type="presParOf" srcId="{B5F1F8EB-0738-4BAA-BE06-E171B576BB93}" destId="{947EE4F8-AE71-44AA-ACD6-949118FE18AF}" srcOrd="1" destOrd="0" presId="urn:microsoft.com/office/officeart/2005/8/layout/radial6"/>
    <dgm:cxn modelId="{FC85DA8F-2B02-4E38-A02C-D016A4BCB81D}" type="presParOf" srcId="{B5F1F8EB-0738-4BAA-BE06-E171B576BB93}" destId="{0249D66E-0A4E-4006-A889-962B678031C8}" srcOrd="2" destOrd="0" presId="urn:microsoft.com/office/officeart/2005/8/layout/radial6"/>
    <dgm:cxn modelId="{2DB91668-ECD7-484B-803F-E4BF1CBA07F8}" type="presParOf" srcId="{B5F1F8EB-0738-4BAA-BE06-E171B576BB93}" destId="{BB0AC2FC-AE84-4074-B8F4-68E0A939DF1D}" srcOrd="3" destOrd="0" presId="urn:microsoft.com/office/officeart/2005/8/layout/radial6"/>
    <dgm:cxn modelId="{1F6A10D5-E216-493D-82AB-A3A2F60CCFB7}" type="presParOf" srcId="{B5F1F8EB-0738-4BAA-BE06-E171B576BB93}" destId="{64B7318F-59D8-4BD6-8C08-E819A499B763}" srcOrd="4" destOrd="0" presId="urn:microsoft.com/office/officeart/2005/8/layout/radial6"/>
    <dgm:cxn modelId="{7112AB34-D750-4242-8DAC-DC59CF61BFBB}" type="presParOf" srcId="{B5F1F8EB-0738-4BAA-BE06-E171B576BB93}" destId="{D601F0A8-A3DE-4D79-892C-0646C498D8F4}" srcOrd="5" destOrd="0" presId="urn:microsoft.com/office/officeart/2005/8/layout/radial6"/>
    <dgm:cxn modelId="{EA5D33C5-A83E-4518-8BA3-DAE538E9F067}" type="presParOf" srcId="{B5F1F8EB-0738-4BAA-BE06-E171B576BB93}" destId="{55C6E190-9E1B-43F7-94E6-068D25EA073D}" srcOrd="6" destOrd="0" presId="urn:microsoft.com/office/officeart/2005/8/layout/radial6"/>
    <dgm:cxn modelId="{6400B2D2-8B43-44EE-A5E8-307C6F424058}" type="presParOf" srcId="{B5F1F8EB-0738-4BAA-BE06-E171B576BB93}" destId="{8B581026-E490-4854-9AC7-1ECD71995149}" srcOrd="7" destOrd="0" presId="urn:microsoft.com/office/officeart/2005/8/layout/radial6"/>
    <dgm:cxn modelId="{75B8FCF2-BF73-4792-A071-F2F59DE0B632}" type="presParOf" srcId="{B5F1F8EB-0738-4BAA-BE06-E171B576BB93}" destId="{0C36B5F4-53E2-4EBD-9FC5-BABF9558B802}" srcOrd="8" destOrd="0" presId="urn:microsoft.com/office/officeart/2005/8/layout/radial6"/>
    <dgm:cxn modelId="{02DF3806-1E8D-410B-8316-4951B4D6E987}" type="presParOf" srcId="{B5F1F8EB-0738-4BAA-BE06-E171B576BB93}" destId="{AB194543-63B9-4762-B8E9-8CC02194EF71}" srcOrd="9" destOrd="0" presId="urn:microsoft.com/office/officeart/2005/8/layout/radial6"/>
    <dgm:cxn modelId="{58E2C81F-CBB3-41BE-B72A-32F1CD278622}" type="presParOf" srcId="{B5F1F8EB-0738-4BAA-BE06-E171B576BB93}" destId="{F121C00B-2F20-4DC2-AE47-51D2493D5EBA}" srcOrd="10" destOrd="0" presId="urn:microsoft.com/office/officeart/2005/8/layout/radial6"/>
    <dgm:cxn modelId="{1F397B40-C8B5-472F-A15D-4FFE84C216B1}" type="presParOf" srcId="{B5F1F8EB-0738-4BAA-BE06-E171B576BB93}" destId="{7BA119F4-92AB-42F2-A66C-08B9FB565883}" srcOrd="11" destOrd="0" presId="urn:microsoft.com/office/officeart/2005/8/layout/radial6"/>
    <dgm:cxn modelId="{7C9E8D74-8C35-4B73-BC08-36F4D54AC838}" type="presParOf" srcId="{B5F1F8EB-0738-4BAA-BE06-E171B576BB93}" destId="{FD22A468-7239-4FDD-9956-F8071BF55947}" srcOrd="12" destOrd="0" presId="urn:microsoft.com/office/officeart/2005/8/layout/radial6"/>
    <dgm:cxn modelId="{DC1AC4D3-70ED-4362-904C-BFD84288EBB4}" type="presParOf" srcId="{B5F1F8EB-0738-4BAA-BE06-E171B576BB93}" destId="{F48F683E-54FE-4373-8928-1FC009A01F7B}" srcOrd="13" destOrd="0" presId="urn:microsoft.com/office/officeart/2005/8/layout/radial6"/>
    <dgm:cxn modelId="{5577658B-893A-476C-8427-6210A99E4C97}" type="presParOf" srcId="{B5F1F8EB-0738-4BAA-BE06-E171B576BB93}" destId="{72FF9DF4-6E3E-4E09-87E7-6F3A5FA24DB7}" srcOrd="14" destOrd="0" presId="urn:microsoft.com/office/officeart/2005/8/layout/radial6"/>
    <dgm:cxn modelId="{2414C292-FF2A-4A88-B548-3D05F3CF93A6}" type="presParOf" srcId="{B5F1F8EB-0738-4BAA-BE06-E171B576BB93}" destId="{BE3E815A-4391-456C-875D-83AE71BD697F}" srcOrd="15" destOrd="0" presId="urn:microsoft.com/office/officeart/2005/8/layout/radial6"/>
    <dgm:cxn modelId="{D58045FD-AC23-4BE6-AD20-B06C2F677301}" type="presParOf" srcId="{B5F1F8EB-0738-4BAA-BE06-E171B576BB93}" destId="{3EE445BE-F5FB-45D8-B25E-FBFAEDFB0291}" srcOrd="16" destOrd="0" presId="urn:microsoft.com/office/officeart/2005/8/layout/radial6"/>
    <dgm:cxn modelId="{AC2FA110-ED26-48EE-8022-454F4D944934}" type="presParOf" srcId="{B5F1F8EB-0738-4BAA-BE06-E171B576BB93}" destId="{0F58241C-1A91-45C4-941A-0325FF1E5924}" srcOrd="17" destOrd="0" presId="urn:microsoft.com/office/officeart/2005/8/layout/radial6"/>
    <dgm:cxn modelId="{84444FBC-544C-4422-BFD2-BE06092541D5}" type="presParOf" srcId="{B5F1F8EB-0738-4BAA-BE06-E171B576BB93}" destId="{B4C59895-4FE8-4970-AF7A-2FD493EA8680}" srcOrd="18" destOrd="0" presId="urn:microsoft.com/office/officeart/2005/8/layout/radial6"/>
    <dgm:cxn modelId="{43DE114B-FC82-4296-98EA-4F364A6F800E}" type="presParOf" srcId="{B5F1F8EB-0738-4BAA-BE06-E171B576BB93}" destId="{A669EF8A-93EC-4EBD-9079-66492546EF55}" srcOrd="19" destOrd="0" presId="urn:microsoft.com/office/officeart/2005/8/layout/radial6"/>
    <dgm:cxn modelId="{107F3108-81DF-42A9-AF07-4AF8C71FA734}" type="presParOf" srcId="{B5F1F8EB-0738-4BAA-BE06-E171B576BB93}" destId="{59B880CF-BF6C-4344-955E-6E476FCCEC23}" srcOrd="20" destOrd="0" presId="urn:microsoft.com/office/officeart/2005/8/layout/radial6"/>
    <dgm:cxn modelId="{76875D5D-D28C-4A18-8F1E-C5674FE00D8D}" type="presParOf" srcId="{B5F1F8EB-0738-4BAA-BE06-E171B576BB93}" destId="{204D31F9-121B-4581-9919-7DDB3D63BAC6}" srcOrd="21" destOrd="0" presId="urn:microsoft.com/office/officeart/2005/8/layout/radial6"/>
    <dgm:cxn modelId="{07B60D7E-9F0D-47C4-AA0D-4D15CA76D4A9}" type="presParOf" srcId="{B5F1F8EB-0738-4BAA-BE06-E171B576BB93}" destId="{EC44C903-56AB-4675-8285-9FB34E9A11AA}" srcOrd="22" destOrd="0" presId="urn:microsoft.com/office/officeart/2005/8/layout/radial6"/>
    <dgm:cxn modelId="{2F5082B8-00C4-4D9F-A79E-353909A4D9F9}" type="presParOf" srcId="{B5F1F8EB-0738-4BAA-BE06-E171B576BB93}" destId="{EF8A4238-40FE-4C18-806A-5FD1B776058D}" srcOrd="23" destOrd="0" presId="urn:microsoft.com/office/officeart/2005/8/layout/radial6"/>
    <dgm:cxn modelId="{7E8F86A7-9551-4EEB-A287-0A003C510644}" type="presParOf" srcId="{B5F1F8EB-0738-4BAA-BE06-E171B576BB93}" destId="{0227DE5A-F100-4A0B-8734-3477E378FA19}" srcOrd="24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27DE5A-F100-4A0B-8734-3477E378FA19}">
      <dsp:nvSpPr>
        <dsp:cNvPr id="0" name=""/>
        <dsp:cNvSpPr/>
      </dsp:nvSpPr>
      <dsp:spPr>
        <a:xfrm>
          <a:off x="1956738" y="560000"/>
          <a:ext cx="5378629" cy="5378629"/>
        </a:xfrm>
        <a:prstGeom prst="blockArc">
          <a:avLst>
            <a:gd name="adj1" fmla="val 13500000"/>
            <a:gd name="adj2" fmla="val 16200000"/>
            <a:gd name="adj3" fmla="val 343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4D31F9-121B-4581-9919-7DDB3D63BAC6}">
      <dsp:nvSpPr>
        <dsp:cNvPr id="0" name=""/>
        <dsp:cNvSpPr/>
      </dsp:nvSpPr>
      <dsp:spPr>
        <a:xfrm>
          <a:off x="2026040" y="488027"/>
          <a:ext cx="5378629" cy="5378629"/>
        </a:xfrm>
        <a:prstGeom prst="blockArc">
          <a:avLst>
            <a:gd name="adj1" fmla="val 10706380"/>
            <a:gd name="adj2" fmla="val 13370043"/>
            <a:gd name="adj3" fmla="val 343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C59895-4FE8-4970-AF7A-2FD493EA8680}">
      <dsp:nvSpPr>
        <dsp:cNvPr id="0" name=""/>
        <dsp:cNvSpPr/>
      </dsp:nvSpPr>
      <dsp:spPr>
        <a:xfrm>
          <a:off x="2026040" y="631972"/>
          <a:ext cx="5378629" cy="5378629"/>
        </a:xfrm>
        <a:prstGeom prst="blockArc">
          <a:avLst>
            <a:gd name="adj1" fmla="val 8229957"/>
            <a:gd name="adj2" fmla="val 10893620"/>
            <a:gd name="adj3" fmla="val 343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3E815A-4391-456C-875D-83AE71BD697F}">
      <dsp:nvSpPr>
        <dsp:cNvPr id="0" name=""/>
        <dsp:cNvSpPr/>
      </dsp:nvSpPr>
      <dsp:spPr>
        <a:xfrm>
          <a:off x="1921578" y="525489"/>
          <a:ext cx="5378629" cy="5378629"/>
        </a:xfrm>
        <a:prstGeom prst="blockArc">
          <a:avLst>
            <a:gd name="adj1" fmla="val 5378706"/>
            <a:gd name="adj2" fmla="val 8035923"/>
            <a:gd name="adj3" fmla="val 343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22A468-7239-4FDD-9956-F8071BF55947}">
      <dsp:nvSpPr>
        <dsp:cNvPr id="0" name=""/>
        <dsp:cNvSpPr/>
      </dsp:nvSpPr>
      <dsp:spPr>
        <a:xfrm>
          <a:off x="1991389" y="525979"/>
          <a:ext cx="5378629" cy="5378629"/>
        </a:xfrm>
        <a:prstGeom prst="blockArc">
          <a:avLst>
            <a:gd name="adj1" fmla="val 2763160"/>
            <a:gd name="adj2" fmla="val 5469509"/>
            <a:gd name="adj3" fmla="val 343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194543-63B9-4762-B8E9-8CC02194EF71}">
      <dsp:nvSpPr>
        <dsp:cNvPr id="0" name=""/>
        <dsp:cNvSpPr/>
      </dsp:nvSpPr>
      <dsp:spPr>
        <a:xfrm>
          <a:off x="1956738" y="560000"/>
          <a:ext cx="5378629" cy="5378629"/>
        </a:xfrm>
        <a:prstGeom prst="blockArc">
          <a:avLst>
            <a:gd name="adj1" fmla="val 0"/>
            <a:gd name="adj2" fmla="val 2700000"/>
            <a:gd name="adj3" fmla="val 343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C6E190-9E1B-43F7-94E6-068D25EA073D}">
      <dsp:nvSpPr>
        <dsp:cNvPr id="0" name=""/>
        <dsp:cNvSpPr/>
      </dsp:nvSpPr>
      <dsp:spPr>
        <a:xfrm>
          <a:off x="1956738" y="560000"/>
          <a:ext cx="5378629" cy="5378629"/>
        </a:xfrm>
        <a:prstGeom prst="blockArc">
          <a:avLst>
            <a:gd name="adj1" fmla="val 18900000"/>
            <a:gd name="adj2" fmla="val 0"/>
            <a:gd name="adj3" fmla="val 343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0AC2FC-AE84-4074-B8F4-68E0A939DF1D}">
      <dsp:nvSpPr>
        <dsp:cNvPr id="0" name=""/>
        <dsp:cNvSpPr/>
      </dsp:nvSpPr>
      <dsp:spPr>
        <a:xfrm>
          <a:off x="1956738" y="560000"/>
          <a:ext cx="5378629" cy="5378629"/>
        </a:xfrm>
        <a:prstGeom prst="blockArc">
          <a:avLst>
            <a:gd name="adj1" fmla="val 16200000"/>
            <a:gd name="adj2" fmla="val 18900000"/>
            <a:gd name="adj3" fmla="val 343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008924-450D-4484-84D1-0FAEAF574ECC}">
      <dsp:nvSpPr>
        <dsp:cNvPr id="0" name=""/>
        <dsp:cNvSpPr/>
      </dsp:nvSpPr>
      <dsp:spPr>
        <a:xfrm>
          <a:off x="3730759" y="2334021"/>
          <a:ext cx="1830585" cy="1830585"/>
        </a:xfrm>
        <a:prstGeom prst="ellipse">
          <a:avLst/>
        </a:prstGeom>
        <a:solidFill>
          <a:srgbClr val="FFC000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>
              <a:solidFill>
                <a:srgbClr val="0000FF"/>
              </a:solidFill>
            </a:rPr>
            <a:t>Who Are Sports Leaders?</a:t>
          </a:r>
          <a:endParaRPr lang="en-GB" sz="2400" kern="1200" dirty="0">
            <a:solidFill>
              <a:srgbClr val="0000FF"/>
            </a:solidFill>
          </a:endParaRPr>
        </a:p>
      </dsp:txBody>
      <dsp:txXfrm>
        <a:off x="3998842" y="2602104"/>
        <a:ext cx="1294419" cy="1294419"/>
      </dsp:txXfrm>
    </dsp:sp>
    <dsp:sp modelId="{947EE4F8-AE71-44AA-ACD6-949118FE18AF}">
      <dsp:nvSpPr>
        <dsp:cNvPr id="0" name=""/>
        <dsp:cNvSpPr/>
      </dsp:nvSpPr>
      <dsp:spPr>
        <a:xfrm>
          <a:off x="3727262" y="-34574"/>
          <a:ext cx="1837580" cy="1281410"/>
        </a:xfrm>
        <a:prstGeom prst="ellipse">
          <a:avLst/>
        </a:prstGeom>
        <a:solidFill>
          <a:srgbClr val="FFC000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>
              <a:solidFill>
                <a:schemeClr val="tx1"/>
              </a:solidFill>
            </a:rPr>
            <a:t>Outstanding Players</a:t>
          </a:r>
          <a:endParaRPr lang="en-GB" sz="1400" kern="1200" dirty="0">
            <a:solidFill>
              <a:schemeClr val="tx1"/>
            </a:solidFill>
          </a:endParaRPr>
        </a:p>
      </dsp:txBody>
      <dsp:txXfrm>
        <a:off x="3996369" y="153084"/>
        <a:ext cx="1299366" cy="906094"/>
      </dsp:txXfrm>
    </dsp:sp>
    <dsp:sp modelId="{64B7318F-59D8-4BD6-8C08-E819A499B763}">
      <dsp:nvSpPr>
        <dsp:cNvPr id="0" name=""/>
        <dsp:cNvSpPr/>
      </dsp:nvSpPr>
      <dsp:spPr>
        <a:xfrm>
          <a:off x="5721828" y="739596"/>
          <a:ext cx="1586475" cy="1281410"/>
        </a:xfrm>
        <a:prstGeom prst="ellipse">
          <a:avLst/>
        </a:prstGeom>
        <a:solidFill>
          <a:srgbClr val="FFC000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</a:rPr>
            <a:t>Elite Coaches</a:t>
          </a:r>
          <a:endParaRPr lang="en-GB" sz="1800" kern="1200" dirty="0">
            <a:solidFill>
              <a:schemeClr val="tx1"/>
            </a:solidFill>
          </a:endParaRPr>
        </a:p>
      </dsp:txBody>
      <dsp:txXfrm>
        <a:off x="5954162" y="927254"/>
        <a:ext cx="1121807" cy="906094"/>
      </dsp:txXfrm>
    </dsp:sp>
    <dsp:sp modelId="{8B581026-E490-4854-9AC7-1ECD71995149}">
      <dsp:nvSpPr>
        <dsp:cNvPr id="0" name=""/>
        <dsp:cNvSpPr/>
      </dsp:nvSpPr>
      <dsp:spPr>
        <a:xfrm>
          <a:off x="6512862" y="2608609"/>
          <a:ext cx="1552748" cy="1281410"/>
        </a:xfrm>
        <a:prstGeom prst="ellipse">
          <a:avLst/>
        </a:prstGeom>
        <a:solidFill>
          <a:srgbClr val="FFC000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baseline="0" dirty="0" smtClean="0">
              <a:solidFill>
                <a:schemeClr val="tx1"/>
              </a:solidFill>
            </a:rPr>
            <a:t>PE Teachers</a:t>
          </a:r>
          <a:endParaRPr lang="en-GB" sz="1800" kern="1200" baseline="0" dirty="0">
            <a:solidFill>
              <a:schemeClr val="tx1"/>
            </a:solidFill>
          </a:endParaRPr>
        </a:p>
      </dsp:txBody>
      <dsp:txXfrm>
        <a:off x="6740257" y="2796267"/>
        <a:ext cx="1097958" cy="906094"/>
      </dsp:txXfrm>
    </dsp:sp>
    <dsp:sp modelId="{F121C00B-2F20-4DC2-AE47-51D2493D5EBA}">
      <dsp:nvSpPr>
        <dsp:cNvPr id="0" name=""/>
        <dsp:cNvSpPr/>
      </dsp:nvSpPr>
      <dsp:spPr>
        <a:xfrm>
          <a:off x="5612594" y="4477622"/>
          <a:ext cx="1804943" cy="1281410"/>
        </a:xfrm>
        <a:prstGeom prst="ellipse">
          <a:avLst/>
        </a:prstGeom>
        <a:solidFill>
          <a:srgbClr val="FFC000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</a:rPr>
            <a:t>Captains</a:t>
          </a:r>
          <a:endParaRPr lang="en-GB" sz="1800" kern="1200" dirty="0">
            <a:solidFill>
              <a:schemeClr val="tx1"/>
            </a:solidFill>
          </a:endParaRPr>
        </a:p>
      </dsp:txBody>
      <dsp:txXfrm>
        <a:off x="5876922" y="4665280"/>
        <a:ext cx="1276287" cy="906094"/>
      </dsp:txXfrm>
    </dsp:sp>
    <dsp:sp modelId="{F48F683E-54FE-4373-8928-1FC009A01F7B}">
      <dsp:nvSpPr>
        <dsp:cNvPr id="0" name=""/>
        <dsp:cNvSpPr/>
      </dsp:nvSpPr>
      <dsp:spPr>
        <a:xfrm>
          <a:off x="3779913" y="5143589"/>
          <a:ext cx="1694703" cy="1428695"/>
        </a:xfrm>
        <a:prstGeom prst="ellipse">
          <a:avLst/>
        </a:prstGeom>
        <a:solidFill>
          <a:srgbClr val="FFC000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</a:rPr>
            <a:t>Local club Coaches</a:t>
          </a:r>
          <a:endParaRPr lang="en-GB" sz="1800" kern="1200" dirty="0">
            <a:solidFill>
              <a:schemeClr val="tx1"/>
            </a:solidFill>
          </a:endParaRPr>
        </a:p>
      </dsp:txBody>
      <dsp:txXfrm>
        <a:off x="4028097" y="5352817"/>
        <a:ext cx="1198335" cy="1010239"/>
      </dsp:txXfrm>
    </dsp:sp>
    <dsp:sp modelId="{3EE445BE-F5FB-45D8-B25E-FBFAEDFB0291}">
      <dsp:nvSpPr>
        <dsp:cNvPr id="0" name=""/>
        <dsp:cNvSpPr/>
      </dsp:nvSpPr>
      <dsp:spPr>
        <a:xfrm>
          <a:off x="2136334" y="4477622"/>
          <a:ext cx="1281410" cy="1281410"/>
        </a:xfrm>
        <a:prstGeom prst="ellipse">
          <a:avLst/>
        </a:prstGeom>
        <a:solidFill>
          <a:srgbClr val="FFC000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</a:rPr>
            <a:t>Parents.</a:t>
          </a:r>
          <a:endParaRPr lang="en-GB" sz="1800" kern="1200" dirty="0">
            <a:solidFill>
              <a:schemeClr val="tx1"/>
            </a:solidFill>
          </a:endParaRPr>
        </a:p>
      </dsp:txBody>
      <dsp:txXfrm>
        <a:off x="2323992" y="4665280"/>
        <a:ext cx="906094" cy="906094"/>
      </dsp:txXfrm>
    </dsp:sp>
    <dsp:sp modelId="{A669EF8A-93EC-4EBD-9079-66492546EF55}">
      <dsp:nvSpPr>
        <dsp:cNvPr id="0" name=""/>
        <dsp:cNvSpPr/>
      </dsp:nvSpPr>
      <dsp:spPr>
        <a:xfrm>
          <a:off x="1148671" y="2643207"/>
          <a:ext cx="1848959" cy="1212214"/>
        </a:xfrm>
        <a:prstGeom prst="ellipse">
          <a:avLst/>
        </a:prstGeom>
        <a:solidFill>
          <a:srgbClr val="FFC000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</a:rPr>
            <a:t>Team Managers</a:t>
          </a:r>
          <a:endParaRPr lang="en-GB" sz="1800" kern="1200" dirty="0">
            <a:solidFill>
              <a:schemeClr val="tx1"/>
            </a:solidFill>
          </a:endParaRPr>
        </a:p>
      </dsp:txBody>
      <dsp:txXfrm>
        <a:off x="1419445" y="2820732"/>
        <a:ext cx="1307411" cy="857164"/>
      </dsp:txXfrm>
    </dsp:sp>
    <dsp:sp modelId="{EC44C903-56AB-4675-8285-9FB34E9A11AA}">
      <dsp:nvSpPr>
        <dsp:cNvPr id="0" name=""/>
        <dsp:cNvSpPr/>
      </dsp:nvSpPr>
      <dsp:spPr>
        <a:xfrm>
          <a:off x="2136334" y="739596"/>
          <a:ext cx="1281410" cy="1281410"/>
        </a:xfrm>
        <a:prstGeom prst="ellipse">
          <a:avLst/>
        </a:prstGeom>
        <a:solidFill>
          <a:srgbClr val="FFC000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>
              <a:solidFill>
                <a:schemeClr val="tx1"/>
              </a:solidFill>
            </a:rPr>
            <a:t>Fitness Instructors</a:t>
          </a:r>
          <a:endParaRPr lang="en-GB" sz="1400" kern="1200" dirty="0">
            <a:solidFill>
              <a:schemeClr val="tx1"/>
            </a:solidFill>
          </a:endParaRPr>
        </a:p>
      </dsp:txBody>
      <dsp:txXfrm>
        <a:off x="2323992" y="927254"/>
        <a:ext cx="906094" cy="9060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5E132C-09C1-49EF-AD07-59EE5F87E761}" type="datetimeFigureOut">
              <a:rPr lang="en-GB" smtClean="0"/>
              <a:pPr/>
              <a:t>15/01/2019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F54DB0-666F-416C-9CE4-748F1821B29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603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99CEA1-10C0-45FF-90F7-CB12F61D049A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405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C2BA7-F757-4B12-BF64-4A7C4126C2BA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5616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4DC2-B4AE-4517-9B87-04B5EFA49BFA}" type="datetimeFigureOut">
              <a:rPr lang="en-US" smtClean="0"/>
              <a:pPr/>
              <a:t>1/15/2019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F629E8-073B-4323-BF26-10E98E401A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4DC2-B4AE-4517-9B87-04B5EFA49BFA}" type="datetimeFigureOut">
              <a:rPr lang="en-US" smtClean="0"/>
              <a:pPr/>
              <a:t>1/15/2019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629E8-073B-4323-BF26-10E98E401A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4DC2-B4AE-4517-9B87-04B5EFA49BFA}" type="datetimeFigureOut">
              <a:rPr lang="en-US" smtClean="0"/>
              <a:pPr/>
              <a:t>1/15/2019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629E8-073B-4323-BF26-10E98E401A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4DC2-B4AE-4517-9B87-04B5EFA49BFA}" type="datetimeFigureOut">
              <a:rPr lang="en-US" smtClean="0"/>
              <a:pPr/>
              <a:t>1/15/2019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629E8-073B-4323-BF26-10E98E401A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4DC2-B4AE-4517-9B87-04B5EFA49BFA}" type="datetimeFigureOut">
              <a:rPr lang="en-US" smtClean="0"/>
              <a:pPr/>
              <a:t>1/15/2019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629E8-073B-4323-BF26-10E98E401A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4DC2-B4AE-4517-9B87-04B5EFA49BFA}" type="datetimeFigureOut">
              <a:rPr lang="en-US" smtClean="0"/>
              <a:pPr/>
              <a:t>1/15/2019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629E8-073B-4323-BF26-10E98E401A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4DC2-B4AE-4517-9B87-04B5EFA49BFA}" type="datetimeFigureOut">
              <a:rPr lang="en-US" smtClean="0"/>
              <a:pPr/>
              <a:t>1/15/2019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629E8-073B-4323-BF26-10E98E401A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4DC2-B4AE-4517-9B87-04B5EFA49BFA}" type="datetimeFigureOut">
              <a:rPr lang="en-US" smtClean="0"/>
              <a:pPr/>
              <a:t>1/15/2019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629E8-073B-4323-BF26-10E98E401A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4DC2-B4AE-4517-9B87-04B5EFA49BFA}" type="datetimeFigureOut">
              <a:rPr lang="en-US" smtClean="0"/>
              <a:pPr/>
              <a:t>1/15/2019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629E8-073B-4323-BF26-10E98E401A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4DC2-B4AE-4517-9B87-04B5EFA49BFA}" type="datetimeFigureOut">
              <a:rPr lang="en-US" smtClean="0"/>
              <a:pPr/>
              <a:t>1/15/2019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629E8-073B-4323-BF26-10E98E401A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4DC2-B4AE-4517-9B87-04B5EFA49BFA}" type="datetimeFigureOut">
              <a:rPr lang="en-US" smtClean="0"/>
              <a:pPr/>
              <a:t>1/15/2019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629E8-073B-4323-BF26-10E98E401A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B444DC2-B4AE-4517-9B87-04B5EFA49BFA}" type="datetimeFigureOut">
              <a:rPr lang="en-US" smtClean="0"/>
              <a:pPr/>
              <a:t>1/15/2019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FF629E8-073B-4323-BF26-10E98E401A2C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frm=1&amp;source=images&amp;cd=&amp;cad=rja&amp;docid=WQv0OZe8yoLxDM&amp;tbnid=GarJPv9dtsuYAM:&amp;ved=0CAUQjRw&amp;url=http://go.sky.com/vod/content/SKYMOVIES/Browse_by_Genre/Drama/content/videoId/9a5082a924c0a310VgnVCM1000000b43150a________/content/default/videoDetailsPage.do&amp;ei=VEkoUq6oMoO00wW1rYCIDA&amp;bvm=bv.51773540,d.ZGU&amp;psig=AFQjCNEmkGkBwLLJ1OZQRC_U5AtqTTxJGA&amp;ust=137845831160998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1wAemvxNaM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V1wAemvxNaM" TargetMode="Externa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UiptlAJcyQ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qUiptlAJcyQ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s://www.youtube.com/watch?v=V1wAemvxNaM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omrLxDiT5g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JomrLxDiT5g" TargetMode="External"/><Relationship Id="rId5" Type="http://schemas.openxmlformats.org/officeDocument/2006/relationships/image" Target="../media/image5.jpeg"/><Relationship Id="rId4" Type="http://schemas.openxmlformats.org/officeDocument/2006/relationships/hyperlink" Target="https://www.youtube.com/watch?v=V1wAemvxNaM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2FKPDOpKzDo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2FKPDOpKzDo" TargetMode="External"/><Relationship Id="rId5" Type="http://schemas.openxmlformats.org/officeDocument/2006/relationships/image" Target="../media/image6.jpeg"/><Relationship Id="rId4" Type="http://schemas.openxmlformats.org/officeDocument/2006/relationships/hyperlink" Target="https://www.youtube.com/watch?v=V1wAemvxNaM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97F53CAA1I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J97F53CAA1I" TargetMode="External"/><Relationship Id="rId5" Type="http://schemas.openxmlformats.org/officeDocument/2006/relationships/image" Target="../media/image7.jpeg"/><Relationship Id="rId4" Type="http://schemas.openxmlformats.org/officeDocument/2006/relationships/hyperlink" Target="https://www.youtube.com/watch?v=V1wAemvxNaM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000" b="1" dirty="0"/>
              <a:t>Unit </a:t>
            </a:r>
            <a:r>
              <a:rPr lang="en-GB" sz="4000" b="1" dirty="0" smtClean="0"/>
              <a:t>6: Leading Sports Activities</a:t>
            </a:r>
            <a:endParaRPr lang="en-GB" sz="4000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r>
              <a:rPr lang="en-GB" b="1" dirty="0" smtClean="0">
                <a:solidFill>
                  <a:schemeClr val="tx1"/>
                </a:solidFill>
              </a:rPr>
              <a:t>Lesson 1</a:t>
            </a:r>
            <a:endParaRPr lang="en-GB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skymovies.sky.com/image/unscaled/2012/10/11/SVOD-L-Coach-Carter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065943"/>
            <a:ext cx="42862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Advanced skills of a successful sports leader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600199"/>
            <a:ext cx="8229600" cy="49251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chemeClr val="tx1"/>
                </a:solidFill>
              </a:rPr>
              <a:t>Use of language: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1800" dirty="0">
                <a:solidFill>
                  <a:srgbClr val="0000FF"/>
                </a:solidFill>
              </a:rPr>
              <a:t>H</a:t>
            </a:r>
            <a:r>
              <a:rPr lang="en-GB" sz="1800" dirty="0" smtClean="0">
                <a:solidFill>
                  <a:srgbClr val="0000FF"/>
                </a:solidFill>
              </a:rPr>
              <a:t>ave </a:t>
            </a:r>
            <a:r>
              <a:rPr lang="en-GB" sz="1800" dirty="0" smtClean="0">
                <a:solidFill>
                  <a:srgbClr val="0000FF"/>
                </a:solidFill>
              </a:rPr>
              <a:t>clear voice and </a:t>
            </a:r>
            <a:r>
              <a:rPr lang="en-GB" sz="1800" dirty="0" smtClean="0">
                <a:solidFill>
                  <a:srgbClr val="0000FF"/>
                </a:solidFill>
              </a:rPr>
              <a:t>use </a:t>
            </a:r>
            <a:r>
              <a:rPr lang="en-GB" sz="1800" dirty="0" smtClean="0">
                <a:solidFill>
                  <a:srgbClr val="0000FF"/>
                </a:solidFill>
              </a:rPr>
              <a:t>appropriate language that can be easily understood by performers.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1800" dirty="0" smtClean="0">
                <a:solidFill>
                  <a:srgbClr val="0000FF"/>
                </a:solidFill>
              </a:rPr>
              <a:t>Develops </a:t>
            </a:r>
            <a:r>
              <a:rPr lang="en-GB" sz="1800" dirty="0" smtClean="0">
                <a:solidFill>
                  <a:srgbClr val="0000FF"/>
                </a:solidFill>
              </a:rPr>
              <a:t>a good relationship</a:t>
            </a:r>
            <a:endParaRPr lang="en-GB" sz="1800" dirty="0" smtClean="0">
              <a:solidFill>
                <a:srgbClr val="0000FF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GB" sz="1800" dirty="0" smtClean="0">
                <a:solidFill>
                  <a:srgbClr val="0000FF"/>
                </a:solidFill>
              </a:rPr>
              <a:t>Develops a high level of respect and sport-specific knowledge in performers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1800" dirty="0" smtClean="0">
                <a:solidFill>
                  <a:srgbClr val="0000FF"/>
                </a:solidFill>
              </a:rPr>
              <a:t>Basic language for beginners; more advanced for elite. Why?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Evaluation: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1800" dirty="0" smtClean="0">
                <a:solidFill>
                  <a:srgbClr val="0000FF"/>
                </a:solidFill>
              </a:rPr>
              <a:t>Sports leaders should reflect on their own </a:t>
            </a:r>
            <a:r>
              <a:rPr lang="en-GB" sz="1800" dirty="0" smtClean="0">
                <a:solidFill>
                  <a:srgbClr val="0000FF"/>
                </a:solidFill>
              </a:rPr>
              <a:t>leadership </a:t>
            </a:r>
            <a:r>
              <a:rPr lang="en-GB" sz="1800" dirty="0" smtClean="0">
                <a:solidFill>
                  <a:srgbClr val="0000FF"/>
                </a:solidFill>
              </a:rPr>
              <a:t>to improve </a:t>
            </a:r>
            <a:r>
              <a:rPr lang="en-GB" sz="1800" dirty="0" smtClean="0">
                <a:solidFill>
                  <a:srgbClr val="0000FF"/>
                </a:solidFill>
              </a:rPr>
              <a:t>and </a:t>
            </a:r>
            <a:r>
              <a:rPr lang="en-GB" sz="1800" dirty="0" smtClean="0">
                <a:solidFill>
                  <a:srgbClr val="0000FF"/>
                </a:solidFill>
              </a:rPr>
              <a:t>meet the needs of sports participants.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1800" dirty="0" smtClean="0">
                <a:solidFill>
                  <a:srgbClr val="0000FF"/>
                </a:solidFill>
              </a:rPr>
              <a:t>Should seek guidance from experienced coaches about how to improve and meet performers needs.</a:t>
            </a:r>
          </a:p>
          <a:p>
            <a:pPr>
              <a:buFont typeface="Wingdings" panose="05000000000000000000" pitchFamily="2" charset="2"/>
              <a:buChar char="v"/>
            </a:pPr>
            <a:endParaRPr lang="en-GB" sz="1600" dirty="0" smtClean="0">
              <a:solidFill>
                <a:srgbClr val="0000FF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434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Appearance</a:t>
            </a:r>
          </a:p>
          <a:p>
            <a:pPr marL="395478" indent="-285750">
              <a:buFont typeface="Wingdings" panose="05000000000000000000" pitchFamily="2" charset="2"/>
              <a:buChar char="v"/>
            </a:pPr>
            <a:r>
              <a:rPr lang="en-GB" sz="1600" dirty="0" smtClean="0">
                <a:solidFill>
                  <a:srgbClr val="0000FF"/>
                </a:solidFill>
              </a:rPr>
              <a:t>A leaders image </a:t>
            </a:r>
            <a:r>
              <a:rPr lang="en-GB" sz="1600" dirty="0" smtClean="0">
                <a:solidFill>
                  <a:srgbClr val="0000FF"/>
                </a:solidFill>
              </a:rPr>
              <a:t>should reflect their position of responsibility. </a:t>
            </a:r>
            <a:endParaRPr lang="en-GB" sz="1600" dirty="0" smtClean="0">
              <a:solidFill>
                <a:srgbClr val="0000FF"/>
              </a:solidFill>
            </a:endParaRPr>
          </a:p>
          <a:p>
            <a:pPr marL="395478" indent="-285750">
              <a:buFont typeface="Wingdings" panose="05000000000000000000" pitchFamily="2" charset="2"/>
              <a:buChar char="v"/>
            </a:pPr>
            <a:r>
              <a:rPr lang="en-GB" sz="1600" dirty="0">
                <a:solidFill>
                  <a:srgbClr val="0000FF"/>
                </a:solidFill>
              </a:rPr>
              <a:t>H</a:t>
            </a:r>
            <a:r>
              <a:rPr lang="en-GB" sz="1600" dirty="0" smtClean="0">
                <a:solidFill>
                  <a:srgbClr val="0000FF"/>
                </a:solidFill>
              </a:rPr>
              <a:t>elp </a:t>
            </a:r>
            <a:r>
              <a:rPr lang="en-GB" sz="1600" dirty="0" smtClean="0">
                <a:solidFill>
                  <a:srgbClr val="0000FF"/>
                </a:solidFill>
              </a:rPr>
              <a:t>show their level of authority and gain the trust and respect of their players.</a:t>
            </a:r>
            <a:endParaRPr lang="en-GB" sz="1600" dirty="0">
              <a:solidFill>
                <a:srgbClr val="0000FF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Enthusiasm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1600" dirty="0" smtClean="0">
                <a:solidFill>
                  <a:srgbClr val="0000FF"/>
                </a:solidFill>
              </a:rPr>
              <a:t>Must use exciting </a:t>
            </a:r>
            <a:r>
              <a:rPr lang="en-GB" sz="1600" dirty="0" smtClean="0">
                <a:solidFill>
                  <a:srgbClr val="0000FF"/>
                </a:solidFill>
              </a:rPr>
              <a:t>ways to deliver training sessions </a:t>
            </a:r>
            <a:r>
              <a:rPr lang="en-GB" sz="1600" dirty="0" smtClean="0">
                <a:solidFill>
                  <a:srgbClr val="0000FF"/>
                </a:solidFill>
              </a:rPr>
              <a:t>and be enthusiastic themselves with good knowledge.</a:t>
            </a:r>
            <a:endParaRPr lang="en-GB" sz="1600" dirty="0" smtClean="0">
              <a:solidFill>
                <a:srgbClr val="0000FF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GB" sz="1600" dirty="0" smtClean="0">
                <a:solidFill>
                  <a:srgbClr val="0000FF"/>
                </a:solidFill>
              </a:rPr>
              <a:t>Enthusiastic and </a:t>
            </a:r>
            <a:r>
              <a:rPr lang="en-GB" sz="1600" dirty="0" smtClean="0">
                <a:solidFill>
                  <a:srgbClr val="0000FF"/>
                </a:solidFill>
              </a:rPr>
              <a:t>knowledgeable </a:t>
            </a:r>
            <a:r>
              <a:rPr lang="en-GB" sz="1600" dirty="0" smtClean="0">
                <a:solidFill>
                  <a:srgbClr val="0000FF"/>
                </a:solidFill>
              </a:rPr>
              <a:t>coaches can leave a lasting impression </a:t>
            </a:r>
            <a:r>
              <a:rPr lang="en-GB" sz="1600" dirty="0" smtClean="0">
                <a:solidFill>
                  <a:srgbClr val="0000FF"/>
                </a:solidFill>
              </a:rPr>
              <a:t>and </a:t>
            </a:r>
            <a:r>
              <a:rPr lang="en-GB" sz="1600" dirty="0" smtClean="0">
                <a:solidFill>
                  <a:srgbClr val="0000FF"/>
                </a:solidFill>
              </a:rPr>
              <a:t>their enthusiasm can be passed on to players.</a:t>
            </a:r>
            <a:endParaRPr lang="en-GB" dirty="0">
              <a:solidFill>
                <a:srgbClr val="0000FF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Confidence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1600" dirty="0" smtClean="0">
                <a:solidFill>
                  <a:srgbClr val="0000FF"/>
                </a:solidFill>
              </a:rPr>
              <a:t>Must </a:t>
            </a:r>
            <a:r>
              <a:rPr lang="en-GB" sz="1600" dirty="0" smtClean="0">
                <a:solidFill>
                  <a:srgbClr val="0000FF"/>
                </a:solidFill>
              </a:rPr>
              <a:t>be confident enough to stand in front of their performers and direct them towards their goal and success.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1600" dirty="0" smtClean="0">
                <a:solidFill>
                  <a:srgbClr val="0000FF"/>
                </a:solidFill>
              </a:rPr>
              <a:t>Confidence comes with </a:t>
            </a:r>
            <a:r>
              <a:rPr lang="en-GB" sz="1600" dirty="0" smtClean="0">
                <a:solidFill>
                  <a:srgbClr val="0000FF"/>
                </a:solidFill>
              </a:rPr>
              <a:t>experience.</a:t>
            </a:r>
            <a:endParaRPr lang="en-GB" sz="1600" dirty="0">
              <a:solidFill>
                <a:srgbClr val="0000FF"/>
              </a:solidFill>
            </a:endParaRPr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 smtClean="0"/>
              <a:t>Qualities </a:t>
            </a:r>
            <a:r>
              <a:rPr lang="en-GB" dirty="0"/>
              <a:t>of a successful sports leader</a:t>
            </a:r>
          </a:p>
        </p:txBody>
      </p:sp>
    </p:spTree>
    <p:extLst>
      <p:ext uri="{BB962C8B-B14F-4D97-AF65-F5344CB8AC3E}">
        <p14:creationId xmlns:p14="http://schemas.microsoft.com/office/powerpoint/2010/main" val="1672821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Leadership style</a:t>
            </a:r>
            <a:r>
              <a:rPr lang="en-GB" dirty="0" smtClean="0">
                <a:solidFill>
                  <a:schemeClr val="tx1"/>
                </a:solidFill>
              </a:rPr>
              <a:t>: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An effective leader must use the right leadership style for their athletes:</a:t>
            </a:r>
            <a:endParaRPr lang="en-GB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Autocratic-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 smtClean="0">
                <a:solidFill>
                  <a:srgbClr val="0000FF"/>
                </a:solidFill>
              </a:rPr>
              <a:t>Leader makes all decisions and tells performers what to do.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0000FF"/>
                </a:solidFill>
              </a:rPr>
              <a:t>+ Good for beginners who need guidance to develop basic skills.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0000FF"/>
                </a:solidFill>
              </a:rPr>
              <a:t>- Only works when developing single skills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Democratic-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solidFill>
                  <a:srgbClr val="0000FF"/>
                </a:solidFill>
              </a:rPr>
              <a:t>Leader </a:t>
            </a:r>
            <a:r>
              <a:rPr lang="en-GB" dirty="0" smtClean="0">
                <a:solidFill>
                  <a:srgbClr val="0000FF"/>
                </a:solidFill>
              </a:rPr>
              <a:t>involves sports performers in decision making, but makes overall final decision</a:t>
            </a:r>
            <a:endParaRPr lang="en-GB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0000FF"/>
                </a:solidFill>
              </a:rPr>
              <a:t>+ </a:t>
            </a:r>
            <a:r>
              <a:rPr lang="en-GB" dirty="0" smtClean="0">
                <a:solidFill>
                  <a:srgbClr val="0000FF"/>
                </a:solidFill>
              </a:rPr>
              <a:t>Develops good coach-player relationships, communication and confidence.</a:t>
            </a:r>
            <a:endParaRPr lang="en-GB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0000FF"/>
                </a:solidFill>
              </a:rPr>
              <a:t>- </a:t>
            </a:r>
            <a:r>
              <a:rPr lang="en-GB" dirty="0" smtClean="0">
                <a:solidFill>
                  <a:srgbClr val="0000FF"/>
                </a:solidFill>
              </a:rPr>
              <a:t>Time consuming and problematic is consulting a big group with different opinions.</a:t>
            </a:r>
            <a:endParaRPr lang="en-GB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Laissez-Faire-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 smtClean="0">
                <a:solidFill>
                  <a:srgbClr val="0000FF"/>
                </a:solidFill>
              </a:rPr>
              <a:t>Performers make the decisions and the leader acts as a mentor.</a:t>
            </a:r>
            <a:endParaRPr lang="en-GB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0000FF"/>
                </a:solidFill>
              </a:rPr>
              <a:t>+ </a:t>
            </a:r>
            <a:r>
              <a:rPr lang="en-GB" dirty="0" smtClean="0">
                <a:solidFill>
                  <a:srgbClr val="0000FF"/>
                </a:solidFill>
              </a:rPr>
              <a:t>Develops self-confidence and decision making and can increase levels of motivation</a:t>
            </a:r>
            <a:endParaRPr lang="en-GB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0000FF"/>
                </a:solidFill>
              </a:rPr>
              <a:t>- </a:t>
            </a:r>
            <a:r>
              <a:rPr lang="en-GB" dirty="0" smtClean="0">
                <a:solidFill>
                  <a:srgbClr val="0000FF"/>
                </a:solidFill>
              </a:rPr>
              <a:t>Sessions might lack structure or fail to meet goals quickly. Without intervention from the leader techniques </a:t>
            </a:r>
            <a:r>
              <a:rPr lang="en-GB" dirty="0" err="1" smtClean="0">
                <a:solidFill>
                  <a:srgbClr val="0000FF"/>
                </a:solidFill>
              </a:rPr>
              <a:t>etc</a:t>
            </a:r>
            <a:r>
              <a:rPr lang="en-GB" dirty="0" smtClean="0">
                <a:solidFill>
                  <a:srgbClr val="0000FF"/>
                </a:solidFill>
              </a:rPr>
              <a:t>…could be learnt incorrectly.</a:t>
            </a:r>
            <a:endParaRPr lang="en-GB" dirty="0" smtClean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 smtClean="0"/>
              <a:t>Additional qualities of </a:t>
            </a:r>
            <a:r>
              <a:rPr lang="en-GB" dirty="0"/>
              <a:t>a successful sports leader</a:t>
            </a:r>
          </a:p>
        </p:txBody>
      </p:sp>
    </p:spTree>
    <p:extLst>
      <p:ext uri="{BB962C8B-B14F-4D97-AF65-F5344CB8AC3E}">
        <p14:creationId xmlns:p14="http://schemas.microsoft.com/office/powerpoint/2010/main" val="2752955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Additional qualities of a successful sports leader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781128"/>
          </a:xfrm>
        </p:spPr>
        <p:txBody>
          <a:bodyPr>
            <a:normAutofit/>
          </a:bodyPr>
          <a:lstStyle/>
          <a:p>
            <a:endParaRPr lang="en-GB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Motivation: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1800" dirty="0" smtClean="0">
                <a:solidFill>
                  <a:srgbClr val="0000FF"/>
                </a:solidFill>
              </a:rPr>
              <a:t>A sports </a:t>
            </a:r>
            <a:r>
              <a:rPr lang="en-GB" sz="1800" dirty="0" smtClean="0">
                <a:solidFill>
                  <a:srgbClr val="0000FF"/>
                </a:solidFill>
              </a:rPr>
              <a:t>leader </a:t>
            </a:r>
            <a:r>
              <a:rPr lang="en-GB" sz="1800" dirty="0" smtClean="0">
                <a:solidFill>
                  <a:srgbClr val="0000FF"/>
                </a:solidFill>
              </a:rPr>
              <a:t>should</a:t>
            </a:r>
            <a:r>
              <a:rPr lang="en-GB" sz="1800" dirty="0" smtClean="0">
                <a:solidFill>
                  <a:srgbClr val="0000FF"/>
                </a:solidFill>
              </a:rPr>
              <a:t> </a:t>
            </a:r>
            <a:r>
              <a:rPr lang="en-GB" sz="1800" dirty="0" smtClean="0">
                <a:solidFill>
                  <a:srgbClr val="0000FF"/>
                </a:solidFill>
              </a:rPr>
              <a:t>understand what motivates performers to ensure they remain focused.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800" b="1" u="sng" dirty="0" smtClean="0">
                <a:solidFill>
                  <a:srgbClr val="0000FF"/>
                </a:solidFill>
              </a:rPr>
              <a:t>INTRINSIC MOTIVATION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1800" dirty="0" smtClean="0">
                <a:solidFill>
                  <a:srgbClr val="0000FF"/>
                </a:solidFill>
              </a:rPr>
              <a:t>When a performer participates for their own sense of enjoyment </a:t>
            </a:r>
            <a:r>
              <a:rPr lang="en-GB" sz="1800" dirty="0" smtClean="0">
                <a:solidFill>
                  <a:srgbClr val="0000FF"/>
                </a:solidFill>
              </a:rPr>
              <a:t>and </a:t>
            </a:r>
            <a:r>
              <a:rPr lang="en-GB" sz="1800" dirty="0" smtClean="0">
                <a:solidFill>
                  <a:srgbClr val="0000FF"/>
                </a:solidFill>
              </a:rPr>
              <a:t>the sense of accomplishment they feel from </a:t>
            </a:r>
            <a:r>
              <a:rPr lang="en-GB" sz="1800" dirty="0" smtClean="0">
                <a:solidFill>
                  <a:srgbClr val="0000FF"/>
                </a:solidFill>
              </a:rPr>
              <a:t>participating.</a:t>
            </a:r>
            <a:endParaRPr lang="en-GB" sz="1800" dirty="0">
              <a:solidFill>
                <a:srgbClr val="0000FF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sz="1800" b="1" u="sng" dirty="0" smtClean="0">
                <a:solidFill>
                  <a:srgbClr val="0000FF"/>
                </a:solidFill>
              </a:rPr>
              <a:t>EXTRINSIC MOTIVATION</a:t>
            </a:r>
            <a:endParaRPr lang="en-GB" sz="1800" b="1" u="sng" dirty="0">
              <a:solidFill>
                <a:srgbClr val="0000FF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GB" sz="1800" dirty="0" smtClean="0">
                <a:solidFill>
                  <a:srgbClr val="0000FF"/>
                </a:solidFill>
              </a:rPr>
              <a:t>The influence of external factors that make a performer want to take part, such as the use of rewards/medals/prizes. They are </a:t>
            </a:r>
            <a:r>
              <a:rPr lang="en-GB" sz="1800" dirty="0" smtClean="0">
                <a:solidFill>
                  <a:srgbClr val="0000FF"/>
                </a:solidFill>
              </a:rPr>
              <a:t>not motivated </a:t>
            </a:r>
            <a:r>
              <a:rPr lang="en-GB" sz="1800" dirty="0" smtClean="0">
                <a:solidFill>
                  <a:srgbClr val="0000FF"/>
                </a:solidFill>
              </a:rPr>
              <a:t>by </a:t>
            </a:r>
            <a:r>
              <a:rPr lang="en-GB" sz="1800" dirty="0" smtClean="0">
                <a:solidFill>
                  <a:srgbClr val="0000FF"/>
                </a:solidFill>
              </a:rPr>
              <a:t>emotions </a:t>
            </a:r>
            <a:r>
              <a:rPr lang="en-GB" sz="1800" dirty="0" smtClean="0">
                <a:solidFill>
                  <a:srgbClr val="0000FF"/>
                </a:solidFill>
              </a:rPr>
              <a:t>they experience through playing</a:t>
            </a:r>
            <a:r>
              <a:rPr lang="en-GB" sz="1800" dirty="0" smtClean="0">
                <a:solidFill>
                  <a:schemeClr val="tx1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endParaRPr lang="en-GB" sz="1700" dirty="0" smtClean="0">
              <a:solidFill>
                <a:srgbClr val="0000FF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n-GB" sz="17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94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Additional qualities of a successful sports leader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sz="3100" dirty="0">
                <a:solidFill>
                  <a:schemeClr val="tx1"/>
                </a:solidFill>
              </a:rPr>
              <a:t>Humour: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 smtClean="0">
                <a:solidFill>
                  <a:srgbClr val="0000FF"/>
                </a:solidFill>
              </a:rPr>
              <a:t>A sense </a:t>
            </a:r>
            <a:r>
              <a:rPr lang="en-GB" dirty="0">
                <a:solidFill>
                  <a:srgbClr val="0000FF"/>
                </a:solidFill>
              </a:rPr>
              <a:t>of humour allows a leader to relate to the performers.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solidFill>
                  <a:srgbClr val="0000FF"/>
                </a:solidFill>
              </a:rPr>
              <a:t>Laughter must only be used when appropriate, but can increase performer’s enjoyment when a joke is shared.</a:t>
            </a:r>
          </a:p>
          <a:p>
            <a:r>
              <a:rPr lang="en-GB" sz="3100" dirty="0">
                <a:solidFill>
                  <a:schemeClr val="tx1"/>
                </a:solidFill>
              </a:rPr>
              <a:t>Personality: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solidFill>
                  <a:srgbClr val="0000FF"/>
                </a:solidFill>
              </a:rPr>
              <a:t>The characteristics that make an individual unique</a:t>
            </a:r>
            <a:r>
              <a:rPr lang="en-GB" dirty="0" smtClean="0">
                <a:solidFill>
                  <a:srgbClr val="0000FF"/>
                </a:solidFill>
              </a:rPr>
              <a:t>. A leader should understand the personalities of their athletes:</a:t>
            </a:r>
            <a:endParaRPr lang="en-GB" dirty="0">
              <a:solidFill>
                <a:srgbClr val="0000FF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b="1" u="sng" dirty="0">
                <a:solidFill>
                  <a:srgbClr val="0000FF"/>
                </a:solidFill>
              </a:rPr>
              <a:t>INTROVERT</a:t>
            </a:r>
            <a:endParaRPr lang="en-GB" dirty="0">
              <a:solidFill>
                <a:srgbClr val="0000FF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solidFill>
                  <a:srgbClr val="0000FF"/>
                </a:solidFill>
              </a:rPr>
              <a:t>Don’t actively seek excitement and like quiet and calm environments.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solidFill>
                  <a:srgbClr val="0000FF"/>
                </a:solidFill>
              </a:rPr>
              <a:t>Prefers sports that require low excitement and high concentration e.g. archery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b="1" u="sng" dirty="0">
                <a:solidFill>
                  <a:srgbClr val="0000FF"/>
                </a:solidFill>
              </a:rPr>
              <a:t>EXTROVERT</a:t>
            </a:r>
            <a:endParaRPr lang="en-GB" dirty="0">
              <a:solidFill>
                <a:srgbClr val="0000FF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solidFill>
                  <a:srgbClr val="0000FF"/>
                </a:solidFill>
              </a:rPr>
              <a:t>Get bored quickly and do not do well in sports that require high concentration.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solidFill>
                  <a:srgbClr val="0000FF"/>
                </a:solidFill>
              </a:rPr>
              <a:t>Enjoy exciting, fast paced sports.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8421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Professional conduct: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1600" dirty="0" smtClean="0">
                <a:solidFill>
                  <a:srgbClr val="0000FF"/>
                </a:solidFill>
              </a:rPr>
              <a:t>Clear </a:t>
            </a:r>
            <a:r>
              <a:rPr lang="en-GB" sz="1600" dirty="0" smtClean="0">
                <a:solidFill>
                  <a:srgbClr val="0000FF"/>
                </a:solidFill>
              </a:rPr>
              <a:t>line of respect between the leader and the performer.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1600" dirty="0" smtClean="0">
                <a:solidFill>
                  <a:srgbClr val="0000FF"/>
                </a:solidFill>
              </a:rPr>
              <a:t>Must act </a:t>
            </a:r>
            <a:r>
              <a:rPr lang="en-GB" sz="1600" dirty="0" smtClean="0">
                <a:solidFill>
                  <a:srgbClr val="0000FF"/>
                </a:solidFill>
              </a:rPr>
              <a:t>professionally and safely at all times.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1600" dirty="0" smtClean="0">
                <a:solidFill>
                  <a:srgbClr val="0000FF"/>
                </a:solidFill>
              </a:rPr>
              <a:t>Must promote values of </a:t>
            </a:r>
            <a:r>
              <a:rPr lang="en-GB" sz="1600" dirty="0" smtClean="0">
                <a:solidFill>
                  <a:srgbClr val="0000FF"/>
                </a:solidFill>
              </a:rPr>
              <a:t>sportsmanship </a:t>
            </a:r>
            <a:r>
              <a:rPr lang="en-GB" sz="1600" dirty="0" smtClean="0">
                <a:solidFill>
                  <a:srgbClr val="0000FF"/>
                </a:solidFill>
              </a:rPr>
              <a:t>and respect.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 smtClean="0">
                <a:solidFill>
                  <a:schemeClr val="tx1"/>
                </a:solidFill>
              </a:rPr>
              <a:t>Health and Safety: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1600" dirty="0" smtClean="0">
                <a:solidFill>
                  <a:srgbClr val="0000FF"/>
                </a:solidFill>
              </a:rPr>
              <a:t>The environment</a:t>
            </a:r>
            <a:r>
              <a:rPr lang="en-GB" sz="1600" dirty="0" smtClean="0">
                <a:solidFill>
                  <a:srgbClr val="0000FF"/>
                </a:solidFill>
              </a:rPr>
              <a:t>, equipment and activities within </a:t>
            </a:r>
            <a:r>
              <a:rPr lang="en-GB" sz="1600" dirty="0" smtClean="0">
                <a:solidFill>
                  <a:srgbClr val="0000FF"/>
                </a:solidFill>
              </a:rPr>
              <a:t>sports should be </a:t>
            </a:r>
            <a:r>
              <a:rPr lang="en-GB" sz="1600" dirty="0" smtClean="0">
                <a:solidFill>
                  <a:srgbClr val="0000FF"/>
                </a:solidFill>
              </a:rPr>
              <a:t>safe and </a:t>
            </a:r>
            <a:r>
              <a:rPr lang="en-GB" sz="1600" dirty="0" smtClean="0">
                <a:solidFill>
                  <a:srgbClr val="0000FF"/>
                </a:solidFill>
              </a:rPr>
              <a:t>participants should not be at </a:t>
            </a:r>
            <a:r>
              <a:rPr lang="en-GB" sz="1600" dirty="0" smtClean="0">
                <a:solidFill>
                  <a:srgbClr val="0000FF"/>
                </a:solidFill>
              </a:rPr>
              <a:t>risk. </a:t>
            </a:r>
            <a:endParaRPr lang="en-GB" sz="1600" dirty="0" smtClean="0">
              <a:solidFill>
                <a:srgbClr val="0000FF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GB" sz="1600" dirty="0" smtClean="0">
                <a:solidFill>
                  <a:srgbClr val="0000FF"/>
                </a:solidFill>
              </a:rPr>
              <a:t>They </a:t>
            </a:r>
            <a:r>
              <a:rPr lang="en-GB" sz="1600" dirty="0" smtClean="0">
                <a:solidFill>
                  <a:srgbClr val="0000FF"/>
                </a:solidFill>
              </a:rPr>
              <a:t>should have a suitable session plan and risk assessment to </a:t>
            </a:r>
            <a:r>
              <a:rPr lang="en-GB" sz="1600" dirty="0" smtClean="0">
                <a:solidFill>
                  <a:srgbClr val="0000FF"/>
                </a:solidFill>
              </a:rPr>
              <a:t>show they have thought of this.</a:t>
            </a:r>
            <a:endParaRPr lang="en-GB" sz="1600" dirty="0">
              <a:solidFill>
                <a:srgbClr val="0000FF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Equality: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1600" dirty="0" smtClean="0">
                <a:solidFill>
                  <a:srgbClr val="0000FF"/>
                </a:solidFill>
              </a:rPr>
              <a:t>All performers have the right to be treated equally and have equal access to progress within their sport, no matter age, gender, race, religion </a:t>
            </a:r>
            <a:r>
              <a:rPr lang="en-GB" sz="1600" dirty="0" err="1" smtClean="0">
                <a:solidFill>
                  <a:srgbClr val="0000FF"/>
                </a:solidFill>
              </a:rPr>
              <a:t>etc</a:t>
            </a:r>
            <a:r>
              <a:rPr lang="en-GB" sz="1600" dirty="0" smtClean="0">
                <a:solidFill>
                  <a:srgbClr val="0000FF"/>
                </a:solidFill>
              </a:rPr>
              <a:t>…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1600" dirty="0" smtClean="0">
                <a:solidFill>
                  <a:srgbClr val="0000FF"/>
                </a:solidFill>
              </a:rPr>
              <a:t>Must ensure </a:t>
            </a:r>
            <a:r>
              <a:rPr lang="en-GB" sz="1600" dirty="0" smtClean="0">
                <a:solidFill>
                  <a:srgbClr val="0000FF"/>
                </a:solidFill>
              </a:rPr>
              <a:t>all participants’ needs are met, they are </a:t>
            </a:r>
            <a:r>
              <a:rPr lang="en-GB" sz="1600" dirty="0" smtClean="0">
                <a:solidFill>
                  <a:srgbClr val="0000FF"/>
                </a:solidFill>
              </a:rPr>
              <a:t>respected and </a:t>
            </a:r>
            <a:r>
              <a:rPr lang="en-GB" sz="1600" dirty="0" smtClean="0">
                <a:solidFill>
                  <a:srgbClr val="0000FF"/>
                </a:solidFill>
              </a:rPr>
              <a:t>given equal levels of attention to improve and develop.</a:t>
            </a:r>
            <a:endParaRPr lang="en-GB" sz="1600" dirty="0">
              <a:solidFill>
                <a:srgbClr val="0000FF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 smtClean="0"/>
              <a:t>Core Responsibilities of a successful leader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4064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997152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Insurance:</a:t>
            </a:r>
          </a:p>
          <a:p>
            <a:r>
              <a:rPr lang="en-GB" sz="1900" dirty="0" smtClean="0">
                <a:solidFill>
                  <a:srgbClr val="0000FF"/>
                </a:solidFill>
              </a:rPr>
              <a:t>A successful sport leader must have the appropriate insurance to ensure that they are safe to practice and </a:t>
            </a:r>
            <a:r>
              <a:rPr lang="en-GB" sz="1900" dirty="0" smtClean="0">
                <a:solidFill>
                  <a:srgbClr val="0000FF"/>
                </a:solidFill>
              </a:rPr>
              <a:t>not negligent.</a:t>
            </a:r>
            <a:endParaRPr lang="en-GB" sz="1900" dirty="0" smtClean="0">
              <a:solidFill>
                <a:srgbClr val="0000FF"/>
              </a:solidFill>
            </a:endParaRPr>
          </a:p>
          <a:p>
            <a:r>
              <a:rPr lang="en-GB" sz="1900" dirty="0" smtClean="0">
                <a:solidFill>
                  <a:srgbClr val="0000FF"/>
                </a:solidFill>
              </a:rPr>
              <a:t>Public </a:t>
            </a:r>
            <a:r>
              <a:rPr lang="en-GB" sz="1900" dirty="0" smtClean="0">
                <a:solidFill>
                  <a:srgbClr val="0000FF"/>
                </a:solidFill>
              </a:rPr>
              <a:t>liability insurance to ensure they are covered for damages or compensation.</a:t>
            </a:r>
          </a:p>
          <a:p>
            <a:r>
              <a:rPr lang="en-GB" sz="1900" dirty="0" smtClean="0">
                <a:solidFill>
                  <a:srgbClr val="0000FF"/>
                </a:solidFill>
              </a:rPr>
              <a:t>Insurance for equipment.</a:t>
            </a:r>
          </a:p>
          <a:p>
            <a:r>
              <a:rPr lang="en-GB" sz="1900" dirty="0" smtClean="0">
                <a:solidFill>
                  <a:srgbClr val="0000FF"/>
                </a:solidFill>
              </a:rPr>
              <a:t>May be a requirement of the NGB to allow them to lead/coach.</a:t>
            </a:r>
            <a:endParaRPr lang="en-GB" sz="2600" dirty="0">
              <a:solidFill>
                <a:srgbClr val="0000FF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Child Protection:</a:t>
            </a:r>
          </a:p>
          <a:p>
            <a:r>
              <a:rPr lang="en-GB" sz="1900" dirty="0" smtClean="0">
                <a:solidFill>
                  <a:srgbClr val="0000FF"/>
                </a:solidFill>
              </a:rPr>
              <a:t>Anyone working with children needs suitable clearance to say that they are safe to do so.</a:t>
            </a:r>
          </a:p>
          <a:p>
            <a:r>
              <a:rPr lang="en-GB" sz="1900" dirty="0" smtClean="0">
                <a:solidFill>
                  <a:srgbClr val="0000FF"/>
                </a:solidFill>
              </a:rPr>
              <a:t>Have no criminal convictions.</a:t>
            </a:r>
          </a:p>
          <a:p>
            <a:r>
              <a:rPr lang="en-GB" sz="1900" dirty="0" smtClean="0">
                <a:solidFill>
                  <a:srgbClr val="0000FF"/>
                </a:solidFill>
              </a:rPr>
              <a:t>Need DBS clearance</a:t>
            </a:r>
            <a:r>
              <a:rPr lang="en-GB" sz="1900" dirty="0" smtClean="0">
                <a:solidFill>
                  <a:srgbClr val="0000FF"/>
                </a:solidFill>
              </a:rPr>
              <a:t>.</a:t>
            </a:r>
            <a:endParaRPr lang="en-GB" sz="1900" dirty="0" smtClean="0">
              <a:solidFill>
                <a:srgbClr val="0000FF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 smtClean="0"/>
              <a:t>Wider responsibilities of a successful sports leader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9980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Wider responsibilities of a successful sports leader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>
                <a:solidFill>
                  <a:schemeClr val="tx1"/>
                </a:solidFill>
              </a:rPr>
              <a:t>Legal Obligations:</a:t>
            </a:r>
          </a:p>
          <a:p>
            <a:r>
              <a:rPr lang="en-GB" dirty="0">
                <a:solidFill>
                  <a:srgbClr val="0000FF"/>
                </a:solidFill>
              </a:rPr>
              <a:t>Everyone has a right to a duty of care</a:t>
            </a:r>
          </a:p>
          <a:p>
            <a:r>
              <a:rPr lang="en-GB" dirty="0">
                <a:solidFill>
                  <a:srgbClr val="0000FF"/>
                </a:solidFill>
              </a:rPr>
              <a:t>Must have a NGB qualification suitable for the level of performers to coach safely.</a:t>
            </a:r>
          </a:p>
          <a:p>
            <a:r>
              <a:rPr lang="en-GB" dirty="0">
                <a:solidFill>
                  <a:srgbClr val="0000FF"/>
                </a:solidFill>
              </a:rPr>
              <a:t>Having their insurance and DBS clearance are also legal obligations.</a:t>
            </a:r>
          </a:p>
          <a:p>
            <a:r>
              <a:rPr lang="en-GB" dirty="0">
                <a:solidFill>
                  <a:schemeClr val="tx1"/>
                </a:solidFill>
              </a:rPr>
              <a:t>Ethics and Values: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solidFill>
                  <a:srgbClr val="0000FF"/>
                </a:solidFill>
              </a:rPr>
              <a:t>Must be honest and responsible and uphold the ethical values of sportsmanship and fair play. Can you think of and EG?</a:t>
            </a:r>
          </a:p>
          <a:p>
            <a:r>
              <a:rPr lang="en-GB" dirty="0">
                <a:solidFill>
                  <a:schemeClr val="tx1"/>
                </a:solidFill>
              </a:rPr>
              <a:t>Rules and Regulations: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solidFill>
                  <a:srgbClr val="0000FF"/>
                </a:solidFill>
              </a:rPr>
              <a:t>Should be able to confidently teach performers: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solidFill>
                  <a:srgbClr val="0000FF"/>
                </a:solidFill>
              </a:rPr>
              <a:t>Rules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solidFill>
                  <a:srgbClr val="0000FF"/>
                </a:solidFill>
              </a:rPr>
              <a:t>Consequences of rule breaking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solidFill>
                  <a:srgbClr val="0000FF"/>
                </a:solidFill>
              </a:rPr>
              <a:t>How to play safely (appropriate kit, technique etc.)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93276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 to you…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As part of your assignment it is important that you now describe the key attributes and responsibilities needed to be an effective sports leader.</a:t>
            </a:r>
          </a:p>
          <a:p>
            <a:pPr marL="0" indent="0">
              <a:buNone/>
            </a:pPr>
            <a:endParaRPr lang="en-GB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Use the PowerPoint template provided to:</a:t>
            </a:r>
          </a:p>
          <a:p>
            <a:pPr marL="457200" indent="-457200">
              <a:buAutoNum type="arabicParenR"/>
            </a:pPr>
            <a:r>
              <a:rPr lang="en-GB" b="1" u="sng" dirty="0" smtClean="0">
                <a:solidFill>
                  <a:schemeClr val="tx1"/>
                </a:solidFill>
              </a:rPr>
              <a:t>Define/describe</a:t>
            </a:r>
            <a:r>
              <a:rPr lang="en-GB" dirty="0" smtClean="0">
                <a:solidFill>
                  <a:schemeClr val="tx1"/>
                </a:solidFill>
              </a:rPr>
              <a:t> the attribute or responsibility.</a:t>
            </a:r>
          </a:p>
          <a:p>
            <a:pPr marL="457200" indent="-457200">
              <a:buAutoNum type="arabicParenR"/>
            </a:pPr>
            <a:r>
              <a:rPr lang="en-GB" dirty="0" smtClean="0">
                <a:solidFill>
                  <a:schemeClr val="tx1"/>
                </a:solidFill>
              </a:rPr>
              <a:t>Provide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b="1" u="sng" dirty="0" smtClean="0">
                <a:solidFill>
                  <a:schemeClr val="tx1"/>
                </a:solidFill>
              </a:rPr>
              <a:t>an example</a:t>
            </a:r>
            <a:r>
              <a:rPr lang="en-GB" dirty="0" smtClean="0">
                <a:solidFill>
                  <a:schemeClr val="tx1"/>
                </a:solidFill>
              </a:rPr>
              <a:t> to demonstrate it in a leader</a:t>
            </a:r>
          </a:p>
          <a:p>
            <a:pPr marL="457200" indent="-457200">
              <a:buAutoNum type="arabicParenR"/>
            </a:pPr>
            <a:r>
              <a:rPr lang="en-GB" b="1" u="sng" dirty="0" smtClean="0">
                <a:solidFill>
                  <a:schemeClr val="tx1"/>
                </a:solidFill>
              </a:rPr>
              <a:t>Explain</a:t>
            </a:r>
            <a:r>
              <a:rPr lang="en-GB" dirty="0" smtClean="0">
                <a:solidFill>
                  <a:schemeClr val="tx1"/>
                </a:solidFill>
              </a:rPr>
              <a:t> each attribute/responsibility- why it is important to a successful sports leader.</a:t>
            </a:r>
            <a:endParaRPr lang="en-GB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3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Coach Carter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Clip 1: </a:t>
            </a:r>
            <a:r>
              <a:rPr lang="en-GB" sz="1200" dirty="0" smtClean="0">
                <a:hlinkClick r:id="rId3"/>
              </a:rPr>
              <a:t>https</a:t>
            </a:r>
            <a:r>
              <a:rPr lang="en-GB" sz="1200" dirty="0">
                <a:hlinkClick r:id="rId3"/>
              </a:rPr>
              <a:t>://www.youtube.com/watch?v=V1wAemvxNaM</a:t>
            </a:r>
            <a:endParaRPr lang="en-GB" sz="1200" dirty="0"/>
          </a:p>
          <a:p>
            <a:pPr marL="0" indent="0">
              <a:buNone/>
            </a:pPr>
            <a:endParaRPr lang="en-GB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Skills? Advanced Skills? Qualities? Additional Qualities?</a:t>
            </a: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chemeClr val="tx1"/>
              </a:solidFill>
              <a:hlinkClick r:id="rId3"/>
            </a:endParaRPr>
          </a:p>
          <a:p>
            <a:pPr marL="0" indent="0">
              <a:buNone/>
            </a:pPr>
            <a:endParaRPr lang="en-GB" dirty="0" smtClean="0">
              <a:hlinkClick r:id="rId3"/>
            </a:endParaRP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V1wAemvxNaM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907704" y="2204864"/>
            <a:ext cx="5486356" cy="308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67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42910" y="928670"/>
            <a:ext cx="7772400" cy="819136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sng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Learning Outcomes</a:t>
            </a:r>
            <a:endParaRPr kumimoji="0" lang="en-GB" sz="2800" b="0" i="0" u="sng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 Black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71472" y="1857364"/>
            <a:ext cx="807249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After completing the unit you should be able to achieve the following outcomes:</a:t>
            </a:r>
          </a:p>
          <a:p>
            <a:pPr algn="just">
              <a:buNone/>
            </a:pPr>
            <a:endParaRPr lang="en-GB" sz="24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+mj-lt"/>
              <a:buAutoNum type="alphaUcPeriod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Know the attributes associated with successful sports leadership</a:t>
            </a:r>
          </a:p>
          <a:p>
            <a:pPr marL="457200" indent="-457200" algn="just">
              <a:buFont typeface="+mj-lt"/>
              <a:buAutoNum type="alphaUcPeriod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Undertake the planning and leading of sports activities</a:t>
            </a:r>
          </a:p>
          <a:p>
            <a:pPr marL="457200" indent="-457200" algn="just">
              <a:buFont typeface="+mj-lt"/>
              <a:buAutoNum type="alphaUcPeriod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Review the planning and leading of a sports activity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Coach Carter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Clip 2</a:t>
            </a:r>
            <a:r>
              <a:rPr lang="en-GB" dirty="0"/>
              <a:t>: </a:t>
            </a:r>
            <a:r>
              <a:rPr lang="en-GB" sz="1200" dirty="0">
                <a:hlinkClick r:id="rId3"/>
              </a:rPr>
              <a:t>https://</a:t>
            </a:r>
            <a:r>
              <a:rPr lang="en-GB" sz="1200" dirty="0" smtClean="0">
                <a:hlinkClick r:id="rId3"/>
              </a:rPr>
              <a:t>www.youtube.com/watch?v=qUiptlAJcyQ</a:t>
            </a:r>
            <a:endParaRPr lang="en-GB" sz="1200" dirty="0" smtClean="0"/>
          </a:p>
          <a:p>
            <a:pPr marL="0" indent="0">
              <a:buNone/>
            </a:pPr>
            <a:endParaRPr lang="en-GB" sz="1200" dirty="0"/>
          </a:p>
          <a:p>
            <a:pPr marL="0" indent="0">
              <a:buNone/>
            </a:pPr>
            <a:endParaRPr lang="en-GB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Skills? Advanced Skills? Qualities? Additional Qualities?</a:t>
            </a: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chemeClr val="tx1"/>
              </a:solidFill>
              <a:hlinkClick r:id="rId4"/>
            </a:endParaRPr>
          </a:p>
          <a:p>
            <a:pPr marL="0" indent="0">
              <a:buNone/>
            </a:pPr>
            <a:endParaRPr lang="en-GB" dirty="0" smtClean="0">
              <a:hlinkClick r:id="rId4"/>
            </a:endParaRP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qUiptlAJcyQ"/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1619672" y="2285873"/>
            <a:ext cx="5616624" cy="3159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98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Coach Carter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Clip 3: </a:t>
            </a:r>
            <a:r>
              <a:rPr lang="en-GB" sz="1200" dirty="0">
                <a:hlinkClick r:id="rId3"/>
              </a:rPr>
              <a:t>https://</a:t>
            </a:r>
            <a:r>
              <a:rPr lang="en-GB" sz="1200" dirty="0" smtClean="0">
                <a:hlinkClick r:id="rId3"/>
              </a:rPr>
              <a:t>www.youtube.com/watch?v=JomrLxDiT5g</a:t>
            </a:r>
            <a:endParaRPr lang="en-GB" sz="1200" dirty="0" smtClean="0"/>
          </a:p>
          <a:p>
            <a:pPr marL="0" indent="0">
              <a:buNone/>
            </a:pPr>
            <a:endParaRPr lang="en-GB" sz="1200" dirty="0"/>
          </a:p>
          <a:p>
            <a:pPr marL="0" indent="0">
              <a:buNone/>
            </a:pPr>
            <a:endParaRPr lang="en-GB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Skills? Advanced Skills? Qualities? Additional Qualities?</a:t>
            </a: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chemeClr val="tx1"/>
              </a:solidFill>
              <a:hlinkClick r:id="rId4"/>
            </a:endParaRPr>
          </a:p>
          <a:p>
            <a:pPr marL="0" indent="0">
              <a:buNone/>
            </a:pPr>
            <a:endParaRPr lang="en-GB" dirty="0" smtClean="0">
              <a:hlinkClick r:id="rId4"/>
            </a:endParaRP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6" name="JomrLxDiT5g"/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1691680" y="2132856"/>
            <a:ext cx="5870398" cy="3302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53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Coach Carter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Clip 4: </a:t>
            </a:r>
            <a:r>
              <a:rPr lang="en-GB" sz="1200" dirty="0">
                <a:hlinkClick r:id="rId3"/>
              </a:rPr>
              <a:t>https://</a:t>
            </a:r>
            <a:r>
              <a:rPr lang="en-GB" sz="1200" dirty="0" smtClean="0">
                <a:hlinkClick r:id="rId3"/>
              </a:rPr>
              <a:t>www.youtube.com/watch?v=2FKPDOpKzDo</a:t>
            </a:r>
            <a:endParaRPr lang="en-GB" sz="1200" dirty="0" smtClean="0"/>
          </a:p>
          <a:p>
            <a:pPr marL="0" indent="0">
              <a:buNone/>
            </a:pPr>
            <a:endParaRPr lang="en-GB" sz="1200" dirty="0" smtClean="0"/>
          </a:p>
          <a:p>
            <a:pPr marL="0" indent="0">
              <a:buNone/>
            </a:pPr>
            <a:endParaRPr lang="en-GB" sz="1200" dirty="0"/>
          </a:p>
          <a:p>
            <a:pPr marL="0" indent="0">
              <a:buNone/>
            </a:pPr>
            <a:endParaRPr lang="en-GB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Skills? Advanced Skills? Qualities? Additional Qualities?</a:t>
            </a: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chemeClr val="tx1"/>
              </a:solidFill>
              <a:hlinkClick r:id="rId4"/>
            </a:endParaRPr>
          </a:p>
          <a:p>
            <a:pPr marL="0" indent="0">
              <a:buNone/>
            </a:pPr>
            <a:endParaRPr lang="en-GB" dirty="0" smtClean="0">
              <a:hlinkClick r:id="rId4"/>
            </a:endParaRP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2FKPDOpKzDo"/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1979712" y="2132856"/>
            <a:ext cx="5486356" cy="308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01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Coach Carter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Clip 5</a:t>
            </a:r>
            <a:r>
              <a:rPr lang="en-GB" dirty="0"/>
              <a:t>: </a:t>
            </a:r>
            <a:r>
              <a:rPr lang="en-GB" sz="1300" dirty="0">
                <a:hlinkClick r:id="rId3"/>
              </a:rPr>
              <a:t>https://</a:t>
            </a:r>
            <a:r>
              <a:rPr lang="en-GB" sz="1300" dirty="0" smtClean="0">
                <a:hlinkClick r:id="rId3"/>
              </a:rPr>
              <a:t>www.youtube.com/watch?v=J97F53CAA1I</a:t>
            </a:r>
            <a:endParaRPr lang="en-GB" sz="1300" dirty="0" smtClean="0"/>
          </a:p>
          <a:p>
            <a:pPr marL="0" indent="0">
              <a:buNone/>
            </a:pPr>
            <a:endParaRPr lang="en-GB" sz="1200" dirty="0" smtClean="0"/>
          </a:p>
          <a:p>
            <a:pPr marL="0" indent="0">
              <a:buNone/>
            </a:pPr>
            <a:endParaRPr lang="en-GB" sz="1200" dirty="0" smtClean="0"/>
          </a:p>
          <a:p>
            <a:pPr marL="0" indent="0">
              <a:buNone/>
            </a:pPr>
            <a:endParaRPr lang="en-GB" sz="1200" dirty="0"/>
          </a:p>
          <a:p>
            <a:pPr marL="0" indent="0">
              <a:buNone/>
            </a:pPr>
            <a:endParaRPr lang="en-GB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Skills? Advanced Skills? Qualities? Additional Qualities?</a:t>
            </a: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chemeClr val="tx1"/>
              </a:solidFill>
              <a:hlinkClick r:id="rId4"/>
            </a:endParaRPr>
          </a:p>
          <a:p>
            <a:pPr marL="0" indent="0">
              <a:buNone/>
            </a:pPr>
            <a:endParaRPr lang="en-GB" dirty="0" smtClean="0">
              <a:hlinkClick r:id="rId4"/>
            </a:endParaRP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J97F53CAA1I"/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1835696" y="2132856"/>
            <a:ext cx="5614370" cy="3158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86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051520"/>
          </a:xfrm>
        </p:spPr>
        <p:txBody>
          <a:bodyPr/>
          <a:lstStyle/>
          <a:p>
            <a:r>
              <a:rPr lang="en-GB" dirty="0" smtClean="0"/>
              <a:t>Over to you…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4726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As the second part of this assignment you must select TWO successful sports leaders and produce a poster on each</a:t>
            </a:r>
          </a:p>
          <a:p>
            <a:pPr marL="0" indent="0">
              <a:buNone/>
            </a:pPr>
            <a:endParaRPr lang="en-GB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One professional and one amateur (a PE teacher you have had, for example)?</a:t>
            </a: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You must:</a:t>
            </a:r>
          </a:p>
          <a:p>
            <a:pPr marL="457200" indent="-457200">
              <a:buAutoNum type="arabicParenR"/>
            </a:pPr>
            <a:r>
              <a:rPr lang="en-GB" b="1" dirty="0" smtClean="0">
                <a:solidFill>
                  <a:schemeClr val="tx1"/>
                </a:solidFill>
              </a:rPr>
              <a:t>Describe</a:t>
            </a:r>
            <a:r>
              <a:rPr lang="en-GB" dirty="0" smtClean="0">
                <a:solidFill>
                  <a:schemeClr val="tx1"/>
                </a:solidFill>
              </a:rPr>
              <a:t> the </a:t>
            </a:r>
            <a:r>
              <a:rPr lang="en-GB" b="1" dirty="0" smtClean="0">
                <a:solidFill>
                  <a:schemeClr val="tx1"/>
                </a:solidFill>
              </a:rPr>
              <a:t>attributes</a:t>
            </a:r>
            <a:r>
              <a:rPr lang="en-GB" dirty="0" smtClean="0">
                <a:solidFill>
                  <a:schemeClr val="tx1"/>
                </a:solidFill>
              </a:rPr>
              <a:t> (skills/advanced skills/qualities/additional qualities) they possess.</a:t>
            </a:r>
          </a:p>
          <a:p>
            <a:pPr marL="457200" indent="-457200">
              <a:buAutoNum type="arabicParenR"/>
            </a:pPr>
            <a:r>
              <a:rPr lang="en-GB" b="1" dirty="0" smtClean="0">
                <a:solidFill>
                  <a:schemeClr val="tx1"/>
                </a:solidFill>
              </a:rPr>
              <a:t>Evaluate</a:t>
            </a:r>
            <a:r>
              <a:rPr lang="en-GB" dirty="0" smtClean="0">
                <a:solidFill>
                  <a:schemeClr val="tx1"/>
                </a:solidFill>
              </a:rPr>
              <a:t> the impact each attribute has on their success- what positive effect does it have on their leadership and how does this make them successful?</a:t>
            </a:r>
          </a:p>
          <a:p>
            <a:pPr marL="0" indent="0">
              <a:buNone/>
            </a:pPr>
            <a:endParaRPr lang="en-GB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60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4348" y="2071678"/>
            <a:ext cx="7772400" cy="714369"/>
          </a:xfrm>
        </p:spPr>
        <p:txBody>
          <a:bodyPr>
            <a:normAutofit lnSpcReduction="10000"/>
          </a:bodyPr>
          <a:lstStyle/>
          <a:p>
            <a:pPr algn="ctr"/>
            <a:r>
              <a:rPr lang="en-GB" sz="4400" b="1" u="sng" dirty="0" smtClean="0">
                <a:solidFill>
                  <a:schemeClr val="tx1"/>
                </a:solidFill>
                <a:latin typeface="+mj-lt"/>
              </a:rPr>
              <a:t>Learning Aim A</a:t>
            </a:r>
            <a:endParaRPr lang="en-GB" sz="4400" b="1" u="sng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785786" y="2708920"/>
            <a:ext cx="7772400" cy="1142997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/>
          <a:p>
            <a:pPr marL="457200" indent="-457200" algn="just"/>
            <a:r>
              <a:rPr lang="en-GB" sz="3600" dirty="0" smtClean="0">
                <a:latin typeface="Arial" pitchFamily="34" charset="0"/>
                <a:cs typeface="Arial" pitchFamily="34" charset="0"/>
              </a:rPr>
              <a:t>Know the attributes associated with successful sports leadership.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/>
          <a:lstStyle/>
          <a:p>
            <a:r>
              <a:rPr lang="en-GB" u="sng" dirty="0" smtClean="0"/>
              <a:t>What is Leadership?</a:t>
            </a:r>
            <a:endParaRPr lang="en-GB" u="sng" dirty="0"/>
          </a:p>
        </p:txBody>
      </p:sp>
      <p:sp>
        <p:nvSpPr>
          <p:cNvPr id="4" name="Cloud Callout 3"/>
          <p:cNvSpPr/>
          <p:nvPr/>
        </p:nvSpPr>
        <p:spPr>
          <a:xfrm>
            <a:off x="395536" y="1643050"/>
            <a:ext cx="8358246" cy="4000528"/>
          </a:xfrm>
          <a:prstGeom prst="cloudCallout">
            <a:avLst/>
          </a:prstGeom>
          <a:solidFill>
            <a:srgbClr val="FF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GB" sz="2400" dirty="0" smtClean="0">
                <a:solidFill>
                  <a:schemeClr val="tx1"/>
                </a:solidFill>
              </a:rPr>
              <a:t>‘the behavioural process of influencing individuals and groups towards set goals’</a:t>
            </a:r>
            <a:endParaRPr lang="en-GB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 to you…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Think about sports leaders that you have seen at work, either through the press of personally.</a:t>
            </a:r>
          </a:p>
          <a:p>
            <a:pPr marL="0" indent="0">
              <a:buNone/>
            </a:pPr>
            <a:endParaRPr lang="en-GB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Can you think of anyone that you consider to be a successful sports leader?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Elite level?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Amateur?</a:t>
            </a: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Write your ideas down on your worksheet.</a:t>
            </a: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67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2494981506"/>
              </p:ext>
            </p:extLst>
          </p:nvPr>
        </p:nvGraphicFramePr>
        <p:xfrm>
          <a:off x="0" y="285728"/>
          <a:ext cx="9144000" cy="6572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 to you…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Thinking of the sports leaders that you have identified and those that we have discussed as a group, why are/were they successful leaders?</a:t>
            </a: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What did they do/possess which made them successful? Write your thoughts on your worksheet.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041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600200"/>
            <a:ext cx="8507288" cy="4525963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Communication:</a:t>
            </a:r>
          </a:p>
          <a:p>
            <a:pPr marL="395478" indent="-285750">
              <a:buFont typeface="Wingdings" panose="05000000000000000000" pitchFamily="2" charset="2"/>
              <a:buChar char="v"/>
            </a:pPr>
            <a:r>
              <a:rPr lang="en-GB" sz="1600" dirty="0" smtClean="0">
                <a:solidFill>
                  <a:srgbClr val="0000FF"/>
                </a:solidFill>
              </a:rPr>
              <a:t>Clear communication = a clear message</a:t>
            </a:r>
            <a:endParaRPr lang="en-GB" sz="1600" dirty="0" smtClean="0">
              <a:solidFill>
                <a:srgbClr val="0000FF"/>
              </a:solidFill>
            </a:endParaRPr>
          </a:p>
          <a:p>
            <a:pPr marL="395478" indent="-285750">
              <a:buFont typeface="Wingdings" panose="05000000000000000000" pitchFamily="2" charset="2"/>
              <a:buChar char="v"/>
            </a:pPr>
            <a:r>
              <a:rPr lang="en-GB" sz="1600" dirty="0" smtClean="0">
                <a:solidFill>
                  <a:srgbClr val="0000FF"/>
                </a:solidFill>
              </a:rPr>
              <a:t>Different types?</a:t>
            </a:r>
          </a:p>
          <a:p>
            <a:pPr marL="109728" indent="0">
              <a:buNone/>
            </a:pPr>
            <a:r>
              <a:rPr lang="en-GB" sz="1600" dirty="0" smtClean="0">
                <a:solidFill>
                  <a:srgbClr val="0000FF"/>
                </a:solidFill>
              </a:rPr>
              <a:t>Verbal, Non-Verbal, Listening</a:t>
            </a:r>
          </a:p>
          <a:p>
            <a:pPr marL="395478" indent="-285750">
              <a:buFont typeface="Wingdings" panose="05000000000000000000" pitchFamily="2" charset="2"/>
              <a:buChar char="v"/>
            </a:pPr>
            <a:r>
              <a:rPr lang="en-GB" sz="1600" dirty="0" smtClean="0">
                <a:solidFill>
                  <a:srgbClr val="0000FF"/>
                </a:solidFill>
              </a:rPr>
              <a:t>Should be a 2-way process so that people can develop knowledge</a:t>
            </a:r>
          </a:p>
          <a:p>
            <a:pPr marL="109728" indent="0">
              <a:buNone/>
            </a:pPr>
            <a:r>
              <a:rPr lang="en-GB" sz="1600" dirty="0" smtClean="0">
                <a:solidFill>
                  <a:srgbClr val="0000FF"/>
                </a:solidFill>
              </a:rPr>
              <a:t>Non-verbal helps others understand a leaders mood- can you think of an </a:t>
            </a:r>
            <a:r>
              <a:rPr lang="en-GB" sz="1600" dirty="0" err="1" smtClean="0">
                <a:solidFill>
                  <a:srgbClr val="0000FF"/>
                </a:solidFill>
              </a:rPr>
              <a:t>e.g</a:t>
            </a:r>
            <a:r>
              <a:rPr lang="en-GB" sz="1600" dirty="0" smtClean="0">
                <a:solidFill>
                  <a:srgbClr val="0000FF"/>
                </a:solidFill>
              </a:rPr>
              <a:t>?</a:t>
            </a:r>
            <a:endParaRPr lang="en-GB" sz="1600" dirty="0">
              <a:solidFill>
                <a:srgbClr val="0000FF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Organisation of Equipment:</a:t>
            </a:r>
          </a:p>
          <a:p>
            <a:pPr marL="395478" indent="-285750">
              <a:buFont typeface="Wingdings" panose="05000000000000000000" pitchFamily="2" charset="2"/>
              <a:buChar char="v"/>
            </a:pPr>
            <a:r>
              <a:rPr lang="en-GB" sz="1600" dirty="0" smtClean="0">
                <a:solidFill>
                  <a:srgbClr val="0000FF"/>
                </a:solidFill>
              </a:rPr>
              <a:t>Makes a </a:t>
            </a:r>
            <a:r>
              <a:rPr lang="en-GB" sz="1600" dirty="0" smtClean="0">
                <a:solidFill>
                  <a:srgbClr val="0000FF"/>
                </a:solidFill>
              </a:rPr>
              <a:t>leader appear professional and helps players respect them. What needs to be organised for a training session? Competition?</a:t>
            </a:r>
            <a:endParaRPr lang="en-GB" sz="1600" dirty="0">
              <a:solidFill>
                <a:srgbClr val="0000FF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Knowledge: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1600" dirty="0" smtClean="0">
                <a:solidFill>
                  <a:srgbClr val="0000FF"/>
                </a:solidFill>
              </a:rPr>
              <a:t>A good leader should have detailed knowledge of </a:t>
            </a:r>
            <a:r>
              <a:rPr lang="en-GB" sz="1600" dirty="0" smtClean="0">
                <a:solidFill>
                  <a:srgbClr val="0000FF"/>
                </a:solidFill>
              </a:rPr>
              <a:t>their sport.</a:t>
            </a:r>
            <a:endParaRPr lang="en-GB" sz="1600" dirty="0" smtClean="0">
              <a:solidFill>
                <a:srgbClr val="0000FF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GB" sz="1600" dirty="0" smtClean="0">
                <a:solidFill>
                  <a:srgbClr val="0000FF"/>
                </a:solidFill>
              </a:rPr>
              <a:t>What and why?</a:t>
            </a:r>
          </a:p>
          <a:p>
            <a:pPr marL="0" indent="0">
              <a:buNone/>
            </a:pPr>
            <a:r>
              <a:rPr lang="en-GB" sz="1600" dirty="0" smtClean="0">
                <a:solidFill>
                  <a:srgbClr val="0000FF"/>
                </a:solidFill>
              </a:rPr>
              <a:t>	- Laws and rules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0000FF"/>
                </a:solidFill>
              </a:rPr>
              <a:t>	</a:t>
            </a:r>
            <a:r>
              <a:rPr lang="en-GB" sz="1600" dirty="0" smtClean="0">
                <a:solidFill>
                  <a:srgbClr val="0000FF"/>
                </a:solidFill>
              </a:rPr>
              <a:t>- Sport specific (skills, techniques and tactics)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0000FF"/>
                </a:solidFill>
              </a:rPr>
              <a:t>	</a:t>
            </a:r>
            <a:r>
              <a:rPr lang="en-GB" sz="1600" dirty="0" smtClean="0">
                <a:solidFill>
                  <a:srgbClr val="0000FF"/>
                </a:solidFill>
              </a:rPr>
              <a:t>- Knowledge of fitness training and health and safety issues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0000FF"/>
                </a:solidFill>
              </a:rPr>
              <a:t>	</a:t>
            </a:r>
            <a:r>
              <a:rPr lang="en-GB" sz="1600" dirty="0" smtClean="0">
                <a:solidFill>
                  <a:srgbClr val="0000FF"/>
                </a:solidFill>
              </a:rPr>
              <a:t>-First aid and prevention of sports injuries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0000FF"/>
                </a:solidFill>
              </a:rPr>
              <a:t>	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Skills of a successful sports leader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9605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8983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GB" sz="2800" dirty="0" smtClean="0">
                <a:solidFill>
                  <a:schemeClr val="tx1"/>
                </a:solidFill>
              </a:rPr>
              <a:t>Activity Structure:</a:t>
            </a:r>
          </a:p>
          <a:p>
            <a:pPr marL="395478" indent="-285750">
              <a:buFont typeface="Wingdings" panose="05000000000000000000" pitchFamily="2" charset="2"/>
              <a:buChar char="v"/>
            </a:pPr>
            <a:r>
              <a:rPr lang="en-GB" sz="2000" dirty="0" smtClean="0">
                <a:solidFill>
                  <a:srgbClr val="0000FF"/>
                </a:solidFill>
              </a:rPr>
              <a:t>Some elements of coaching remain the same in any sport:</a:t>
            </a:r>
          </a:p>
          <a:p>
            <a:pPr marL="395478" indent="-285750">
              <a:buFont typeface="Wingdings" panose="05000000000000000000" pitchFamily="2" charset="2"/>
              <a:buChar char="v"/>
            </a:pPr>
            <a:r>
              <a:rPr lang="en-GB" sz="2000" dirty="0" smtClean="0">
                <a:solidFill>
                  <a:srgbClr val="0000FF"/>
                </a:solidFill>
              </a:rPr>
              <a:t>Planning, Preparation, Organisation, Evaluation, Review of the session</a:t>
            </a:r>
            <a:endParaRPr lang="en-GB" sz="2000" dirty="0">
              <a:solidFill>
                <a:srgbClr val="0000FF"/>
              </a:solidFill>
            </a:endParaRPr>
          </a:p>
          <a:p>
            <a:r>
              <a:rPr lang="en-GB" sz="2800" dirty="0" smtClean="0">
                <a:solidFill>
                  <a:schemeClr val="tx1"/>
                </a:solidFill>
              </a:rPr>
              <a:t>Target Setting: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000" dirty="0" smtClean="0">
                <a:solidFill>
                  <a:srgbClr val="0000FF"/>
                </a:solidFill>
              </a:rPr>
              <a:t>They should set targets </a:t>
            </a:r>
            <a:r>
              <a:rPr lang="en-GB" sz="2000" dirty="0" smtClean="0">
                <a:solidFill>
                  <a:srgbClr val="0000FF"/>
                </a:solidFill>
              </a:rPr>
              <a:t>that a team or individual can follow to improve.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000" dirty="0" smtClean="0">
                <a:solidFill>
                  <a:srgbClr val="0000FF"/>
                </a:solidFill>
              </a:rPr>
              <a:t>Short, </a:t>
            </a:r>
            <a:r>
              <a:rPr lang="en-GB" sz="2000" dirty="0" smtClean="0">
                <a:solidFill>
                  <a:srgbClr val="0000FF"/>
                </a:solidFill>
              </a:rPr>
              <a:t>medium or long term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000" dirty="0" smtClean="0">
                <a:solidFill>
                  <a:srgbClr val="0000FF"/>
                </a:solidFill>
              </a:rPr>
              <a:t>Give an </a:t>
            </a:r>
            <a:r>
              <a:rPr lang="en-GB" sz="2000" dirty="0" smtClean="0">
                <a:solidFill>
                  <a:srgbClr val="0000FF"/>
                </a:solidFill>
              </a:rPr>
              <a:t>end vision, motivate, give confidence and focus and ensure progression.</a:t>
            </a:r>
            <a:endParaRPr lang="en-GB" sz="2000" dirty="0">
              <a:solidFill>
                <a:srgbClr val="0000FF"/>
              </a:solidFill>
            </a:endParaRP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 smtClean="0"/>
              <a:t>Advanced skills of </a:t>
            </a:r>
            <a:r>
              <a:rPr lang="en-GB" dirty="0"/>
              <a:t>a successful sports leader</a:t>
            </a:r>
          </a:p>
        </p:txBody>
      </p:sp>
    </p:spTree>
    <p:extLst>
      <p:ext uri="{BB962C8B-B14F-4D97-AF65-F5344CB8AC3E}">
        <p14:creationId xmlns:p14="http://schemas.microsoft.com/office/powerpoint/2010/main" val="1934283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616</TotalTime>
  <Words>1424</Words>
  <Application>Microsoft Office PowerPoint</Application>
  <PresentationFormat>On-screen Show (4:3)</PresentationFormat>
  <Paragraphs>236</Paragraphs>
  <Slides>24</Slides>
  <Notes>2</Notes>
  <HiddenSlides>0</HiddenSlides>
  <MMClips>5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Arial Black</vt:lpstr>
      <vt:lpstr>Calibri</vt:lpstr>
      <vt:lpstr>Century Gothic</vt:lpstr>
      <vt:lpstr>Courier New</vt:lpstr>
      <vt:lpstr>Palatino Linotype</vt:lpstr>
      <vt:lpstr>Wingdings</vt:lpstr>
      <vt:lpstr>Executive</vt:lpstr>
      <vt:lpstr>Unit 6: Leading Sports Activities</vt:lpstr>
      <vt:lpstr>PowerPoint Presentation</vt:lpstr>
      <vt:lpstr>PowerPoint Presentation</vt:lpstr>
      <vt:lpstr>What is Leadership?</vt:lpstr>
      <vt:lpstr>Over to you…</vt:lpstr>
      <vt:lpstr>PowerPoint Presentation</vt:lpstr>
      <vt:lpstr>Over to you…</vt:lpstr>
      <vt:lpstr>Skills of a successful sports leader</vt:lpstr>
      <vt:lpstr>Advanced skills of a successful sports leader</vt:lpstr>
      <vt:lpstr>Advanced skills of a successful sports leader</vt:lpstr>
      <vt:lpstr>Qualities of a successful sports leader</vt:lpstr>
      <vt:lpstr>Additional qualities of a successful sports leader</vt:lpstr>
      <vt:lpstr>Additional qualities of a successful sports leader</vt:lpstr>
      <vt:lpstr>Additional qualities of a successful sports leader</vt:lpstr>
      <vt:lpstr>Core Responsibilities of a successful leader</vt:lpstr>
      <vt:lpstr>Wider responsibilities of a successful sports leader</vt:lpstr>
      <vt:lpstr>Wider responsibilities of a successful sports leader</vt:lpstr>
      <vt:lpstr>Over to you…</vt:lpstr>
      <vt:lpstr>Coach Carter</vt:lpstr>
      <vt:lpstr>Coach Carter</vt:lpstr>
      <vt:lpstr>Coach Carter</vt:lpstr>
      <vt:lpstr>Coach Carter</vt:lpstr>
      <vt:lpstr>Coach Carter</vt:lpstr>
      <vt:lpstr>Over to you…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1 - The Body in Action</dc:title>
  <dc:creator>rem</dc:creator>
  <cp:lastModifiedBy>Amy Johnson</cp:lastModifiedBy>
  <cp:revision>46</cp:revision>
  <dcterms:created xsi:type="dcterms:W3CDTF">2009-10-02T11:23:22Z</dcterms:created>
  <dcterms:modified xsi:type="dcterms:W3CDTF">2019-01-15T13:53:55Z</dcterms:modified>
</cp:coreProperties>
</file>