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9" r:id="rId7"/>
    <p:sldId id="258" r:id="rId8"/>
    <p:sldId id="26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0A61E-95E7-4322-BE02-B5E385099343}" type="datetimeFigureOut">
              <a:rPr lang="en-GB" smtClean="0"/>
              <a:t>30/04/2019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82F5-A659-4280-99D9-8FBF8E0608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8339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0A61E-95E7-4322-BE02-B5E385099343}" type="datetimeFigureOut">
              <a:rPr lang="en-GB" smtClean="0"/>
              <a:t>30/04/2019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82F5-A659-4280-99D9-8FBF8E0608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9885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0A61E-95E7-4322-BE02-B5E385099343}" type="datetimeFigureOut">
              <a:rPr lang="en-GB" smtClean="0"/>
              <a:t>30/04/2019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82F5-A659-4280-99D9-8FBF8E0608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0567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0A61E-95E7-4322-BE02-B5E385099343}" type="datetimeFigureOut">
              <a:rPr lang="en-GB" smtClean="0"/>
              <a:t>30/04/2019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82F5-A659-4280-99D9-8FBF8E0608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2704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0A61E-95E7-4322-BE02-B5E385099343}" type="datetimeFigureOut">
              <a:rPr lang="en-GB" smtClean="0"/>
              <a:t>30/04/2019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82F5-A659-4280-99D9-8FBF8E0608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2650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0A61E-95E7-4322-BE02-B5E385099343}" type="datetimeFigureOut">
              <a:rPr lang="en-GB" smtClean="0"/>
              <a:t>30/04/2019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82F5-A659-4280-99D9-8FBF8E0608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1721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0A61E-95E7-4322-BE02-B5E385099343}" type="datetimeFigureOut">
              <a:rPr lang="en-GB" smtClean="0"/>
              <a:t>30/04/2019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82F5-A659-4280-99D9-8FBF8E0608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9725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0A61E-95E7-4322-BE02-B5E385099343}" type="datetimeFigureOut">
              <a:rPr lang="en-GB" smtClean="0"/>
              <a:t>30/04/2019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82F5-A659-4280-99D9-8FBF8E0608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7964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0A61E-95E7-4322-BE02-B5E385099343}" type="datetimeFigureOut">
              <a:rPr lang="en-GB" smtClean="0"/>
              <a:t>30/04/2019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82F5-A659-4280-99D9-8FBF8E0608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0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0A61E-95E7-4322-BE02-B5E385099343}" type="datetimeFigureOut">
              <a:rPr lang="en-GB" smtClean="0"/>
              <a:t>30/04/2019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82F5-A659-4280-99D9-8FBF8E0608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713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0A61E-95E7-4322-BE02-B5E385099343}" type="datetimeFigureOut">
              <a:rPr lang="en-GB" smtClean="0"/>
              <a:t>30/04/2019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82F5-A659-4280-99D9-8FBF8E0608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5616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20A61E-95E7-4322-BE02-B5E385099343}" type="datetimeFigureOut">
              <a:rPr lang="en-GB" smtClean="0"/>
              <a:t>30/04/2019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C482F5-A659-4280-99D9-8FBF8E0608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8438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25731" y="697584"/>
            <a:ext cx="27349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Identify all technical aspects of the skill and your weaknesses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9313557" y="697584"/>
            <a:ext cx="23972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Explain the impact of each weakness on your performance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3224597" y="3610640"/>
            <a:ext cx="215007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Evaluate your biggest / most important weakness and justify why (using the impact)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5560682" y="3628389"/>
            <a:ext cx="17299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Explain the cause of your weakness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7936035" y="3610640"/>
            <a:ext cx="204298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Describe and explain the corrective measures used to improve your main weakness</a:t>
            </a:r>
            <a:endParaRPr lang="en-GB" dirty="0"/>
          </a:p>
        </p:txBody>
      </p:sp>
      <p:sp>
        <p:nvSpPr>
          <p:cNvPr id="9" name="Right Arrow 8"/>
          <p:cNvSpPr/>
          <p:nvPr/>
        </p:nvSpPr>
        <p:spPr>
          <a:xfrm rot="5400000">
            <a:off x="7575374" y="1926964"/>
            <a:ext cx="741405" cy="30755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ight Arrow 9"/>
          <p:cNvSpPr/>
          <p:nvPr/>
        </p:nvSpPr>
        <p:spPr>
          <a:xfrm rot="5400000">
            <a:off x="9987681" y="1926964"/>
            <a:ext cx="741405" cy="30755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ight Arrow 10"/>
          <p:cNvSpPr/>
          <p:nvPr/>
        </p:nvSpPr>
        <p:spPr>
          <a:xfrm rot="5400000">
            <a:off x="3777614" y="5302537"/>
            <a:ext cx="741405" cy="30755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ight Arrow 11"/>
          <p:cNvSpPr/>
          <p:nvPr/>
        </p:nvSpPr>
        <p:spPr>
          <a:xfrm rot="5400000">
            <a:off x="6001567" y="4776172"/>
            <a:ext cx="741405" cy="307555"/>
          </a:xfrm>
          <a:prstGeom prst="right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ight Arrow 12"/>
          <p:cNvSpPr/>
          <p:nvPr/>
        </p:nvSpPr>
        <p:spPr>
          <a:xfrm rot="5400000">
            <a:off x="9189990" y="5581891"/>
            <a:ext cx="741405" cy="30755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ight Arrow 13"/>
          <p:cNvSpPr/>
          <p:nvPr/>
        </p:nvSpPr>
        <p:spPr>
          <a:xfrm rot="5400000">
            <a:off x="7876928" y="5581891"/>
            <a:ext cx="741405" cy="307555"/>
          </a:xfrm>
          <a:prstGeom prst="right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/>
          <p:cNvSpPr txBox="1"/>
          <p:nvPr/>
        </p:nvSpPr>
        <p:spPr>
          <a:xfrm>
            <a:off x="7278812" y="2657403"/>
            <a:ext cx="13345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Sports Knowledge</a:t>
            </a:r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9691118" y="2657403"/>
            <a:ext cx="13345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Sports Knowledge</a:t>
            </a:r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3492619" y="5916609"/>
            <a:ext cx="13345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Sports Knowledge</a:t>
            </a:r>
            <a:endParaRPr lang="en-GB" dirty="0"/>
          </a:p>
        </p:txBody>
      </p:sp>
      <p:sp>
        <p:nvSpPr>
          <p:cNvPr id="18" name="TextBox 17"/>
          <p:cNvSpPr txBox="1"/>
          <p:nvPr/>
        </p:nvSpPr>
        <p:spPr>
          <a:xfrm>
            <a:off x="8893428" y="6106371"/>
            <a:ext cx="13345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Sports Knowledge</a:t>
            </a:r>
            <a:endParaRPr lang="en-GB" dirty="0"/>
          </a:p>
        </p:txBody>
      </p:sp>
      <p:sp>
        <p:nvSpPr>
          <p:cNvPr id="19" name="TextBox 18"/>
          <p:cNvSpPr txBox="1"/>
          <p:nvPr/>
        </p:nvSpPr>
        <p:spPr>
          <a:xfrm>
            <a:off x="5722538" y="5408654"/>
            <a:ext cx="13345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Theory Knowledge</a:t>
            </a:r>
            <a:endParaRPr lang="en-GB" dirty="0"/>
          </a:p>
        </p:txBody>
      </p:sp>
      <p:sp>
        <p:nvSpPr>
          <p:cNvPr id="20" name="TextBox 19"/>
          <p:cNvSpPr txBox="1"/>
          <p:nvPr/>
        </p:nvSpPr>
        <p:spPr>
          <a:xfrm>
            <a:off x="7577772" y="6134572"/>
            <a:ext cx="13345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Theory Knowledge</a:t>
            </a:r>
            <a:endParaRPr lang="en-GB" dirty="0"/>
          </a:p>
        </p:txBody>
      </p:sp>
      <p:sp>
        <p:nvSpPr>
          <p:cNvPr id="21" name="Rectangle 20"/>
          <p:cNvSpPr/>
          <p:nvPr/>
        </p:nvSpPr>
        <p:spPr>
          <a:xfrm>
            <a:off x="189469" y="601362"/>
            <a:ext cx="11706043" cy="289720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2632352" y="3594787"/>
            <a:ext cx="7879809" cy="321453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/>
          <p:cNvSpPr/>
          <p:nvPr/>
        </p:nvSpPr>
        <p:spPr>
          <a:xfrm>
            <a:off x="6415558" y="501363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3</a:t>
            </a:r>
            <a:endParaRPr lang="en-US" sz="54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8957527" y="501363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4</a:t>
            </a:r>
            <a:endParaRPr lang="en-US" sz="54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33593" y="232030"/>
            <a:ext cx="9473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Analysis</a:t>
            </a:r>
            <a:endParaRPr lang="en-GB" dirty="0"/>
          </a:p>
        </p:txBody>
      </p:sp>
      <p:sp>
        <p:nvSpPr>
          <p:cNvPr id="26" name="TextBox 25"/>
          <p:cNvSpPr txBox="1"/>
          <p:nvPr/>
        </p:nvSpPr>
        <p:spPr>
          <a:xfrm>
            <a:off x="1237341" y="3735122"/>
            <a:ext cx="1278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Evaluation</a:t>
            </a:r>
            <a:endParaRPr lang="en-GB" dirty="0"/>
          </a:p>
        </p:txBody>
      </p:sp>
      <p:sp>
        <p:nvSpPr>
          <p:cNvPr id="27" name="Rectangle 26"/>
          <p:cNvSpPr/>
          <p:nvPr/>
        </p:nvSpPr>
        <p:spPr>
          <a:xfrm>
            <a:off x="2749887" y="3468475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5</a:t>
            </a:r>
            <a:endParaRPr lang="en-US" sz="54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127857" y="3468475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6</a:t>
            </a:r>
            <a:endParaRPr lang="en-US" sz="54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7524437" y="3468475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7</a:t>
            </a:r>
            <a:endParaRPr lang="en-US" sz="54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298461" y="501363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2</a:t>
            </a:r>
            <a:endParaRPr lang="en-US" sz="54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395116" y="501363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1</a:t>
            </a:r>
            <a:endParaRPr lang="en-US" sz="54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99058" y="697584"/>
            <a:ext cx="27349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Identify </a:t>
            </a:r>
            <a:r>
              <a:rPr lang="en-GB" dirty="0" smtClean="0"/>
              <a:t>the weakness. State when and where it happens.</a:t>
            </a:r>
            <a:endParaRPr lang="en-GB" dirty="0"/>
          </a:p>
        </p:txBody>
      </p:sp>
      <p:sp>
        <p:nvSpPr>
          <p:cNvPr id="33" name="TextBox 32"/>
          <p:cNvSpPr txBox="1"/>
          <p:nvPr/>
        </p:nvSpPr>
        <p:spPr>
          <a:xfrm>
            <a:off x="3769637" y="697584"/>
            <a:ext cx="27349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Explain the weakness. What is the impact? Why is it your most important weakness?</a:t>
            </a:r>
            <a:endParaRPr lang="en-GB" dirty="0"/>
          </a:p>
        </p:txBody>
      </p:sp>
      <p:sp>
        <p:nvSpPr>
          <p:cNvPr id="34" name="Right Arrow 33"/>
          <p:cNvSpPr/>
          <p:nvPr/>
        </p:nvSpPr>
        <p:spPr>
          <a:xfrm rot="5400000">
            <a:off x="1328950" y="1956708"/>
            <a:ext cx="741405" cy="30755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TextBox 34"/>
          <p:cNvSpPr txBox="1"/>
          <p:nvPr/>
        </p:nvSpPr>
        <p:spPr>
          <a:xfrm>
            <a:off x="1032388" y="2687147"/>
            <a:ext cx="13345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Sports Knowledge</a:t>
            </a:r>
            <a:endParaRPr lang="en-GB" dirty="0"/>
          </a:p>
        </p:txBody>
      </p:sp>
      <p:sp>
        <p:nvSpPr>
          <p:cNvPr id="36" name="Right Arrow 35"/>
          <p:cNvSpPr/>
          <p:nvPr/>
        </p:nvSpPr>
        <p:spPr>
          <a:xfrm rot="5400000">
            <a:off x="4610223" y="2076088"/>
            <a:ext cx="741405" cy="30755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TextBox 36"/>
          <p:cNvSpPr txBox="1"/>
          <p:nvPr/>
        </p:nvSpPr>
        <p:spPr>
          <a:xfrm>
            <a:off x="4313661" y="2806527"/>
            <a:ext cx="13345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Sports Knowledge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5259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8202" y="1291040"/>
            <a:ext cx="10557086" cy="3587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5848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97117"/>
            <a:ext cx="12192000" cy="3863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7511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5273" y="1297459"/>
            <a:ext cx="10370284" cy="3504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8739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72743"/>
            <a:ext cx="12192000" cy="3512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5932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PowerPoint" ma:contentTypeID="0x010100EA90949D6391244A906844C304818D4E00E20E84268CACA44E9F88CD5F70DF3191" ma:contentTypeVersion="1" ma:contentTypeDescription="Create a new PowerPoint document" ma:contentTypeScope="" ma:versionID="c82fa1cd85bd696cac88703be82c94ed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92689CF-EB55-45C5-8321-3EA5C8F6319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D9229E6-5F41-4F75-8257-FA7982D370B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90FD8B3A-FABF-43A4-A401-94A0ABF4F528}">
  <ds:schemaRefs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schemas.microsoft.com/office/2006/metadata/properties"/>
    <ds:schemaRef ds:uri="http://purl.org/dc/terms/"/>
    <ds:schemaRef ds:uri="http://purl.org/dc/elements/1.1/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418</TotalTime>
  <Words>105</Words>
  <Application>Microsoft Office PowerPoint</Application>
  <PresentationFormat>Widescreen</PresentationFormat>
  <Paragraphs>24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 Bonney</dc:creator>
  <cp:lastModifiedBy>Daniel Bonney</cp:lastModifiedBy>
  <cp:revision>11</cp:revision>
  <dcterms:created xsi:type="dcterms:W3CDTF">2017-05-04T13:57:07Z</dcterms:created>
  <dcterms:modified xsi:type="dcterms:W3CDTF">2019-04-30T12:31:22Z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0x010100EA90949D6391244A906844C304818D4E00E20E84268CACA44E9F88CD5F70DF3191</vt:lpwstr>
  </property>
</Properties>
</file>