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6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49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01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2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63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72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92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24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2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05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2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DE1A3-0619-44C2-92B9-3083E1B00F64}" type="datetimeFigureOut">
              <a:rPr lang="en-GB" smtClean="0"/>
              <a:t>06/02/2017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BE188-9736-48F5-944D-A1CD1E8DAE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15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17" y="828902"/>
            <a:ext cx="7017351" cy="526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5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634345">
            <a:off x="638731" y="381808"/>
            <a:ext cx="4011226" cy="3594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610644">
            <a:off x="2081037" y="2237659"/>
            <a:ext cx="9881346" cy="402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1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78940" y="90616"/>
            <a:ext cx="5552301" cy="3445089"/>
            <a:chOff x="469557" y="140043"/>
            <a:chExt cx="5552301" cy="344508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145" y="603807"/>
              <a:ext cx="5238750" cy="2981325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469557" y="140043"/>
              <a:ext cx="55523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Muscle Spindle detects stretch and creates contraction</a:t>
              </a:r>
              <a:endParaRPr lang="en-GB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723502" y="459948"/>
            <a:ext cx="7911492" cy="5942911"/>
            <a:chOff x="3723502" y="459948"/>
            <a:chExt cx="7911492" cy="594291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3502" y="1260389"/>
              <a:ext cx="7911492" cy="514247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733278" y="459948"/>
              <a:ext cx="588207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Golgi Tendon Organ senses the contraction and inhibits the muscle spindle signal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29610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54734F-7E07-425B-833D-E1D451F5D1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2D8306-451D-46D0-97E8-0CEBB6B99D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A5EAB4-7A1F-4099-BCE8-CE415104B43D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5</cp:revision>
  <dcterms:created xsi:type="dcterms:W3CDTF">2017-02-06T09:55:23Z</dcterms:created>
  <dcterms:modified xsi:type="dcterms:W3CDTF">2017-02-06T10:47:48Z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