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8" r:id="rId10"/>
    <p:sldId id="269" r:id="rId11"/>
    <p:sldId id="261" r:id="rId12"/>
    <p:sldId id="263" r:id="rId13"/>
    <p:sldId id="265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78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99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47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92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5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6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4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5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3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CFAD-0113-4C2B-9DB3-025219328C8A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A1EA2-9BC4-4908-959E-0482791246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Chemoreceptor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82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Purkinje Fibres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94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Baroreceptor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0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Proprioceptors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1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Mr Medulla!!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Sympathetic Nervous System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76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Parasympathetic Nervous System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35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SA Node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1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AV Node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Bundle of His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8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7A2949-7814-4BCB-9663-469519BF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55A5A6-1725-4E3E-B75B-8085D0B6E1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D9AF41-9A7C-46E3-A602-3FB040BE1BEB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21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Chemoreceptor</vt:lpstr>
      <vt:lpstr>Baroreceptor</vt:lpstr>
      <vt:lpstr>Proprioceptors</vt:lpstr>
      <vt:lpstr>Mr Medulla!!</vt:lpstr>
      <vt:lpstr>Sympathetic Nervous System</vt:lpstr>
      <vt:lpstr>Parasympathetic Nervous System</vt:lpstr>
      <vt:lpstr>SA Node</vt:lpstr>
      <vt:lpstr>AV Node</vt:lpstr>
      <vt:lpstr>Bundle of His</vt:lpstr>
      <vt:lpstr>Purkinje Fibres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Chemoreceptor</dc:title>
  <dc:creator>Daniel Bonney</dc:creator>
  <cp:lastModifiedBy>Daniel Bonney</cp:lastModifiedBy>
  <cp:revision>4</cp:revision>
  <cp:lastPrinted>2014-11-11T08:36:36Z</cp:lastPrinted>
  <dcterms:created xsi:type="dcterms:W3CDTF">2014-11-11T08:29:39Z</dcterms:created>
  <dcterms:modified xsi:type="dcterms:W3CDTF">2018-10-05T07:41:06Z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