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13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394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117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83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8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258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31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3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83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45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69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0500" y="1095112"/>
            <a:ext cx="89595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receptor detects an increase in CO</a:t>
            </a:r>
            <a:r>
              <a:rPr lang="en-GB" sz="2400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four venous return mechanisms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two mechanisms reduce blood flow to the non-essential organs during exercise?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part of the autonomic nervous system controls them?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Starling’s Law of the Heart (4 points)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direction does the Bohr shift move the graph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does myoglobin do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venous return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causes cardiovascular drift?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three ways to increase oxygen to working muscles.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mistake did Joe Bonney make as a goalkeeper on Sunday?</a:t>
            </a:r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9194" y="120883"/>
            <a:ext cx="1329055" cy="4356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4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20E84268CACA44E9F88CD5F70DF3191" ma:contentTypeVersion="1" ma:contentTypeDescription="Create a new PowerPoint document" ma:contentTypeScope="" ma:versionID="c82fa1cd85bd696cac88703be82c9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C89EC0-5DD6-47D8-9092-3CBC9DB6C598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36A01037-B820-429B-82CB-46CD0D35D9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EEAFC2B-BDE2-4CFB-AA64-E35A13EE18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91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8</cp:revision>
  <dcterms:created xsi:type="dcterms:W3CDTF">2016-09-22T07:21:45Z</dcterms:created>
  <dcterms:modified xsi:type="dcterms:W3CDTF">2019-09-25T09:55:53Z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0x010100EA90949D6391244A906844C304818D4E00E20E84268CACA44E9F88CD5F70DF3191</vt:lpwstr>
  </property>
</Properties>
</file>