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613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394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117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83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587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258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31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36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831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45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147E2-E465-420A-A52E-7602FF5ADA2E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7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147E2-E465-420A-A52E-7602FF5ADA2E}" type="datetimeFigureOut">
              <a:rPr lang="en-GB" smtClean="0"/>
              <a:t>01/10/2019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1806C-7376-40BC-85B4-37CD0B0868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69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10500" y="1095112"/>
            <a:ext cx="895952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four venous return mechanisms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two mechanisms reduce blood flow to the non-essential organs during exercise?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part of the autonomic nervous system controls them?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 Starling’s Law of the Heart (4 points)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direction does the Bohr shift move the graph</a:t>
            </a: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does myoglobin do?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venous return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three conditions allow oxygen to disassociate more readily from haemoglobin?</a:t>
            </a:r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posh term for the amount of a single gas?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 will gases move from and to during diffusion?</a:t>
            </a:r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9194" y="120883"/>
            <a:ext cx="1329055" cy="4356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84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20E84268CACA44E9F88CD5F70DF3191" ma:contentTypeVersion="1" ma:contentTypeDescription="Create a new PowerPoint document" ma:contentTypeScope="" ma:versionID="c82fa1cd85bd696cac88703be82c9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EAFC2B-BDE2-4CFB-AA64-E35A13EE18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A01037-B820-429B-82CB-46CD0D35D9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0C89EC0-5DD6-47D8-9092-3CBC9DB6C598}">
  <ds:schemaRefs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91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Bonney</dc:creator>
  <cp:lastModifiedBy>Daniel Bonney</cp:lastModifiedBy>
  <cp:revision>9</cp:revision>
  <dcterms:created xsi:type="dcterms:W3CDTF">2016-09-22T07:21:45Z</dcterms:created>
  <dcterms:modified xsi:type="dcterms:W3CDTF">2019-10-01T08:09:51Z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0x010100EA90949D6391244A906844C304818D4E00E20E84268CACA44E9F88CD5F70DF3191</vt:lpwstr>
  </property>
</Properties>
</file>