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4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613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394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117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83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587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258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31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36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83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45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7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147E2-E465-420A-A52E-7602FF5ADA2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69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38272" y="981538"/>
            <a:ext cx="6096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part of the heart controls the rate at which it beats?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posh term for contraction of the heart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posh term for 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relaxation 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heart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the following in the correct order:</a:t>
            </a:r>
          </a:p>
          <a:p>
            <a:pPr marL="1771650" lvl="3" indent="-4000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Bundle of His</a:t>
            </a:r>
          </a:p>
          <a:p>
            <a:pPr marL="1771650" lvl="3" indent="-4000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 Node</a:t>
            </a:r>
          </a:p>
          <a:p>
            <a:pPr marL="1771650" lvl="3" indent="-4000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Purkinje Fibres</a:t>
            </a:r>
          </a:p>
          <a:p>
            <a:pPr marL="1771650" lvl="3" indent="-4000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 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Node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the SA Node do?</a:t>
            </a:r>
          </a:p>
          <a:p>
            <a:pPr lvl="3"/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9194" y="120883"/>
            <a:ext cx="1329055" cy="4356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972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5860" y="321603"/>
            <a:ext cx="8959525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the part of the autonomic nervous system responsible for speeding up heart rate.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receptor detects an increase in movement?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part of the heart controls the rate at which it beats?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posh term for contraction of the heart?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the following in the correct order:</a:t>
            </a:r>
          </a:p>
          <a:p>
            <a:pPr marL="1771650" lvl="3" indent="-4000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Bundle of His</a:t>
            </a:r>
          </a:p>
          <a:p>
            <a:pPr marL="1771650" lvl="3" indent="-4000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 Node</a:t>
            </a:r>
          </a:p>
          <a:p>
            <a:pPr marL="1771650" lvl="3" indent="-4000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Purkinje Fibres</a:t>
            </a:r>
          </a:p>
          <a:p>
            <a:pPr marL="1771650" lvl="3" indent="-4000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 Node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does a chemoreceptor detect during exercise?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part of the brain controls heart rate?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Define anticipatory rise.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does the SA Node do?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baroreceptors detect at the start of exercise?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was the score between Joe Bonney’s </a:t>
            </a:r>
            <a:r>
              <a:rPr lang="en-GB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Loxwood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Angmering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u15s 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Sunday?</a:t>
            </a:r>
          </a:p>
          <a:p>
            <a:pPr marL="342900" indent="-342900">
              <a:buFont typeface="+mj-lt"/>
              <a:buAutoNum type="arabicPeriod"/>
            </a:pPr>
            <a:endParaRPr lang="en-GB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9194" y="120883"/>
            <a:ext cx="1329055" cy="4356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684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20E84268CACA44E9F88CD5F70DF3191" ma:contentTypeVersion="1" ma:contentTypeDescription="Create a new PowerPoint document" ma:contentTypeScope="" ma:versionID="c82fa1cd85bd696cac88703be82c94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C5C0534-1929-4DC1-8920-CBC7AECA9F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EEAFC2B-BDE2-4CFB-AA64-E35A13EE18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C89EC0-5DD6-47D8-9092-3CBC9DB6C598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http://purl.org/dc/terms/"/>
    <ds:schemaRef ds:uri="http://purl.org/dc/dcmitype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1494</TotalTime>
  <Words>175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Bonney</dc:creator>
  <cp:lastModifiedBy>Daniel Bonney</cp:lastModifiedBy>
  <cp:revision>17</cp:revision>
  <dcterms:created xsi:type="dcterms:W3CDTF">2016-09-22T07:21:45Z</dcterms:created>
  <dcterms:modified xsi:type="dcterms:W3CDTF">2019-09-17T13:50:55Z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0x010100EA90949D6391244A906844C304818D4E00E20E84268CACA44E9F88CD5F70DF3191</vt:lpwstr>
  </property>
</Properties>
</file>