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9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3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47E2-E465-420A-A52E-7602FF5ADA2E}" type="datetimeFigureOut">
              <a:rPr lang="en-GB" smtClean="0"/>
              <a:t>25/09/2019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2609" y="346541"/>
            <a:ext cx="89595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reduction in blood flow to non-essential organs created?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 following in the correct order: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Bundle of His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Node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Purkinje Fibres</a:t>
            </a:r>
          </a:p>
          <a:p>
            <a:pPr marL="1771650" lvl="3" indent="-4000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Node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 of the heart controls the rate at which it beats?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part of the brain controls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vascular shunt?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posh term for the splitting of haemoglobin and oxygen?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the part of the autonomic nervous system responsible for speeding up heart rate.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direction does the Bohr shift move the graph?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a chemoreceptor detect during exercise?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anticipatory rise.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myoglobin do?</a:t>
            </a:r>
          </a:p>
          <a:p>
            <a:pPr marL="342900" indent="-342900">
              <a:buFont typeface="+mj-lt"/>
              <a:buAutoNum type="arabicPeriod"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EAFC2B-BDE2-4CFB-AA64-E35A13EE1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01037-B820-429B-82CB-46CD0D35D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C89EC0-5DD6-47D8-9092-3CBC9DB6C598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106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9</cp:revision>
  <dcterms:created xsi:type="dcterms:W3CDTF">2016-09-22T07:21:45Z</dcterms:created>
  <dcterms:modified xsi:type="dcterms:W3CDTF">2019-09-25T09:57:17Z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