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16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83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22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42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97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72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16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00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03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51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37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ED965-D715-497F-AEE5-9F50B3A0D238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D833B-0D86-448A-AE1E-11B8D08D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91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44110"/>
              </p:ext>
            </p:extLst>
          </p:nvPr>
        </p:nvGraphicFramePr>
        <p:xfrm>
          <a:off x="310826" y="1189675"/>
          <a:ext cx="9069342" cy="4977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3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1500" baseline="0" dirty="0" smtClean="0"/>
                        <a:t>Sagittal Plane, </a:t>
                      </a:r>
                      <a:r>
                        <a:rPr lang="en-GB" sz="1500" dirty="0" smtClean="0"/>
                        <a:t>Transverse Axis</a:t>
                      </a:r>
                      <a:endParaRPr lang="en-GB" sz="1500" dirty="0"/>
                    </a:p>
                  </a:txBody>
                  <a:tcPr marL="74295" marR="74295" marT="37148" marB="3714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Frontal Plane, Sagittal Axis</a:t>
                      </a:r>
                      <a:endParaRPr lang="en-GB" sz="1500" dirty="0"/>
                    </a:p>
                  </a:txBody>
                  <a:tcPr marL="74295" marR="74295" marT="37148" marB="3714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Transverse Plane, Longitudinal Axis</a:t>
                      </a:r>
                      <a:endParaRPr lang="en-GB" sz="1500" dirty="0"/>
                    </a:p>
                  </a:txBody>
                  <a:tcPr marL="74295" marR="74295" marT="37148" marB="3714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8785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Sketch</a:t>
                      </a:r>
                      <a:r>
                        <a:rPr lang="en-GB" sz="1000" baseline="0" dirty="0" smtClean="0"/>
                        <a:t> killed Jelly Baby</a:t>
                      </a:r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Sketch</a:t>
                      </a:r>
                      <a:r>
                        <a:rPr lang="en-GB" sz="1000" baseline="0" dirty="0" smtClean="0"/>
                        <a:t> killed Jelly Baby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Sketch</a:t>
                      </a:r>
                      <a:r>
                        <a:rPr lang="en-GB" sz="1000" baseline="0" dirty="0" smtClean="0"/>
                        <a:t> killed Jelly Baby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6934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Joint actions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Joint actions</a:t>
                      </a:r>
                    </a:p>
                    <a:p>
                      <a:endParaRPr lang="en-GB" sz="10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Joint actions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53856335"/>
                  </a:ext>
                </a:extLst>
              </a:tr>
              <a:tr h="19672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Sketch</a:t>
                      </a:r>
                      <a:r>
                        <a:rPr lang="en-GB" sz="1000" baseline="0" dirty="0" smtClean="0"/>
                        <a:t> s</a:t>
                      </a:r>
                      <a:r>
                        <a:rPr lang="en-GB" sz="1000" dirty="0" smtClean="0"/>
                        <a:t>ports </a:t>
                      </a:r>
                      <a:r>
                        <a:rPr lang="en-GB" sz="1000" dirty="0" smtClean="0"/>
                        <a:t>examples</a:t>
                      </a:r>
                      <a:endParaRPr lang="en-GB" sz="1000" dirty="0" smtClean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Sketch</a:t>
                      </a:r>
                      <a:r>
                        <a:rPr lang="en-GB" sz="1000" baseline="0" dirty="0" smtClean="0"/>
                        <a:t> s</a:t>
                      </a:r>
                      <a:r>
                        <a:rPr lang="en-GB" sz="1000" dirty="0" smtClean="0"/>
                        <a:t>ports </a:t>
                      </a:r>
                      <a:r>
                        <a:rPr lang="en-GB" sz="1000" dirty="0" smtClean="0"/>
                        <a:t>examples</a:t>
                      </a:r>
                      <a:endParaRPr lang="en-GB" sz="1000" dirty="0" smtClean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Sketch</a:t>
                      </a:r>
                      <a:r>
                        <a:rPr lang="en-GB" sz="1000" baseline="0" dirty="0" smtClean="0"/>
                        <a:t> s</a:t>
                      </a:r>
                      <a:r>
                        <a:rPr lang="en-GB" sz="1000" dirty="0" smtClean="0"/>
                        <a:t>ports </a:t>
                      </a:r>
                      <a:r>
                        <a:rPr lang="en-GB" sz="1000" dirty="0" smtClean="0"/>
                        <a:t>examples</a:t>
                      </a:r>
                      <a:endParaRPr lang="en-GB" sz="1000" dirty="0" smtClean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23511" y="527274"/>
            <a:ext cx="380845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b="1" dirty="0">
                <a:latin typeface="Arial" panose="020B0604020202020204" pitchFamily="34" charset="0"/>
                <a:cs typeface="Arial" panose="020B0604020202020204" pitchFamily="34" charset="0"/>
              </a:rPr>
              <a:t>Planes and Axis of Movement</a:t>
            </a:r>
            <a:endParaRPr lang="en-GB" sz="1463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198" y="145858"/>
            <a:ext cx="1079857" cy="35393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10826" y="145858"/>
            <a:ext cx="240321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75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Level Physical Education</a:t>
            </a:r>
            <a:endParaRPr lang="en-GB" sz="975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395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7EF834-E0B0-411B-81A2-742596D7F9AB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sharepoint/v3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4B05A86-32B6-4393-A144-DB73E1C76F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7DAB9A-E028-464A-90FA-8724747D9A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4357</TotalTime>
  <Words>51</Words>
  <Application>Microsoft Office PowerPoint</Application>
  <PresentationFormat>A4 Paper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4</cp:revision>
  <cp:lastPrinted>2018-09-21T09:08:12Z</cp:lastPrinted>
  <dcterms:created xsi:type="dcterms:W3CDTF">2017-11-20T10:00:34Z</dcterms:created>
  <dcterms:modified xsi:type="dcterms:W3CDTF">2018-09-24T09:30:05Z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