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3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50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6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21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46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8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55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09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03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A8B9-6540-4E8D-9640-5461320D1169}" type="datetimeFigureOut">
              <a:rPr lang="en-GB" smtClean="0"/>
              <a:t>06/11/2017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F9F5D-6030-40C0-9157-ED5808641F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7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7269" y="1340097"/>
            <a:ext cx="879715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for sprinters to push off the blocks effectively to achieve a fast start. 	</a:t>
            </a:r>
          </a:p>
          <a:p>
            <a:endParaRPr lang="en-GB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Using knowledge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of the neuromuscular system, analyse how a sprinter is able to achieve a fast start. </a:t>
            </a: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[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 marks] 	</a:t>
            </a:r>
          </a:p>
          <a:p>
            <a:endParaRPr lang="en-GB" sz="24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0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6C37DF0-0E2B-42D7-8328-7CB7FBF761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C61679-34F1-433E-8D4D-98E821E316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C61F97-B957-427D-BE62-BC6244938999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</cp:revision>
  <dcterms:created xsi:type="dcterms:W3CDTF">2017-11-06T10:41:49Z</dcterms:created>
  <dcterms:modified xsi:type="dcterms:W3CDTF">2017-11-06T10:43:16Z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