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28/09/2018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613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28/09/2018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394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28/09/2018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117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28/09/2018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836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28/09/2018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587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28/09/2018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2258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28/09/2018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1315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28/09/2018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362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28/09/2018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831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28/09/2018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452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28/09/2018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7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147E2-E465-420A-A52E-7602FF5ADA2E}" type="datetimeFigureOut">
              <a:rPr lang="en-GB" smtClean="0"/>
              <a:t>28/09/2018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697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22609" y="556493"/>
            <a:ext cx="895952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Give an example of a 1</a:t>
            </a:r>
            <a:r>
              <a:rPr lang="en-GB" sz="2400" baseline="30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class lever.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Sketch the 1</a:t>
            </a:r>
            <a:r>
              <a:rPr lang="en-GB" sz="2400" baseline="30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class lever with appropriate terms (in full)</a:t>
            </a:r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mechanical disadvantage of this example.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the (mechanical) advantages of this example.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Give an example of a </a:t>
            </a: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2400" baseline="30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class </a:t>
            </a: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lever.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Sketch the </a:t>
            </a: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2400" baseline="30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class </a:t>
            </a: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lever with appropriate terms (in full)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mechanical advantage of this example.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the (mechanical) disadvantages </a:t>
            </a: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this example.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Give </a:t>
            </a: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example of a </a:t>
            </a: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2400" baseline="30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class </a:t>
            </a: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lever.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Sketch the </a:t>
            </a: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2400" baseline="30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class </a:t>
            </a: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lever with appropriate terms (in full)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</a:t>
            </a: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mechanical </a:t>
            </a: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disadvantage of this example.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the (mechanical) advantages of this example.</a:t>
            </a:r>
          </a:p>
          <a:p>
            <a:endParaRPr lang="en-GB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9194" y="120883"/>
            <a:ext cx="1329055" cy="4356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684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20E84268CACA44E9F88CD5F70DF3191" ma:contentTypeVersion="1" ma:contentTypeDescription="Create a new PowerPoint document" ma:contentTypeScope="" ma:versionID="c82fa1cd85bd696cac88703be82c94e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EEAFC2B-BDE2-4CFB-AA64-E35A13EE180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0C89EC0-5DD6-47D8-9092-3CBC9DB6C598}">
  <ds:schemaRefs>
    <ds:schemaRef ds:uri="http://purl.org/dc/dcmitype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36A01037-B820-429B-82CB-46CD0D35D9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770</TotalTime>
  <Words>123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Bonney</dc:creator>
  <cp:lastModifiedBy>Daniel Bonney</cp:lastModifiedBy>
  <cp:revision>14</cp:revision>
  <dcterms:created xsi:type="dcterms:W3CDTF">2016-09-22T07:21:45Z</dcterms:created>
  <dcterms:modified xsi:type="dcterms:W3CDTF">2018-09-28T08:25:43Z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0x010100EA90949D6391244A906844C304818D4E00E20E84268CACA44E9F88CD5F70DF3191</vt:lpwstr>
  </property>
</Properties>
</file>