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4" autoAdjust="0"/>
    <p:restoredTop sz="94660"/>
  </p:normalViewPr>
  <p:slideViewPr>
    <p:cSldViewPr snapToGrid="0">
      <p:cViewPr varScale="1">
        <p:scale>
          <a:sx n="68" d="100"/>
          <a:sy n="68" d="100"/>
        </p:scale>
        <p:origin x="786" y="4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96D576-01DD-4712-A2BB-1529FC96FCF4}"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17059447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96D576-01DD-4712-A2BB-1529FC96FCF4}"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3781659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96D576-01DD-4712-A2BB-1529FC96FCF4}"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3319667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96D576-01DD-4712-A2BB-1529FC96FCF4}"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1156774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96D576-01DD-4712-A2BB-1529FC96FCF4}" type="datetimeFigureOut">
              <a:rPr lang="en-GB" smtClean="0"/>
              <a:t>01/10/2018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4003409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96D576-01DD-4712-A2BB-1529FC96FCF4}"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2506315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96D576-01DD-4712-A2BB-1529FC96FCF4}" type="datetimeFigureOut">
              <a:rPr lang="en-GB" smtClean="0"/>
              <a:t>01/10/2018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851639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96D576-01DD-4712-A2BB-1529FC96FCF4}" type="datetimeFigureOut">
              <a:rPr lang="en-GB" smtClean="0"/>
              <a:t>01/10/2018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1150430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96D576-01DD-4712-A2BB-1529FC96FCF4}" type="datetimeFigureOut">
              <a:rPr lang="en-GB" smtClean="0"/>
              <a:t>01/10/2018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1487350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96D576-01DD-4712-A2BB-1529FC96FCF4}"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1302104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96D576-01DD-4712-A2BB-1529FC96FCF4}" type="datetimeFigureOut">
              <a:rPr lang="en-GB" smtClean="0"/>
              <a:t>01/10/2018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302F1FF-7E8D-4A9D-BA17-F441051D307B}" type="slidenum">
              <a:rPr lang="en-GB" smtClean="0"/>
              <a:t>‹#›</a:t>
            </a:fld>
            <a:endParaRPr lang="en-GB"/>
          </a:p>
        </p:txBody>
      </p:sp>
    </p:spTree>
    <p:extLst>
      <p:ext uri="{BB962C8B-B14F-4D97-AF65-F5344CB8AC3E}">
        <p14:creationId xmlns:p14="http://schemas.microsoft.com/office/powerpoint/2010/main" val="201814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96D576-01DD-4712-A2BB-1529FC96FCF4}" type="datetimeFigureOut">
              <a:rPr lang="en-GB" smtClean="0"/>
              <a:t>01/10/2018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F1FF-7E8D-4A9D-BA17-F441051D307B}" type="slidenum">
              <a:rPr lang="en-GB" smtClean="0"/>
              <a:t>‹#›</a:t>
            </a:fld>
            <a:endParaRPr lang="en-GB"/>
          </a:p>
        </p:txBody>
      </p:sp>
    </p:spTree>
    <p:extLst>
      <p:ext uri="{BB962C8B-B14F-4D97-AF65-F5344CB8AC3E}">
        <p14:creationId xmlns:p14="http://schemas.microsoft.com/office/powerpoint/2010/main" val="41194454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v=yBq3MNWELNU"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4.png"/><Relationship Id="rId5" Type="http://schemas.openxmlformats.org/officeDocument/2006/relationships/image" Target="../media/image2.jpeg"/><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225765" y="1110049"/>
            <a:ext cx="8001000" cy="426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80000"/>
              </a:lnSpc>
              <a:buNone/>
            </a:pPr>
            <a:r>
              <a:rPr lang="en-GB" altLang="en-US" b="1" i="1" dirty="0" smtClean="0">
                <a:latin typeface="Arial" panose="020B0604020202020204" pitchFamily="34" charset="0"/>
                <a:cs typeface="Arial" panose="020B0604020202020204" pitchFamily="34" charset="0"/>
              </a:rPr>
              <a:t>A push or a pull that alters, or tends to alter, the state of motion of a body</a:t>
            </a:r>
            <a:r>
              <a:rPr lang="en-GB" altLang="en-US" dirty="0" smtClean="0">
                <a:latin typeface="Arial" panose="020B0604020202020204" pitchFamily="34" charset="0"/>
                <a:cs typeface="Arial" panose="020B0604020202020204" pitchFamily="34" charset="0"/>
              </a:rPr>
              <a:t>.</a:t>
            </a:r>
          </a:p>
          <a:p>
            <a:pPr marL="0" indent="0">
              <a:lnSpc>
                <a:spcPct val="80000"/>
              </a:lnSpc>
              <a:buNone/>
            </a:pPr>
            <a:r>
              <a:rPr lang="en-GB" altLang="en-US" sz="1300" dirty="0" smtClean="0">
                <a:latin typeface="Arial" panose="020B0604020202020204" pitchFamily="34" charset="0"/>
                <a:cs typeface="Arial" panose="020B0604020202020204" pitchFamily="34" charset="0"/>
              </a:rPr>
              <a:t> </a:t>
            </a:r>
          </a:p>
          <a:p>
            <a:pPr marL="0" indent="0">
              <a:lnSpc>
                <a:spcPct val="80000"/>
              </a:lnSpc>
              <a:buNone/>
            </a:pPr>
            <a:r>
              <a:rPr lang="en-GB" altLang="en-US" sz="1800" b="1" dirty="0" smtClean="0">
                <a:latin typeface="Arial" panose="020B0604020202020204" pitchFamily="34" charset="0"/>
                <a:cs typeface="Arial" panose="020B0604020202020204" pitchFamily="34" charset="0"/>
              </a:rPr>
              <a:t>A force can:</a:t>
            </a:r>
            <a:r>
              <a:rPr lang="en-GB" altLang="en-US" sz="1300" b="1" dirty="0" smtClean="0">
                <a:latin typeface="Arial" panose="020B0604020202020204" pitchFamily="34" charset="0"/>
                <a:cs typeface="Arial" panose="020B0604020202020204" pitchFamily="34" charset="0"/>
              </a:rPr>
              <a:t> </a:t>
            </a:r>
          </a:p>
          <a:p>
            <a:pPr marL="0" indent="0">
              <a:lnSpc>
                <a:spcPct val="80000"/>
              </a:lnSpc>
              <a:buNone/>
            </a:pPr>
            <a:endParaRPr lang="en-GB" altLang="en-US" sz="1300" b="1" dirty="0" smtClean="0">
              <a:latin typeface="Arial" panose="020B0604020202020204" pitchFamily="34" charset="0"/>
              <a:cs typeface="Arial" panose="020B0604020202020204" pitchFamily="34" charset="0"/>
            </a:endParaRPr>
          </a:p>
          <a:p>
            <a:pPr marL="0" indent="0">
              <a:lnSpc>
                <a:spcPct val="80000"/>
              </a:lnSpc>
              <a:buNone/>
            </a:pPr>
            <a:r>
              <a:rPr lang="en-GB" altLang="en-US" sz="1800" b="1" dirty="0" smtClean="0">
                <a:latin typeface="Arial" panose="020B0604020202020204" pitchFamily="34" charset="0"/>
                <a:cs typeface="Arial" panose="020B0604020202020204" pitchFamily="34" charset="0"/>
              </a:rPr>
              <a:t>Cause a body at rest to move. For example……..</a:t>
            </a:r>
          </a:p>
          <a:p>
            <a:pPr marL="0" indent="0">
              <a:lnSpc>
                <a:spcPct val="80000"/>
              </a:lnSpc>
              <a:buNone/>
            </a:pPr>
            <a:endParaRPr lang="en-GB" altLang="en-US" sz="1800" b="1" dirty="0" smtClean="0">
              <a:latin typeface="Arial" panose="020B0604020202020204" pitchFamily="34" charset="0"/>
              <a:cs typeface="Arial" panose="020B0604020202020204" pitchFamily="34" charset="0"/>
            </a:endParaRPr>
          </a:p>
          <a:p>
            <a:pPr marL="0" indent="0">
              <a:lnSpc>
                <a:spcPct val="80000"/>
              </a:lnSpc>
              <a:buNone/>
            </a:pPr>
            <a:endParaRPr lang="en-GB" altLang="en-US" sz="1800" b="1" dirty="0" smtClean="0">
              <a:latin typeface="Arial" panose="020B0604020202020204" pitchFamily="34" charset="0"/>
              <a:cs typeface="Arial" panose="020B0604020202020204" pitchFamily="34" charset="0"/>
            </a:endParaRPr>
          </a:p>
          <a:p>
            <a:pPr marL="0" indent="0">
              <a:lnSpc>
                <a:spcPct val="80000"/>
              </a:lnSpc>
              <a:buNone/>
            </a:pPr>
            <a:r>
              <a:rPr lang="en-GB" altLang="en-US" sz="1800" b="1" dirty="0" smtClean="0">
                <a:latin typeface="Arial" panose="020B0604020202020204" pitchFamily="34" charset="0"/>
                <a:cs typeface="Arial" panose="020B0604020202020204" pitchFamily="34" charset="0"/>
              </a:rPr>
              <a:t>Cause  a moving body to change direction, accelerate or decelerate. For example………</a:t>
            </a:r>
          </a:p>
          <a:p>
            <a:pPr marL="0" indent="0">
              <a:lnSpc>
                <a:spcPct val="80000"/>
              </a:lnSpc>
              <a:buNone/>
            </a:pPr>
            <a:endParaRPr lang="en-GB" altLang="en-US" sz="1800" b="1" dirty="0" smtClean="0">
              <a:latin typeface="Arial" panose="020B0604020202020204" pitchFamily="34" charset="0"/>
              <a:cs typeface="Arial" panose="020B0604020202020204" pitchFamily="34" charset="0"/>
            </a:endParaRPr>
          </a:p>
          <a:p>
            <a:pPr marL="0" indent="0">
              <a:lnSpc>
                <a:spcPct val="80000"/>
              </a:lnSpc>
              <a:buNone/>
            </a:pPr>
            <a:endParaRPr lang="en-GB" altLang="en-US" sz="1800" b="1" dirty="0" smtClean="0">
              <a:latin typeface="Arial" panose="020B0604020202020204" pitchFamily="34" charset="0"/>
              <a:cs typeface="Arial" panose="020B0604020202020204" pitchFamily="34" charset="0"/>
            </a:endParaRPr>
          </a:p>
          <a:p>
            <a:pPr marL="0" indent="0">
              <a:lnSpc>
                <a:spcPct val="80000"/>
              </a:lnSpc>
              <a:buNone/>
            </a:pPr>
            <a:r>
              <a:rPr lang="en-GB" altLang="en-US" sz="1800" b="1" dirty="0" smtClean="0">
                <a:latin typeface="Arial" panose="020B0604020202020204" pitchFamily="34" charset="0"/>
                <a:cs typeface="Arial" panose="020B0604020202020204" pitchFamily="34" charset="0"/>
              </a:rPr>
              <a:t>Change an object’s shape. For example……..</a:t>
            </a:r>
            <a:endParaRPr lang="en-US" altLang="en-US" sz="1800" b="1" dirty="0">
              <a:latin typeface="Arial" panose="020B0604020202020204" pitchFamily="34" charset="0"/>
              <a:cs typeface="Arial" panose="020B0604020202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6692" y="5277530"/>
            <a:ext cx="3138616" cy="1271139"/>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31932" y="187254"/>
            <a:ext cx="1980590" cy="601675"/>
          </a:xfrm>
          <a:prstGeom prst="rect">
            <a:avLst/>
          </a:prstGeom>
        </p:spPr>
      </p:pic>
      <p:sp>
        <p:nvSpPr>
          <p:cNvPr id="8" name="TextBox 7"/>
          <p:cNvSpPr txBox="1"/>
          <p:nvPr/>
        </p:nvSpPr>
        <p:spPr>
          <a:xfrm>
            <a:off x="4308389" y="134148"/>
            <a:ext cx="3336324" cy="707886"/>
          </a:xfrm>
          <a:prstGeom prst="rect">
            <a:avLst/>
          </a:prstGeom>
          <a:noFill/>
        </p:spPr>
        <p:txBody>
          <a:bodyPr wrap="square" rtlCol="0">
            <a:spAutoFit/>
          </a:bodyPr>
          <a:lstStyle/>
          <a:p>
            <a:r>
              <a:rPr lang="en-GB" sz="4000" dirty="0" smtClean="0">
                <a:latin typeface="Arial" panose="020B0604020202020204" pitchFamily="34" charset="0"/>
                <a:cs typeface="Arial" panose="020B0604020202020204" pitchFamily="34" charset="0"/>
              </a:rPr>
              <a:t>Force</a:t>
            </a:r>
            <a:endParaRPr lang="en-GB"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6930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1000"/>
                                        <p:tgtEl>
                                          <p:spTgt spid="4">
                                            <p:txEl>
                                              <p:pRg st="4" end="4"/>
                                            </p:txEl>
                                          </p:spTgt>
                                        </p:tgtEl>
                                      </p:cBhvr>
                                    </p:animEffect>
                                    <p:anim calcmode="lin" valueType="num">
                                      <p:cBhvr>
                                        <p:cTn id="29"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animEffect transition="in" filter="fade">
                                      <p:cBhvr>
                                        <p:cTn id="35" dur="1000"/>
                                        <p:tgtEl>
                                          <p:spTgt spid="4">
                                            <p:txEl>
                                              <p:pRg st="7" end="7"/>
                                            </p:txEl>
                                          </p:spTgt>
                                        </p:tgtEl>
                                      </p:cBhvr>
                                    </p:animEffect>
                                    <p:anim calcmode="lin" valueType="num">
                                      <p:cBhvr>
                                        <p:cTn id="36"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10" end="10"/>
                                            </p:txEl>
                                          </p:spTgt>
                                        </p:tgtEl>
                                        <p:attrNameLst>
                                          <p:attrName>style.visibility</p:attrName>
                                        </p:attrNameLst>
                                      </p:cBhvr>
                                      <p:to>
                                        <p:strVal val="visible"/>
                                      </p:to>
                                    </p:set>
                                    <p:animEffect transition="in" filter="fade">
                                      <p:cBhvr>
                                        <p:cTn id="42" dur="1000"/>
                                        <p:tgtEl>
                                          <p:spTgt spid="4">
                                            <p:txEl>
                                              <p:pRg st="10" end="10"/>
                                            </p:txEl>
                                          </p:spTgt>
                                        </p:tgtEl>
                                      </p:cBhvr>
                                    </p:animEffect>
                                    <p:anim calcmode="lin" valueType="num">
                                      <p:cBhvr>
                                        <p:cTn id="43"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1703560" y="1884406"/>
            <a:ext cx="8001000" cy="426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ltLang="en-US" sz="2400" dirty="0" smtClean="0"/>
              <a:t>The law of Inertia states:</a:t>
            </a:r>
          </a:p>
          <a:p>
            <a:pPr marL="0" indent="0">
              <a:buNone/>
            </a:pPr>
            <a:r>
              <a:rPr lang="en-GB" altLang="en-US" sz="2400" dirty="0" smtClean="0"/>
              <a:t>“</a:t>
            </a:r>
            <a:r>
              <a:rPr lang="en-GB" altLang="en-US" sz="2400" i="1" dirty="0" smtClean="0"/>
              <a:t>A body will continue in a state of rest or of uniform velocity unless acted upon by an external force”</a:t>
            </a:r>
          </a:p>
          <a:p>
            <a:endParaRPr lang="en-GB" altLang="en-US" sz="2400" i="1" dirty="0"/>
          </a:p>
          <a:p>
            <a:pPr marL="0" indent="0">
              <a:buNone/>
            </a:pPr>
            <a:r>
              <a:rPr lang="en-GB" altLang="en-US" sz="2400" i="1" dirty="0" smtClean="0"/>
              <a:t>Sports Example?</a:t>
            </a:r>
          </a:p>
        </p:txBody>
      </p:sp>
      <p:sp>
        <p:nvSpPr>
          <p:cNvPr id="3" name="Rectangle 2"/>
          <p:cNvSpPr txBox="1">
            <a:spLocks noChangeArrowheads="1"/>
          </p:cNvSpPr>
          <p:nvPr/>
        </p:nvSpPr>
        <p:spPr>
          <a:xfrm>
            <a:off x="3490869" y="659027"/>
            <a:ext cx="8001000" cy="6672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3400" b="1" dirty="0" smtClean="0"/>
              <a:t>Newton’s First Law of Motion</a:t>
            </a:r>
            <a:endParaRPr lang="en-US" altLang="en-US" sz="3400"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932" y="187254"/>
            <a:ext cx="1980590" cy="601675"/>
          </a:xfrm>
          <a:prstGeom prst="rect">
            <a:avLst/>
          </a:prstGeom>
        </p:spPr>
      </p:pic>
    </p:spTree>
    <p:extLst>
      <p:ext uri="{BB962C8B-B14F-4D97-AF65-F5344CB8AC3E}">
        <p14:creationId xmlns:p14="http://schemas.microsoft.com/office/powerpoint/2010/main" val="30057712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634135" y="488091"/>
            <a:ext cx="8001000" cy="12160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3400" b="1" dirty="0" smtClean="0"/>
              <a:t>Newton’s Second Law of Motion</a:t>
            </a:r>
            <a:endParaRPr lang="en-US" altLang="en-US" sz="3400" b="1"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56645" y="187253"/>
            <a:ext cx="1980590" cy="601675"/>
          </a:xfrm>
          <a:prstGeom prst="rect">
            <a:avLst/>
          </a:prstGeom>
        </p:spPr>
      </p:pic>
      <p:sp>
        <p:nvSpPr>
          <p:cNvPr id="4" name="Rectangle 3"/>
          <p:cNvSpPr txBox="1">
            <a:spLocks noChangeArrowheads="1"/>
          </p:cNvSpPr>
          <p:nvPr/>
        </p:nvSpPr>
        <p:spPr>
          <a:xfrm>
            <a:off x="1860078" y="1596081"/>
            <a:ext cx="8001000" cy="426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ltLang="en-US" sz="2400" dirty="0" smtClean="0"/>
              <a:t>The law of acceleration states:</a:t>
            </a:r>
          </a:p>
          <a:p>
            <a:pPr marL="0" indent="0">
              <a:buNone/>
            </a:pPr>
            <a:r>
              <a:rPr lang="en-GB" altLang="en-US" sz="2400" dirty="0" smtClean="0"/>
              <a:t>“</a:t>
            </a:r>
            <a:r>
              <a:rPr lang="en-GB" altLang="en-US" sz="2400" i="1" dirty="0" smtClean="0"/>
              <a:t>When a force acts on an object, the rate of change of momentum experienced by the object is proportional to the size of the force and takes place in the direction in which the force acts.”</a:t>
            </a:r>
          </a:p>
          <a:p>
            <a:pPr marL="0" indent="0">
              <a:buNone/>
            </a:pPr>
            <a:endParaRPr lang="en-GB" altLang="en-US" sz="2400" i="1" dirty="0" smtClean="0"/>
          </a:p>
          <a:p>
            <a:pPr marL="0" indent="0">
              <a:buNone/>
            </a:pPr>
            <a:r>
              <a:rPr lang="en-GB" altLang="en-US" sz="2400" i="1" dirty="0" smtClean="0"/>
              <a:t>Sports Example?</a:t>
            </a:r>
          </a:p>
        </p:txBody>
      </p:sp>
    </p:spTree>
    <p:extLst>
      <p:ext uri="{BB962C8B-B14F-4D97-AF65-F5344CB8AC3E}">
        <p14:creationId xmlns:p14="http://schemas.microsoft.com/office/powerpoint/2010/main" val="30081167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062502" y="395416"/>
            <a:ext cx="8001000" cy="121602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altLang="en-US" sz="3400" b="1" dirty="0" smtClean="0"/>
              <a:t>Newton’s Third Law of Motion</a:t>
            </a:r>
            <a:endParaRPr lang="en-US" altLang="en-US" sz="3400" b="1" dirty="0"/>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82505" y="187253"/>
            <a:ext cx="1980590" cy="601675"/>
          </a:xfrm>
          <a:prstGeom prst="rect">
            <a:avLst/>
          </a:prstGeom>
        </p:spPr>
      </p:pic>
      <p:sp>
        <p:nvSpPr>
          <p:cNvPr id="4" name="Rectangle 3"/>
          <p:cNvSpPr txBox="1">
            <a:spLocks noChangeArrowheads="1"/>
          </p:cNvSpPr>
          <p:nvPr/>
        </p:nvSpPr>
        <p:spPr>
          <a:xfrm>
            <a:off x="1981505" y="1760837"/>
            <a:ext cx="8001000" cy="426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altLang="en-US" sz="2400" dirty="0" smtClean="0"/>
              <a:t>This states that :</a:t>
            </a:r>
          </a:p>
          <a:p>
            <a:pPr marL="0" indent="0">
              <a:buNone/>
            </a:pPr>
            <a:r>
              <a:rPr lang="en-GB" altLang="en-US" sz="2400" dirty="0" smtClean="0"/>
              <a:t>“</a:t>
            </a:r>
            <a:r>
              <a:rPr lang="en-GB" altLang="en-US" sz="2400" i="1" dirty="0" smtClean="0"/>
              <a:t>For every action there is an equal and opposite reaction.”</a:t>
            </a:r>
          </a:p>
          <a:p>
            <a:pPr marL="0" indent="0">
              <a:buNone/>
            </a:pPr>
            <a:endParaRPr lang="en-GB" altLang="en-US" sz="2400" i="1" dirty="0" smtClean="0"/>
          </a:p>
          <a:p>
            <a:pPr marL="0" indent="0">
              <a:buNone/>
            </a:pPr>
            <a:r>
              <a:rPr lang="en-GB" altLang="en-US" sz="2400" i="1" dirty="0" smtClean="0"/>
              <a:t>Sports Example?</a:t>
            </a:r>
          </a:p>
        </p:txBody>
      </p:sp>
    </p:spTree>
    <p:extLst>
      <p:ext uri="{BB962C8B-B14F-4D97-AF65-F5344CB8AC3E}">
        <p14:creationId xmlns:p14="http://schemas.microsoft.com/office/powerpoint/2010/main" val="2309173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4"/>
          <a:srcRect l="17769"/>
          <a:stretch/>
        </p:blipFill>
        <p:spPr>
          <a:xfrm>
            <a:off x="337624" y="1048387"/>
            <a:ext cx="10025575" cy="2003957"/>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82505" y="187253"/>
            <a:ext cx="1980590" cy="601675"/>
          </a:xfrm>
          <a:prstGeom prst="rect">
            <a:avLst/>
          </a:prstGeom>
        </p:spPr>
      </p:pic>
      <p:sp>
        <p:nvSpPr>
          <p:cNvPr id="4" name="Rectangle 2"/>
          <p:cNvSpPr>
            <a:spLocks noChangeArrowheads="1"/>
          </p:cNvSpPr>
          <p:nvPr/>
        </p:nvSpPr>
        <p:spPr bwMode="auto">
          <a:xfrm>
            <a:off x="10534367" y="2897500"/>
            <a:ext cx="500066" cy="3643338"/>
          </a:xfrm>
          <a:prstGeom prst="rect">
            <a:avLst/>
          </a:prstGeom>
          <a:gradFill flip="none" rotWithShape="1">
            <a:gsLst>
              <a:gs pos="0">
                <a:srgbClr val="8488C4"/>
              </a:gs>
              <a:gs pos="53000">
                <a:srgbClr val="D4DEFF"/>
              </a:gs>
              <a:gs pos="83000">
                <a:srgbClr val="D4DEFF"/>
              </a:gs>
              <a:gs pos="100000">
                <a:srgbClr val="96AB94"/>
              </a:gs>
            </a:gsLst>
            <a:lin ang="13500000" scaled="1"/>
            <a:tileRect/>
          </a:gradFill>
          <a:ln w="9525">
            <a:solidFill>
              <a:schemeClr val="tx1"/>
            </a:solidFill>
            <a:miter lim="800000"/>
            <a:headEnd/>
            <a:tailEnd/>
          </a:ln>
          <a:effectLst/>
          <a:scene3d>
            <a:camera prst="orthographicFront"/>
            <a:lightRig rig="threePt" dir="t"/>
          </a:scene3d>
          <a:sp3d extrusionH="76200" prstMaterial="clear">
            <a:bevelT w="152400" h="50800" prst="softRound"/>
            <a:bevelB/>
            <a:extrusionClr>
              <a:schemeClr val="bg1"/>
            </a:extrusionClr>
          </a:sp3d>
        </p:spPr>
        <p:txBody>
          <a:bodyPr wrap="none" anchor="ctr"/>
          <a:lstStyle/>
          <a:p>
            <a:pPr>
              <a:defRPr/>
            </a:pPr>
            <a:endParaRPr lang="en-GB"/>
          </a:p>
        </p:txBody>
      </p:sp>
      <p:sp>
        <p:nvSpPr>
          <p:cNvPr id="5" name="Line 4"/>
          <p:cNvSpPr>
            <a:spLocks noChangeShapeType="1"/>
          </p:cNvSpPr>
          <p:nvPr/>
        </p:nvSpPr>
        <p:spPr bwMode="auto">
          <a:xfrm>
            <a:off x="11105845" y="2897505"/>
            <a:ext cx="0" cy="3600450"/>
          </a:xfrm>
          <a:prstGeom prst="line">
            <a:avLst/>
          </a:prstGeom>
          <a:noFill/>
          <a:ln w="28575">
            <a:solidFill>
              <a:srgbClr val="6600FF"/>
            </a:solidFill>
            <a:round/>
            <a:headEnd/>
            <a:tailEnd/>
          </a:ln>
        </p:spPr>
        <p:txBody>
          <a:bodyPr/>
          <a:lstStyle/>
          <a:p>
            <a:endParaRPr lang="en-GB"/>
          </a:p>
        </p:txBody>
      </p:sp>
      <p:sp>
        <p:nvSpPr>
          <p:cNvPr id="6" name="Line 5"/>
          <p:cNvSpPr>
            <a:spLocks noChangeShapeType="1"/>
          </p:cNvSpPr>
          <p:nvPr/>
        </p:nvSpPr>
        <p:spPr bwMode="auto">
          <a:xfrm>
            <a:off x="11105845" y="5778818"/>
            <a:ext cx="215900" cy="0"/>
          </a:xfrm>
          <a:prstGeom prst="line">
            <a:avLst/>
          </a:prstGeom>
          <a:noFill/>
          <a:ln w="28575">
            <a:solidFill>
              <a:srgbClr val="6600FF"/>
            </a:solidFill>
            <a:round/>
            <a:headEnd/>
            <a:tailEnd/>
          </a:ln>
        </p:spPr>
        <p:txBody>
          <a:bodyPr/>
          <a:lstStyle/>
          <a:p>
            <a:endParaRPr lang="en-GB"/>
          </a:p>
        </p:txBody>
      </p:sp>
      <p:sp>
        <p:nvSpPr>
          <p:cNvPr id="7" name="Line 6"/>
          <p:cNvSpPr>
            <a:spLocks noChangeShapeType="1"/>
          </p:cNvSpPr>
          <p:nvPr/>
        </p:nvSpPr>
        <p:spPr bwMode="auto">
          <a:xfrm>
            <a:off x="11105845" y="3257868"/>
            <a:ext cx="215900" cy="0"/>
          </a:xfrm>
          <a:prstGeom prst="line">
            <a:avLst/>
          </a:prstGeom>
          <a:noFill/>
          <a:ln w="28575">
            <a:solidFill>
              <a:srgbClr val="6600FF"/>
            </a:solidFill>
            <a:round/>
            <a:headEnd/>
            <a:tailEnd/>
          </a:ln>
        </p:spPr>
        <p:txBody>
          <a:bodyPr/>
          <a:lstStyle/>
          <a:p>
            <a:endParaRPr lang="en-GB"/>
          </a:p>
        </p:txBody>
      </p:sp>
      <p:sp>
        <p:nvSpPr>
          <p:cNvPr id="8" name="Line 7"/>
          <p:cNvSpPr>
            <a:spLocks noChangeShapeType="1"/>
          </p:cNvSpPr>
          <p:nvPr/>
        </p:nvSpPr>
        <p:spPr bwMode="auto">
          <a:xfrm>
            <a:off x="11105845" y="2897505"/>
            <a:ext cx="215900" cy="0"/>
          </a:xfrm>
          <a:prstGeom prst="line">
            <a:avLst/>
          </a:prstGeom>
          <a:noFill/>
          <a:ln w="28575">
            <a:solidFill>
              <a:srgbClr val="6600FF"/>
            </a:solidFill>
            <a:round/>
            <a:headEnd/>
            <a:tailEnd/>
          </a:ln>
        </p:spPr>
        <p:txBody>
          <a:bodyPr/>
          <a:lstStyle/>
          <a:p>
            <a:endParaRPr lang="en-GB"/>
          </a:p>
        </p:txBody>
      </p:sp>
      <p:sp>
        <p:nvSpPr>
          <p:cNvPr id="9" name="Line 8"/>
          <p:cNvSpPr>
            <a:spLocks noChangeShapeType="1"/>
          </p:cNvSpPr>
          <p:nvPr/>
        </p:nvSpPr>
        <p:spPr bwMode="auto">
          <a:xfrm>
            <a:off x="11105845" y="4697730"/>
            <a:ext cx="215900" cy="0"/>
          </a:xfrm>
          <a:prstGeom prst="line">
            <a:avLst/>
          </a:prstGeom>
          <a:noFill/>
          <a:ln w="28575">
            <a:solidFill>
              <a:srgbClr val="6600FF"/>
            </a:solidFill>
            <a:round/>
            <a:headEnd/>
            <a:tailEnd/>
          </a:ln>
        </p:spPr>
        <p:txBody>
          <a:bodyPr/>
          <a:lstStyle/>
          <a:p>
            <a:endParaRPr lang="en-GB"/>
          </a:p>
        </p:txBody>
      </p:sp>
      <p:sp>
        <p:nvSpPr>
          <p:cNvPr id="10" name="Line 9"/>
          <p:cNvSpPr>
            <a:spLocks noChangeShapeType="1"/>
          </p:cNvSpPr>
          <p:nvPr/>
        </p:nvSpPr>
        <p:spPr bwMode="auto">
          <a:xfrm>
            <a:off x="11105845" y="6497955"/>
            <a:ext cx="215900" cy="0"/>
          </a:xfrm>
          <a:prstGeom prst="line">
            <a:avLst/>
          </a:prstGeom>
          <a:noFill/>
          <a:ln w="28575">
            <a:solidFill>
              <a:srgbClr val="6600FF"/>
            </a:solidFill>
            <a:round/>
            <a:headEnd/>
            <a:tailEnd/>
          </a:ln>
        </p:spPr>
        <p:txBody>
          <a:bodyPr/>
          <a:lstStyle/>
          <a:p>
            <a:endParaRPr lang="en-GB"/>
          </a:p>
        </p:txBody>
      </p:sp>
      <p:sp>
        <p:nvSpPr>
          <p:cNvPr id="11" name="Line 12"/>
          <p:cNvSpPr>
            <a:spLocks noChangeShapeType="1"/>
          </p:cNvSpPr>
          <p:nvPr/>
        </p:nvSpPr>
        <p:spPr bwMode="auto">
          <a:xfrm>
            <a:off x="11105845" y="3618230"/>
            <a:ext cx="215900" cy="0"/>
          </a:xfrm>
          <a:prstGeom prst="line">
            <a:avLst/>
          </a:prstGeom>
          <a:noFill/>
          <a:ln w="28575">
            <a:solidFill>
              <a:srgbClr val="6600FF"/>
            </a:solidFill>
            <a:round/>
            <a:headEnd/>
            <a:tailEnd/>
          </a:ln>
        </p:spPr>
        <p:txBody>
          <a:bodyPr/>
          <a:lstStyle/>
          <a:p>
            <a:endParaRPr lang="en-GB"/>
          </a:p>
        </p:txBody>
      </p:sp>
      <p:sp>
        <p:nvSpPr>
          <p:cNvPr id="12" name="Line 13"/>
          <p:cNvSpPr>
            <a:spLocks noChangeShapeType="1"/>
          </p:cNvSpPr>
          <p:nvPr/>
        </p:nvSpPr>
        <p:spPr bwMode="auto">
          <a:xfrm>
            <a:off x="11105845" y="3978593"/>
            <a:ext cx="215900" cy="0"/>
          </a:xfrm>
          <a:prstGeom prst="line">
            <a:avLst/>
          </a:prstGeom>
          <a:noFill/>
          <a:ln w="28575">
            <a:solidFill>
              <a:srgbClr val="6600FF"/>
            </a:solidFill>
            <a:round/>
            <a:headEnd/>
            <a:tailEnd/>
          </a:ln>
        </p:spPr>
        <p:txBody>
          <a:bodyPr/>
          <a:lstStyle/>
          <a:p>
            <a:endParaRPr lang="en-GB"/>
          </a:p>
        </p:txBody>
      </p:sp>
      <p:sp>
        <p:nvSpPr>
          <p:cNvPr id="13" name="Line 14"/>
          <p:cNvSpPr>
            <a:spLocks noChangeShapeType="1"/>
          </p:cNvSpPr>
          <p:nvPr/>
        </p:nvSpPr>
        <p:spPr bwMode="auto">
          <a:xfrm>
            <a:off x="11105845" y="4338955"/>
            <a:ext cx="215900" cy="0"/>
          </a:xfrm>
          <a:prstGeom prst="line">
            <a:avLst/>
          </a:prstGeom>
          <a:noFill/>
          <a:ln w="28575">
            <a:solidFill>
              <a:srgbClr val="6600FF"/>
            </a:solidFill>
            <a:round/>
            <a:headEnd/>
            <a:tailEnd/>
          </a:ln>
        </p:spPr>
        <p:txBody>
          <a:bodyPr/>
          <a:lstStyle/>
          <a:p>
            <a:endParaRPr lang="en-GB"/>
          </a:p>
        </p:txBody>
      </p:sp>
      <p:sp>
        <p:nvSpPr>
          <p:cNvPr id="14" name="Line 15"/>
          <p:cNvSpPr>
            <a:spLocks noChangeShapeType="1"/>
          </p:cNvSpPr>
          <p:nvPr/>
        </p:nvSpPr>
        <p:spPr bwMode="auto">
          <a:xfrm>
            <a:off x="11105845" y="5058093"/>
            <a:ext cx="215900" cy="0"/>
          </a:xfrm>
          <a:prstGeom prst="line">
            <a:avLst/>
          </a:prstGeom>
          <a:noFill/>
          <a:ln w="28575">
            <a:solidFill>
              <a:srgbClr val="6600FF"/>
            </a:solidFill>
            <a:round/>
            <a:headEnd/>
            <a:tailEnd/>
          </a:ln>
        </p:spPr>
        <p:txBody>
          <a:bodyPr/>
          <a:lstStyle/>
          <a:p>
            <a:endParaRPr lang="en-GB"/>
          </a:p>
        </p:txBody>
      </p:sp>
      <p:sp>
        <p:nvSpPr>
          <p:cNvPr id="15" name="Line 16"/>
          <p:cNvSpPr>
            <a:spLocks noChangeShapeType="1"/>
          </p:cNvSpPr>
          <p:nvPr/>
        </p:nvSpPr>
        <p:spPr bwMode="auto">
          <a:xfrm>
            <a:off x="11105845" y="5418455"/>
            <a:ext cx="215900" cy="0"/>
          </a:xfrm>
          <a:prstGeom prst="line">
            <a:avLst/>
          </a:prstGeom>
          <a:noFill/>
          <a:ln w="28575">
            <a:solidFill>
              <a:srgbClr val="6600FF"/>
            </a:solidFill>
            <a:round/>
            <a:headEnd/>
            <a:tailEnd/>
          </a:ln>
        </p:spPr>
        <p:txBody>
          <a:bodyPr/>
          <a:lstStyle/>
          <a:p>
            <a:endParaRPr lang="en-GB"/>
          </a:p>
        </p:txBody>
      </p:sp>
      <p:sp>
        <p:nvSpPr>
          <p:cNvPr id="16" name="Line 17"/>
          <p:cNvSpPr>
            <a:spLocks noChangeShapeType="1"/>
          </p:cNvSpPr>
          <p:nvPr/>
        </p:nvSpPr>
        <p:spPr bwMode="auto">
          <a:xfrm>
            <a:off x="11105845" y="6139180"/>
            <a:ext cx="215900" cy="0"/>
          </a:xfrm>
          <a:prstGeom prst="line">
            <a:avLst/>
          </a:prstGeom>
          <a:noFill/>
          <a:ln w="28575">
            <a:solidFill>
              <a:srgbClr val="6600FF"/>
            </a:solidFill>
            <a:round/>
            <a:headEnd/>
            <a:tailEnd/>
          </a:ln>
        </p:spPr>
        <p:txBody>
          <a:bodyPr/>
          <a:lstStyle/>
          <a:p>
            <a:endParaRPr lang="en-GB"/>
          </a:p>
        </p:txBody>
      </p:sp>
      <p:sp>
        <p:nvSpPr>
          <p:cNvPr id="17" name="Text Box 18"/>
          <p:cNvSpPr txBox="1">
            <a:spLocks noChangeArrowheads="1"/>
          </p:cNvSpPr>
          <p:nvPr/>
        </p:nvSpPr>
        <p:spPr bwMode="auto">
          <a:xfrm>
            <a:off x="11321745" y="2754630"/>
            <a:ext cx="503238" cy="304800"/>
          </a:xfrm>
          <a:prstGeom prst="rect">
            <a:avLst/>
          </a:prstGeom>
          <a:noFill/>
          <a:ln w="9525">
            <a:noFill/>
            <a:miter lim="800000"/>
            <a:headEnd/>
            <a:tailEnd/>
          </a:ln>
        </p:spPr>
        <p:txBody>
          <a:bodyPr>
            <a:spAutoFit/>
          </a:bodyPr>
          <a:lstStyle/>
          <a:p>
            <a:pPr>
              <a:spcBef>
                <a:spcPct val="50000"/>
              </a:spcBef>
            </a:pPr>
            <a:r>
              <a:rPr lang="en-GB" sz="1400"/>
              <a:t>10</a:t>
            </a:r>
          </a:p>
        </p:txBody>
      </p:sp>
      <p:sp>
        <p:nvSpPr>
          <p:cNvPr id="18" name="Text Box 19"/>
          <p:cNvSpPr txBox="1">
            <a:spLocks noChangeArrowheads="1"/>
          </p:cNvSpPr>
          <p:nvPr/>
        </p:nvSpPr>
        <p:spPr bwMode="auto">
          <a:xfrm>
            <a:off x="11393183" y="3473768"/>
            <a:ext cx="431800" cy="304800"/>
          </a:xfrm>
          <a:prstGeom prst="rect">
            <a:avLst/>
          </a:prstGeom>
          <a:noFill/>
          <a:ln w="9525">
            <a:noFill/>
            <a:miter lim="800000"/>
            <a:headEnd/>
            <a:tailEnd/>
          </a:ln>
        </p:spPr>
        <p:txBody>
          <a:bodyPr>
            <a:spAutoFit/>
          </a:bodyPr>
          <a:lstStyle/>
          <a:p>
            <a:pPr>
              <a:spcBef>
                <a:spcPct val="50000"/>
              </a:spcBef>
            </a:pPr>
            <a:r>
              <a:rPr lang="en-GB" sz="1400"/>
              <a:t>8</a:t>
            </a:r>
          </a:p>
        </p:txBody>
      </p:sp>
      <p:sp>
        <p:nvSpPr>
          <p:cNvPr id="19" name="Text Box 20"/>
          <p:cNvSpPr txBox="1">
            <a:spLocks noChangeArrowheads="1"/>
          </p:cNvSpPr>
          <p:nvPr/>
        </p:nvSpPr>
        <p:spPr bwMode="auto">
          <a:xfrm>
            <a:off x="11393183" y="4194493"/>
            <a:ext cx="431800" cy="304800"/>
          </a:xfrm>
          <a:prstGeom prst="rect">
            <a:avLst/>
          </a:prstGeom>
          <a:noFill/>
          <a:ln w="9525">
            <a:noFill/>
            <a:miter lim="800000"/>
            <a:headEnd/>
            <a:tailEnd/>
          </a:ln>
        </p:spPr>
        <p:txBody>
          <a:bodyPr>
            <a:spAutoFit/>
          </a:bodyPr>
          <a:lstStyle/>
          <a:p>
            <a:pPr>
              <a:spcBef>
                <a:spcPct val="50000"/>
              </a:spcBef>
            </a:pPr>
            <a:r>
              <a:rPr lang="en-GB" sz="1400"/>
              <a:t>6</a:t>
            </a:r>
          </a:p>
        </p:txBody>
      </p:sp>
      <p:sp>
        <p:nvSpPr>
          <p:cNvPr id="20" name="Text Box 21"/>
          <p:cNvSpPr txBox="1">
            <a:spLocks noChangeArrowheads="1"/>
          </p:cNvSpPr>
          <p:nvPr/>
        </p:nvSpPr>
        <p:spPr bwMode="auto">
          <a:xfrm>
            <a:off x="11393183" y="4913630"/>
            <a:ext cx="431800" cy="304800"/>
          </a:xfrm>
          <a:prstGeom prst="rect">
            <a:avLst/>
          </a:prstGeom>
          <a:noFill/>
          <a:ln w="9525">
            <a:noFill/>
            <a:miter lim="800000"/>
            <a:headEnd/>
            <a:tailEnd/>
          </a:ln>
        </p:spPr>
        <p:txBody>
          <a:bodyPr>
            <a:spAutoFit/>
          </a:bodyPr>
          <a:lstStyle/>
          <a:p>
            <a:pPr>
              <a:spcBef>
                <a:spcPct val="50000"/>
              </a:spcBef>
            </a:pPr>
            <a:r>
              <a:rPr lang="en-GB" sz="1400"/>
              <a:t>4</a:t>
            </a:r>
          </a:p>
        </p:txBody>
      </p:sp>
      <p:sp>
        <p:nvSpPr>
          <p:cNvPr id="21" name="Text Box 22"/>
          <p:cNvSpPr txBox="1">
            <a:spLocks noChangeArrowheads="1"/>
          </p:cNvSpPr>
          <p:nvPr/>
        </p:nvSpPr>
        <p:spPr bwMode="auto">
          <a:xfrm>
            <a:off x="11393183" y="5634355"/>
            <a:ext cx="431800" cy="304800"/>
          </a:xfrm>
          <a:prstGeom prst="rect">
            <a:avLst/>
          </a:prstGeom>
          <a:noFill/>
          <a:ln w="9525">
            <a:noFill/>
            <a:miter lim="800000"/>
            <a:headEnd/>
            <a:tailEnd/>
          </a:ln>
        </p:spPr>
        <p:txBody>
          <a:bodyPr>
            <a:spAutoFit/>
          </a:bodyPr>
          <a:lstStyle/>
          <a:p>
            <a:pPr>
              <a:spcBef>
                <a:spcPct val="50000"/>
              </a:spcBef>
            </a:pPr>
            <a:r>
              <a:rPr lang="en-GB" sz="1400"/>
              <a:t>2</a:t>
            </a:r>
          </a:p>
        </p:txBody>
      </p:sp>
      <p:sp>
        <p:nvSpPr>
          <p:cNvPr id="22" name="Text Box 23"/>
          <p:cNvSpPr txBox="1">
            <a:spLocks noChangeArrowheads="1"/>
          </p:cNvSpPr>
          <p:nvPr/>
        </p:nvSpPr>
        <p:spPr bwMode="auto">
          <a:xfrm>
            <a:off x="11393183" y="6282055"/>
            <a:ext cx="431800" cy="304800"/>
          </a:xfrm>
          <a:prstGeom prst="rect">
            <a:avLst/>
          </a:prstGeom>
          <a:noFill/>
          <a:ln w="9525">
            <a:noFill/>
            <a:miter lim="800000"/>
            <a:headEnd/>
            <a:tailEnd/>
          </a:ln>
        </p:spPr>
        <p:txBody>
          <a:bodyPr>
            <a:spAutoFit/>
          </a:bodyPr>
          <a:lstStyle/>
          <a:p>
            <a:pPr>
              <a:spcBef>
                <a:spcPct val="50000"/>
              </a:spcBef>
            </a:pPr>
            <a:r>
              <a:rPr lang="en-GB" sz="1400"/>
              <a:t>0</a:t>
            </a:r>
          </a:p>
        </p:txBody>
      </p:sp>
      <p:sp>
        <p:nvSpPr>
          <p:cNvPr id="23" name="Rectangle 3"/>
          <p:cNvSpPr>
            <a:spLocks noChangeArrowheads="1"/>
          </p:cNvSpPr>
          <p:nvPr/>
        </p:nvSpPr>
        <p:spPr bwMode="auto">
          <a:xfrm>
            <a:off x="10534367" y="2897500"/>
            <a:ext cx="503238" cy="3600450"/>
          </a:xfrm>
          <a:prstGeom prst="rect">
            <a:avLst/>
          </a:prstGeom>
          <a:gradFill flip="none" rotWithShape="1">
            <a:gsLst>
              <a:gs pos="0">
                <a:srgbClr val="DDEBCF"/>
              </a:gs>
              <a:gs pos="50000">
                <a:srgbClr val="9CB86E"/>
              </a:gs>
              <a:gs pos="100000">
                <a:srgbClr val="156B13"/>
              </a:gs>
            </a:gsLst>
            <a:lin ang="16200000" scaled="1"/>
            <a:tileRect/>
          </a:gradFill>
          <a:ln w="9525">
            <a:solidFill>
              <a:schemeClr val="tx1"/>
            </a:solidFill>
            <a:miter lim="800000"/>
            <a:headEnd/>
            <a:tailEnd/>
          </a:ln>
          <a:effectLst/>
          <a:scene3d>
            <a:camera prst="orthographicFront"/>
            <a:lightRig rig="harsh" dir="t"/>
          </a:scene3d>
          <a:sp3d>
            <a:bevelT w="152400" h="50800" prst="softRound"/>
            <a:bevelB/>
          </a:sp3d>
        </p:spPr>
        <p:txBody>
          <a:bodyPr wrap="none" anchor="ctr"/>
          <a:lstStyle/>
          <a:p>
            <a:pPr>
              <a:defRPr/>
            </a:pPr>
            <a:endParaRPr lang="en-GB"/>
          </a:p>
        </p:txBody>
      </p:sp>
      <p:sp>
        <p:nvSpPr>
          <p:cNvPr id="24" name="Text Box 10"/>
          <p:cNvSpPr txBox="1">
            <a:spLocks noChangeArrowheads="1"/>
          </p:cNvSpPr>
          <p:nvPr/>
        </p:nvSpPr>
        <p:spPr bwMode="auto">
          <a:xfrm>
            <a:off x="10523233" y="2540318"/>
            <a:ext cx="1439862" cy="369887"/>
          </a:xfrm>
          <a:prstGeom prst="rect">
            <a:avLst/>
          </a:prstGeom>
          <a:noFill/>
          <a:ln w="9525">
            <a:noFill/>
            <a:miter lim="800000"/>
            <a:headEnd/>
            <a:tailEnd/>
          </a:ln>
        </p:spPr>
        <p:txBody>
          <a:bodyPr>
            <a:spAutoFit/>
          </a:bodyPr>
          <a:lstStyle/>
          <a:p>
            <a:pPr algn="ctr">
              <a:spcBef>
                <a:spcPct val="50000"/>
              </a:spcBef>
            </a:pPr>
            <a:r>
              <a:rPr lang="en-GB"/>
              <a:t>10 Minutes</a:t>
            </a:r>
          </a:p>
        </p:txBody>
      </p:sp>
      <p:sp>
        <p:nvSpPr>
          <p:cNvPr id="25" name="AutoShape 11">
            <a:hlinkClick r:id="" action="ppaction://noaction" highlightClick="1"/>
          </p:cNvPr>
          <p:cNvSpPr>
            <a:spLocks noChangeArrowheads="1"/>
          </p:cNvSpPr>
          <p:nvPr/>
        </p:nvSpPr>
        <p:spPr bwMode="auto">
          <a:xfrm>
            <a:off x="10462929" y="2111682"/>
            <a:ext cx="1370043" cy="431799"/>
          </a:xfrm>
          <a:prstGeom prst="actionButtonBlank">
            <a:avLst/>
          </a:prstGeom>
          <a:ln>
            <a:headEnd/>
            <a:tailEnd/>
          </a:ln>
        </p:spPr>
        <p:style>
          <a:lnRef idx="0">
            <a:schemeClr val="accent2"/>
          </a:lnRef>
          <a:fillRef idx="3">
            <a:schemeClr val="accent2"/>
          </a:fillRef>
          <a:effectRef idx="3">
            <a:schemeClr val="accent2"/>
          </a:effectRef>
          <a:fontRef idx="minor">
            <a:schemeClr val="lt1"/>
          </a:fontRef>
        </p:style>
        <p:txBody>
          <a:bodyPr wrap="none" anchor="ctr"/>
          <a:lstStyle/>
          <a:p>
            <a:pPr algn="ctr">
              <a:defRPr/>
            </a:pPr>
            <a:r>
              <a:rPr lang="en-GB" dirty="0"/>
              <a:t>Start Timer</a:t>
            </a:r>
          </a:p>
        </p:txBody>
      </p:sp>
      <p:pic>
        <p:nvPicPr>
          <p:cNvPr id="26" name="MSj03883630000[1].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srcRect/>
          <a:stretch>
            <a:fillRect/>
          </a:stretch>
        </p:blipFill>
        <p:spPr bwMode="auto">
          <a:xfrm>
            <a:off x="11534470" y="6736080"/>
            <a:ext cx="304800" cy="304800"/>
          </a:xfrm>
          <a:prstGeom prst="rect">
            <a:avLst/>
          </a:prstGeom>
          <a:noFill/>
          <a:ln w="9525">
            <a:noFill/>
            <a:miter lim="800000"/>
            <a:headEnd/>
            <a:tailEnd/>
          </a:ln>
        </p:spPr>
      </p:pic>
    </p:spTree>
    <p:extLst>
      <p:ext uri="{BB962C8B-B14F-4D97-AF65-F5344CB8AC3E}">
        <p14:creationId xmlns:p14="http://schemas.microsoft.com/office/powerpoint/2010/main" val="393588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xit" presetSubtype="4" fill="hold" nodeType="afterEffect">
                                  <p:stCondLst>
                                    <p:cond delay="0"/>
                                  </p:stCondLst>
                                  <p:childTnLst>
                                    <p:animEffect transition="out" filter="slide(fromBottom)">
                                      <p:cBhvr>
                                        <p:cTn id="6" dur="600000"/>
                                        <p:tgtEl>
                                          <p:spTgt spid="23"/>
                                        </p:tgtEl>
                                      </p:cBhvr>
                                    </p:animEffect>
                                    <p:set>
                                      <p:cBhvr>
                                        <p:cTn id="7" dur="1" fill="hold">
                                          <p:stCondLst>
                                            <p:cond delay="599999"/>
                                          </p:stCondLst>
                                        </p:cTn>
                                        <p:tgtEl>
                                          <p:spTgt spid="23"/>
                                        </p:tgtEl>
                                        <p:attrNameLst>
                                          <p:attrName>style.visibility</p:attrName>
                                        </p:attrNameLst>
                                      </p:cBhvr>
                                      <p:to>
                                        <p:strVal val="hidden"/>
                                      </p:to>
                                    </p:set>
                                  </p:childTnLst>
                                </p:cTn>
                              </p:par>
                            </p:childTnLst>
                          </p:cTn>
                        </p:par>
                        <p:par>
                          <p:cTn id="8" fill="hold">
                            <p:stCondLst>
                              <p:cond delay="600000"/>
                            </p:stCondLst>
                            <p:childTnLst>
                              <p:par>
                                <p:cTn id="9" presetID="1" presetClass="mediacall" presetSubtype="0" fill="hold" nodeType="afterEffect">
                                  <p:stCondLst>
                                    <p:cond delay="0"/>
                                  </p:stCondLst>
                                  <p:childTnLst>
                                    <p:cmd type="call" cmd="playFrom(0.0)">
                                      <p:cBhvr>
                                        <p:cTn id="10" dur="4609" fill="hold"/>
                                        <p:tgtEl>
                                          <p:spTgt spid="2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26"/>
                </p:tgtEl>
              </p:cMediaNode>
            </p:audi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owerPoint" ma:contentTypeID="0x010100EA90949D6391244A906844C304818D4E00E20E84268CACA44E9F88CD5F70DF3191" ma:contentTypeVersion="1" ma:contentTypeDescription="Create a new PowerPoint document" ma:contentTypeScope="" ma:versionID="c82fa1cd85bd696cac88703be82c94ed">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34EFDDC9-3EB5-4F24-8AD7-231958AE5C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F55B5719-24F7-4B85-9452-BF44ABC9D1EB}">
  <ds:schemaRefs>
    <ds:schemaRef ds:uri="http://schemas.microsoft.com/sharepoint/v3/contenttype/forms"/>
  </ds:schemaRefs>
</ds:datastoreItem>
</file>

<file path=customXml/itemProps3.xml><?xml version="1.0" encoding="utf-8"?>
<ds:datastoreItem xmlns:ds="http://schemas.openxmlformats.org/officeDocument/2006/customXml" ds:itemID="{D847B6F4-3695-4BAE-B21A-33BE16DDC972}">
  <ds:schemaRefs>
    <ds:schemaRef ds:uri="http://schemas.openxmlformats.org/package/2006/metadata/core-properties"/>
    <ds:schemaRef ds:uri="http://schemas.microsoft.com/office/2006/metadata/properties"/>
    <ds:schemaRef ds:uri="http://purl.org/dc/dcmitype/"/>
    <ds:schemaRef ds:uri="http://www.w3.org/XML/1998/namespace"/>
    <ds:schemaRef ds:uri="http://purl.org/dc/elements/1.1/"/>
    <ds:schemaRef ds:uri="http://schemas.microsoft.com/office/2006/documentManagement/typ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371</TotalTime>
  <Words>184</Words>
  <Application>Microsoft Office PowerPoint</Application>
  <PresentationFormat>Widescreen</PresentationFormat>
  <Paragraphs>35</Paragraphs>
  <Slides>5</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 Bonney</dc:creator>
  <cp:lastModifiedBy>Daniel Bonney</cp:lastModifiedBy>
  <cp:revision>7</cp:revision>
  <dcterms:created xsi:type="dcterms:W3CDTF">2016-11-17T08:38:16Z</dcterms:created>
  <dcterms:modified xsi:type="dcterms:W3CDTF">2018-10-01T10:03:47Z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0x010100EA90949D6391244A906844C304818D4E00E20E84268CACA44E9F88CD5F70DF3191</vt:lpwstr>
  </property>
</Properties>
</file>