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1729A-5229-4518-9CA4-5A5EE4942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D5E63F-16EC-4A97-BB27-EE06455410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5258B-F549-4550-A6BA-533405152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C7B4-C885-498C-A702-A5DE2749F6BA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93548-C3E4-47B5-B696-21986B22C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D7F80-428C-400A-B93A-BD6B82FE8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6535-5585-4153-9000-7C2F7937E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41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D04E-0671-4F82-80E7-B55137227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EDD00-B56B-487C-8834-E5B6EF9F1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AC08B-D860-4CFB-A4C9-B64587F8D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C7B4-C885-498C-A702-A5DE2749F6BA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933A0-F367-47CE-B2BC-D543C1A88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9D6E9-8FB6-41B8-A956-9F0350635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6535-5585-4153-9000-7C2F7937E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48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543BE7-A4B2-4837-8F35-151D2F044C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AE157A-83B9-43AD-9856-72A9A78A7C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A59D7-09E3-4AF3-B0D8-3FA88978F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C7B4-C885-498C-A702-A5DE2749F6BA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14CA2-A52B-4581-BF97-9DE88490D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FFDB2-A924-4664-B5E3-21546D259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6535-5585-4153-9000-7C2F7937E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531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E444E-A167-4153-960F-3E535580A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BBD81-9D89-40CB-9ABB-646C496A6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9EBE7-23F7-4D74-BCB9-EC22DE815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C7B4-C885-498C-A702-A5DE2749F6BA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E5270-FE5A-419F-A5B2-12A0096FC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CE82B-FEC6-4739-8036-7C420A06C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6535-5585-4153-9000-7C2F7937E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37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5DE04-DD1E-4D8F-BB4A-E49932179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FFD79F-C3A7-4622-BF7C-8413DD08B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CC581-8E1A-4851-9FEA-D5C7E348F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C7B4-C885-498C-A702-A5DE2749F6BA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FCD83-7460-42FD-85B2-424E132CE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46B5B-CA16-4D85-BEB7-E4C3AD92D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6535-5585-4153-9000-7C2F7937E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8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9AAA5-0178-49A9-9754-B536B374E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3A68C-9F40-4DCC-9F92-EA32383EC7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5A9C9-33F6-4E2C-915C-CED92AC88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AC7EDA-95D0-45BD-9EEA-331382D06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C7B4-C885-498C-A702-A5DE2749F6BA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59F1A-748E-4439-A1EA-29FB884AF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2D518-01D3-494B-ABEF-262F4F181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6535-5585-4153-9000-7C2F7937E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70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7C144-D160-48C2-BB2A-75BB634CD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76AE8-2E8E-447E-A977-CAD7D79A8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799858-2BA4-41FC-B44B-17CE1E4F6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4B3739-E13C-4269-A009-BC3C39A27D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7341CC-E839-4174-89F6-A160EDB0C3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E1D875-C946-4C81-B5E8-6D7364231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C7B4-C885-498C-A702-A5DE2749F6BA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E2E9C8-7077-4F1A-9258-BB29BA291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393EDB-9E18-45F6-A4AF-146BD713A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6535-5585-4153-9000-7C2F7937E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91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D25D1-EEEF-4A7A-B538-5E57213DA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B87D4-A296-4055-8700-AC11D8438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C7B4-C885-498C-A702-A5DE2749F6BA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92F769-D30D-41B1-A210-BD225439A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C6DCE9-4353-4ACF-AA0B-6F20D583B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6535-5585-4153-9000-7C2F7937E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36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EC2C6C-88F3-49C7-B4C7-0674AEA99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C7B4-C885-498C-A702-A5DE2749F6BA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DA5312-91D0-4E80-9E9B-AE2256E27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CC393-A4F9-480A-882D-7D843AE88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6535-5585-4153-9000-7C2F7937E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377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A66B0-5A2C-4EDF-AA75-72148B9B4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35001-2388-4ECB-BE3E-4BB071575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B77A6A-A304-4B9D-8C28-078746D06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D0463-65C4-4DF4-89EF-76D6773D1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C7B4-C885-498C-A702-A5DE2749F6BA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1598BF-41CC-467A-B064-E600AE6C4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C8FA8E-5E91-4A49-8A13-18DC54011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6535-5585-4153-9000-7C2F7937E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10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980EE-7487-4C7F-B73B-375464B84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855693-B52D-4EE5-A0A3-595BB40753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84C61-B9D8-4E26-A0C0-F3EDE38F4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D08D17-656B-4C05-9801-99A328128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C7B4-C885-498C-A702-A5DE2749F6BA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6EAC07-0F39-435C-BF0F-EA14C84BB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1398E3-E21B-4175-A1E0-EA405DE5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6535-5585-4153-9000-7C2F7937E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23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6F151B-9D97-41F4-AF0E-43E5B0B3F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768E60-B62F-4061-92DE-4BFA47140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2D4D5-0672-4B95-857D-23F806F2FC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6C7B4-C885-498C-A702-A5DE2749F6BA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7CF6E-D663-458A-95DA-DCA572CAD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DE5B5-EEDE-4E98-B6AF-D6782BE913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A6535-5585-4153-9000-7C2F7937E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80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5519A22-3323-4AE7-82FA-6D799F87E7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621" y="747713"/>
            <a:ext cx="10832757" cy="5937260"/>
          </a:xfrm>
          <a:prstGeom prst="rect">
            <a:avLst/>
          </a:prstGeom>
        </p:spPr>
      </p:pic>
      <p:pic>
        <p:nvPicPr>
          <p:cNvPr id="5" name="Picture 4" descr="Logo">
            <a:extLst>
              <a:ext uri="{FF2B5EF4-FFF2-40B4-BE49-F238E27FC236}">
                <a16:creationId xmlns:a16="http://schemas.microsoft.com/office/drawing/2014/main" id="{59AD1BFD-22AD-4ADF-AD3A-0A1B440002D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157" y="173027"/>
            <a:ext cx="1329055" cy="435610"/>
          </a:xfrm>
          <a:prstGeom prst="rect">
            <a:avLst/>
          </a:prstGeom>
          <a:noFill/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FF398B31-7645-4289-B67B-ECEFB08648F6}"/>
              </a:ext>
            </a:extLst>
          </p:cNvPr>
          <p:cNvSpPr/>
          <p:nvPr/>
        </p:nvSpPr>
        <p:spPr>
          <a:xfrm>
            <a:off x="7606597" y="2290454"/>
            <a:ext cx="4439264" cy="3819833"/>
          </a:xfrm>
          <a:prstGeom prst="cloudCallout">
            <a:avLst>
              <a:gd name="adj1" fmla="val 12590"/>
              <a:gd name="adj2" fmla="val -663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Notice you could get 3 marks just for your knowledge. I am surprised at that – I suspect more points from G to J would be needed now.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8CCA0529-7ED2-4CF2-B486-903CF483A2B5}"/>
              </a:ext>
            </a:extLst>
          </p:cNvPr>
          <p:cNvSpPr/>
          <p:nvPr/>
        </p:nvSpPr>
        <p:spPr>
          <a:xfrm>
            <a:off x="1052423" y="2472906"/>
            <a:ext cx="6032739" cy="340455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Now turn this into an 8 marker, answer the question on the next slide.</a:t>
            </a:r>
          </a:p>
        </p:txBody>
      </p:sp>
    </p:spTree>
    <p:extLst>
      <p:ext uri="{BB962C8B-B14F-4D97-AF65-F5344CB8AC3E}">
        <p14:creationId xmlns:p14="http://schemas.microsoft.com/office/powerpoint/2010/main" val="157746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">
            <a:extLst>
              <a:ext uri="{FF2B5EF4-FFF2-40B4-BE49-F238E27FC236}">
                <a16:creationId xmlns:a16="http://schemas.microsoft.com/office/drawing/2014/main" id="{056BCB96-64BC-4C86-8EDD-9F261BCF796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157" y="173027"/>
            <a:ext cx="1329055" cy="43561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84030C4-2B2A-4296-A094-891945FF0A06}"/>
              </a:ext>
            </a:extLst>
          </p:cNvPr>
          <p:cNvSpPr txBox="1"/>
          <p:nvPr/>
        </p:nvSpPr>
        <p:spPr>
          <a:xfrm>
            <a:off x="1523999" y="1132936"/>
            <a:ext cx="89082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Analyse how a sports coach could use knowledge of the interactionist theory of personality to improve the performance of their players and evaluate its usefulness in all situations.						[8 marks]</a:t>
            </a: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9DD644B1-E0D7-4A3E-BB96-44EB69BC8656}"/>
              </a:ext>
            </a:extLst>
          </p:cNvPr>
          <p:cNvSpPr/>
          <p:nvPr/>
        </p:nvSpPr>
        <p:spPr>
          <a:xfrm>
            <a:off x="1477992" y="3582838"/>
            <a:ext cx="5888966" cy="2472905"/>
          </a:xfrm>
          <a:prstGeom prst="cloudCallout">
            <a:avLst>
              <a:gd name="adj1" fmla="val 6022"/>
              <a:gd name="adj2" fmla="val -77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Think about each section here. You should be sorted with the first part but does it always work? Think about all characteristics in all situations – is there a chance that some characteristics will never change?</a:t>
            </a:r>
          </a:p>
        </p:txBody>
      </p:sp>
    </p:spTree>
    <p:extLst>
      <p:ext uri="{BB962C8B-B14F-4D97-AF65-F5344CB8AC3E}">
        <p14:creationId xmlns:p14="http://schemas.microsoft.com/office/powerpoint/2010/main" val="203699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2</cp:revision>
  <dcterms:created xsi:type="dcterms:W3CDTF">2020-03-24T08:22:09Z</dcterms:created>
  <dcterms:modified xsi:type="dcterms:W3CDTF">2020-03-24T08:33:44Z</dcterms:modified>
</cp:coreProperties>
</file>