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56" r:id="rId4"/>
    <p:sldId id="257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AEA36A8-71C0-431E-9A6D-6306F9C4BC82}" type="datetimeFigureOut">
              <a:rPr lang="en-GB" smtClean="0"/>
              <a:pPr/>
              <a:t>24/09/2018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2CFC36B-98F4-4377-AB07-06645932BB8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633464"/>
          </a:xfrm>
        </p:spPr>
        <p:txBody>
          <a:bodyPr>
            <a:noAutofit/>
          </a:bodyPr>
          <a:lstStyle/>
          <a:p>
            <a:r>
              <a:rPr lang="en-GB" sz="5400" dirty="0" smtClean="0"/>
              <a:t>How do the key sociological perspectives view education?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085184"/>
            <a:ext cx="6400800" cy="864096"/>
          </a:xfrm>
        </p:spPr>
        <p:txBody>
          <a:bodyPr>
            <a:normAutofit/>
          </a:bodyPr>
          <a:lstStyle/>
          <a:p>
            <a:r>
              <a:rPr lang="en-GB" sz="4400" dirty="0" smtClean="0"/>
              <a:t>Sociology of Education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79" y="0"/>
            <a:ext cx="91009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79" y="0"/>
            <a:ext cx="91009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5656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STRUCTURALISM</a:t>
            </a:r>
            <a:endParaRPr lang="en-GB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INTERACTIONISM</a:t>
            </a:r>
            <a:endParaRPr lang="en-GB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79" y="0"/>
            <a:ext cx="91009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5656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STRUCTURALISM</a:t>
            </a:r>
            <a:endParaRPr lang="en-GB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INTERACTIONISM</a:t>
            </a:r>
            <a:endParaRPr lang="en-GB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332656"/>
            <a:ext cx="237626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Macro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does education fit into the wider social structure?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does education shape the individual and prepare them for their position in society? </a:t>
            </a:r>
            <a:endParaRPr lang="en-GB" sz="13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16216" y="332656"/>
            <a:ext cx="2376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Micro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is the ‘classroom’ socially constructed out of interactions. 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 these interactions influence success and failure? </a:t>
            </a:r>
            <a:endParaRPr lang="en-GB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79" y="0"/>
            <a:ext cx="91009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5656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STRUCTURALISM</a:t>
            </a:r>
            <a:endParaRPr lang="en-GB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INTERACTIONISM</a:t>
            </a:r>
            <a:endParaRPr lang="en-GB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332656"/>
            <a:ext cx="237626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Macro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does education fit into the wider social structure?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does education shape the individual and prepare them for their position in society? </a:t>
            </a:r>
            <a:endParaRPr lang="en-GB" sz="13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16216" y="332656"/>
            <a:ext cx="2376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Micro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is the ‘classroom’ socially constructed out of interactions. 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 these interactions influence success and failure? </a:t>
            </a:r>
            <a:endParaRPr lang="en-GB" sz="13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21297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CONSENSUS</a:t>
            </a:r>
            <a:endParaRPr lang="en-GB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50100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CONFLICT</a:t>
            </a:r>
            <a:endParaRPr lang="en-GB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79" y="0"/>
            <a:ext cx="91009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5656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STRUCTURALISM</a:t>
            </a:r>
            <a:endParaRPr lang="en-GB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INTERACTIONISM</a:t>
            </a:r>
            <a:endParaRPr lang="en-GB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332656"/>
            <a:ext cx="237626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Macro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does education fit into the wider social structure?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does education shape the individual and prepare them for their position in society? </a:t>
            </a:r>
            <a:endParaRPr lang="en-GB" sz="13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16216" y="332656"/>
            <a:ext cx="2376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Micro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is the ‘classroom’ socially constructed out of interactions. 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 these interactions influence success and failure? </a:t>
            </a:r>
            <a:endParaRPr lang="en-GB" sz="13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21297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CONSENSUS</a:t>
            </a:r>
            <a:endParaRPr lang="en-GB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50100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CONFLICT</a:t>
            </a:r>
            <a:endParaRPr lang="en-GB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16288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How does education</a:t>
            </a:r>
          </a:p>
          <a:p>
            <a:pPr algn="ctr"/>
            <a:r>
              <a:rPr lang="en-GB" sz="1300" b="1" dirty="0"/>
              <a:t>s</a:t>
            </a:r>
            <a:r>
              <a:rPr lang="en-GB" sz="1300" b="1" dirty="0" smtClean="0"/>
              <a:t>ystematically benefit one group in society at the expense of others.</a:t>
            </a:r>
            <a:endParaRPr lang="en-GB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79" y="0"/>
            <a:ext cx="91009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5656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STRUCTURALISM</a:t>
            </a:r>
            <a:endParaRPr lang="en-GB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INTERACTIONISM</a:t>
            </a:r>
            <a:endParaRPr lang="en-GB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332656"/>
            <a:ext cx="237626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Macro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does education fit into the wider social structure?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does education shape the individual and prepare them for their position in society? </a:t>
            </a:r>
            <a:endParaRPr lang="en-GB" sz="13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16216" y="332656"/>
            <a:ext cx="2376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Micro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is the ‘classroom’ socially constructed out of interactions. 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 these interactions influence success and failure? </a:t>
            </a:r>
            <a:endParaRPr lang="en-GB" sz="13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21297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CONSENSUS</a:t>
            </a:r>
            <a:endParaRPr lang="en-GB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50100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CONFLICT</a:t>
            </a:r>
            <a:endParaRPr lang="en-GB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16288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How does education</a:t>
            </a:r>
          </a:p>
          <a:p>
            <a:pPr algn="ctr"/>
            <a:r>
              <a:rPr lang="en-GB" sz="1300" b="1" dirty="0"/>
              <a:t>s</a:t>
            </a:r>
            <a:r>
              <a:rPr lang="en-GB" sz="1300" b="1" dirty="0" smtClean="0"/>
              <a:t>ystematically benefit one group in society at the expense of others.</a:t>
            </a:r>
            <a:endParaRPr lang="en-GB" sz="13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4005064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FUNCTIONALISM</a:t>
            </a:r>
            <a:endParaRPr lang="en-GB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19872" y="630932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MARXISM</a:t>
            </a:r>
            <a:endParaRPr lang="en-GB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630932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FEMINISM</a:t>
            </a:r>
            <a:endParaRPr lang="en-GB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79" y="0"/>
            <a:ext cx="91009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5656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STRUCTURALISM</a:t>
            </a:r>
            <a:endParaRPr lang="en-GB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2276872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INTERACTIONISM</a:t>
            </a:r>
            <a:endParaRPr lang="en-GB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332656"/>
            <a:ext cx="237626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Macro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does education fit into the wider social structure?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does education shape the individual and prepare them for their position in society? </a:t>
            </a:r>
            <a:endParaRPr lang="en-GB" sz="13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16216" y="332656"/>
            <a:ext cx="2376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Micro Analysis</a:t>
            </a:r>
            <a:endParaRPr lang="en-GB" sz="1300" dirty="0" smtClean="0"/>
          </a:p>
          <a:p>
            <a:pPr algn="ctr"/>
            <a:r>
              <a:rPr lang="en-GB" sz="1300" b="1" dirty="0" smtClean="0"/>
              <a:t>How is the ‘classroom’ socially constructed out of interactions. 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 these interactions influence success and failure? </a:t>
            </a:r>
            <a:endParaRPr lang="en-GB" sz="13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21297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CONSENSUS</a:t>
            </a:r>
            <a:endParaRPr lang="en-GB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50100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CONFLICT</a:t>
            </a:r>
            <a:endParaRPr lang="en-GB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16288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How does education</a:t>
            </a:r>
          </a:p>
          <a:p>
            <a:pPr algn="ctr"/>
            <a:r>
              <a:rPr lang="en-GB" sz="1300" b="1" dirty="0"/>
              <a:t>s</a:t>
            </a:r>
            <a:r>
              <a:rPr lang="en-GB" sz="1300" b="1" dirty="0" smtClean="0"/>
              <a:t>ystematically benefit one group in society at the expense of others.</a:t>
            </a:r>
            <a:endParaRPr lang="en-GB" sz="13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4005064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FUNCTIONALISM</a:t>
            </a:r>
            <a:endParaRPr lang="en-GB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19872" y="630932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MARXISM</a:t>
            </a:r>
            <a:endParaRPr lang="en-GB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630932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FEMINISM</a:t>
            </a:r>
            <a:endParaRPr lang="en-GB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4941168"/>
            <a:ext cx="237626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What functions does education perform for society?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does education contribute to the smooth running of society?</a:t>
            </a:r>
            <a:endParaRPr lang="en-GB" sz="13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627784" y="4293096"/>
            <a:ext cx="2376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How does education</a:t>
            </a:r>
          </a:p>
          <a:p>
            <a:pPr algn="ctr"/>
            <a:r>
              <a:rPr lang="en-GB" sz="1300" b="1" dirty="0" smtClean="0"/>
              <a:t>benefit the bourgeoisie?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How is education used to control the proletariat and prevent revolution?  </a:t>
            </a:r>
            <a:endParaRPr lang="en-GB" sz="13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588224" y="4005064"/>
            <a:ext cx="237626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/>
              <a:t>How is the education system patriarchal? </a:t>
            </a:r>
          </a:p>
          <a:p>
            <a:pPr algn="ctr"/>
            <a:endParaRPr lang="en-GB" sz="1300" b="1" dirty="0"/>
          </a:p>
          <a:p>
            <a:pPr algn="ctr"/>
            <a:r>
              <a:rPr lang="en-GB" sz="1300" b="1" dirty="0" smtClean="0"/>
              <a:t>What is the experience of males/females in the education system ? How does this shape gender roles? </a:t>
            </a:r>
            <a:endParaRPr lang="en-GB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396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Office Theme</vt:lpstr>
      <vt:lpstr>Apex</vt:lpstr>
      <vt:lpstr>How do the key sociological perspectives view education?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ajv</dc:creator>
  <cp:lastModifiedBy>Amy J Tidd</cp:lastModifiedBy>
  <cp:revision>4</cp:revision>
  <dcterms:created xsi:type="dcterms:W3CDTF">2010-09-10T15:38:34Z</dcterms:created>
  <dcterms:modified xsi:type="dcterms:W3CDTF">2018-09-24T10:42:16Z</dcterms:modified>
</cp:coreProperties>
</file>