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5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3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3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0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09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6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57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006B1-12C7-46EF-ACCF-680B06AF9647}" type="datetimeFigureOut">
              <a:rPr lang="en-GB" smtClean="0"/>
              <a:t>03/09/2015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1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Theoretical views of the family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3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Family &amp; Society</a:t>
            </a:r>
            <a:endParaRPr lang="en-GB" sz="2000" dirty="0">
              <a:solidFill>
                <a:prstClr val="black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44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1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6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Functionalism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transmits values – key function of socialisation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Functionalism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70253" y="618329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Marxism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5628" y="6205670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Feminism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89412" y="1204212"/>
            <a:ext cx="185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always in conflict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will be shaped by conflict and power 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transmits values – key function of socialisation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Functionalism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70253" y="618329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Marxism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5628" y="6205670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Feminism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89412" y="1204212"/>
            <a:ext cx="185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always in conflict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will be shaped by conflict and power 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transmits values – key function of socialisation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54574" y="4251162"/>
            <a:ext cx="2177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characterised by class conflict and the domination of the 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supports capitalism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15614" y="4152533"/>
            <a:ext cx="21774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characterised by gender conflict and the domination of 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supports patriarchy and is the source of women’s oppression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Family &amp; Society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Structuralism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CONSENSUS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Functionalism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Postmodernism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04250" y="291438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&amp; The New Right …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CONFLICT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70253" y="618329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Marxism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5628" y="6205670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Feminism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as an institution has a role to play in maintaining it</a:t>
            </a:r>
            <a:endParaRPr lang="en-GB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489412" y="1204212"/>
            <a:ext cx="185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always in conflict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will be shaped by conflict and power </a:t>
            </a:r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433515" y="500443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constantly fluid – characterised by diversity and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is very diverse and should not be generalised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transmits values – key function of socialisation</a:t>
            </a:r>
            <a:endParaRPr lang="en-GB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2754574" y="4251162"/>
            <a:ext cx="2177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characterised by class conflict and the domination of the 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supports capitalism</a:t>
            </a:r>
            <a:endParaRPr lang="en-GB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615614" y="4152533"/>
            <a:ext cx="21774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characterised by gender conflict and the domination of 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supports patriarchy and is the source of women’s oppression</a:t>
            </a:r>
            <a:endParaRPr lang="en-GB" sz="14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372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Theoretical views of the family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King</dc:creator>
  <cp:lastModifiedBy>Hannah Roberts</cp:lastModifiedBy>
  <cp:revision>13</cp:revision>
  <cp:lastPrinted>2015-09-02T10:09:37Z</cp:lastPrinted>
  <dcterms:created xsi:type="dcterms:W3CDTF">2014-10-22T14:02:15Z</dcterms:created>
  <dcterms:modified xsi:type="dcterms:W3CDTF">2015-09-03T14:05:54Z</dcterms:modified>
</cp:coreProperties>
</file>