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3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3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0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7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06B1-12C7-46EF-ACCF-680B06AF9647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73CA-C8A8-447B-80E8-EE22AA806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Theoretical views of the family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Family &amp; Society</a:t>
            </a:r>
            <a:endParaRPr lang="en-GB" sz="2000" dirty="0">
              <a:solidFill>
                <a:prstClr val="black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4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1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Functionalism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transmits values – key function of socialisation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Functionalism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70253" y="618329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Marxism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5628" y="6205670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Feminism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89412" y="1204212"/>
            <a:ext cx="1854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always in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will be shaped by conflict and power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transmits values – key function of socialisation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white"/>
                </a:solidFill>
              </a:rPr>
              <a:t>Family &amp; Society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Structuralism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CONSENSUS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Functionalism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Postmodernism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prstClr val="white"/>
                </a:solidFill>
              </a:rPr>
              <a:t>CONFLICT</a:t>
            </a:r>
            <a:endParaRPr lang="en-GB" sz="1600" b="1" i="1" dirty="0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70253" y="618329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Marxism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5628" y="6205670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Feminism</a:t>
            </a:r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as an institution has a role to play in maintaining it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89412" y="1204212"/>
            <a:ext cx="1854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always in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will be shaped by conflict and power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transmits values – key function of socialisation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54574" y="4251162"/>
            <a:ext cx="2177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characterised by class conflict and the domination of the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supports capitalism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5614" y="4152533"/>
            <a:ext cx="217746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Society is characterised by gender conflict and the domination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The family supports patriarchy and is the source of women’s oppression</a:t>
            </a:r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88640"/>
            <a:ext cx="2232248" cy="47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804248" y="2946027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417127" y="2486515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539552" y="378904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22327" y="306896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971600" y="2348880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309743" y="3392922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5635628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3300593" y="6230358"/>
            <a:ext cx="2232248" cy="275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/>
          <p:cNvSpPr/>
          <p:nvPr/>
        </p:nvSpPr>
        <p:spPr>
          <a:xfrm>
            <a:off x="6372200" y="188640"/>
            <a:ext cx="2376264" cy="215415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18"/>
          <p:cNvSpPr/>
          <p:nvPr/>
        </p:nvSpPr>
        <p:spPr>
          <a:xfrm flipH="1">
            <a:off x="3203845" y="867393"/>
            <a:ext cx="2338563" cy="20786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loud 19"/>
          <p:cNvSpPr/>
          <p:nvPr/>
        </p:nvSpPr>
        <p:spPr>
          <a:xfrm>
            <a:off x="179512" y="188639"/>
            <a:ext cx="2575063" cy="18981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loud 20"/>
          <p:cNvSpPr/>
          <p:nvPr/>
        </p:nvSpPr>
        <p:spPr>
          <a:xfrm>
            <a:off x="6372200" y="3789040"/>
            <a:ext cx="2664296" cy="24299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>
            <a:off x="2551673" y="3926675"/>
            <a:ext cx="2650797" cy="225628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loud 22"/>
          <p:cNvSpPr/>
          <p:nvPr/>
        </p:nvSpPr>
        <p:spPr>
          <a:xfrm>
            <a:off x="35496" y="4293095"/>
            <a:ext cx="2448272" cy="237626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8451" y="4078324"/>
            <a:ext cx="0" cy="3587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</p:cNvCxnSpPr>
          <p:nvPr/>
        </p:nvCxnSpPr>
        <p:spPr>
          <a:xfrm flipH="1" flipV="1">
            <a:off x="4549146" y="2761785"/>
            <a:ext cx="876721" cy="63113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56876" y="675529"/>
            <a:ext cx="1135004" cy="16830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327120" y="5949280"/>
            <a:ext cx="222026" cy="28107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76256" y="2199068"/>
            <a:ext cx="432048" cy="28744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907704" y="1826473"/>
            <a:ext cx="72008" cy="52072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5628" y="3668192"/>
            <a:ext cx="312475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83502" y="3659100"/>
            <a:ext cx="358907" cy="2569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>
            <a:off x="5362956" y="675529"/>
            <a:ext cx="1170295" cy="1810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08458" y="5688389"/>
            <a:ext cx="558062" cy="53057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059062" y="3374070"/>
            <a:ext cx="0" cy="44481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89467" y="2624150"/>
            <a:ext cx="0" cy="48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19872" y="18864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Family &amp; Society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231145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Structuralism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58" y="303551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CONSENSUS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858" y="3757398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Functionalism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5196" y="245487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Postmodernism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04250" y="2914385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&amp; The New Right …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3447" y="3387176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CONFLICT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70253" y="6183293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Marxism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5628" y="6205670"/>
            <a:ext cx="2232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Feminism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45" y="441478"/>
            <a:ext cx="213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can be seen as a coherent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as an institution has a role to play in maintaining it</a:t>
            </a:r>
            <a:endParaRPr lang="en-GB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489412" y="1204212"/>
            <a:ext cx="1854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always in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will be shaped by conflict and power 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433515" y="500443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constantly fluid – characterised by diversity and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is very diverse and should not be generalised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79512" y="4704824"/>
            <a:ext cx="215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held together by common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transmits values – key function of socialisation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2754574" y="4251162"/>
            <a:ext cx="2177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characterised by class conflict and the domination of the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supports capitalism</a:t>
            </a:r>
            <a:endParaRPr lang="en-GB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615614" y="4152533"/>
            <a:ext cx="217746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Society is characterised by gender conflict and the domination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family supports patriarchy and is the source of women’s oppression</a:t>
            </a:r>
            <a:endParaRPr lang="en-GB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242605" y="2518420"/>
            <a:ext cx="1195528" cy="8745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372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Theoretical views of the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King</dc:creator>
  <cp:lastModifiedBy>Hannah Roberts</cp:lastModifiedBy>
  <cp:revision>13</cp:revision>
  <cp:lastPrinted>2015-09-02T10:09:37Z</cp:lastPrinted>
  <dcterms:created xsi:type="dcterms:W3CDTF">2014-10-22T14:02:15Z</dcterms:created>
  <dcterms:modified xsi:type="dcterms:W3CDTF">2015-09-03T14:05:54Z</dcterms:modified>
</cp:coreProperties>
</file>