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66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A05F3-13FE-441B-9B72-00BD61581B37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A59A6-3865-4883-8AB5-193757AB91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24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A59A6-3865-4883-8AB5-193757AB915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70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91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88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8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372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50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1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13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51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84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55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91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82F71-5AD0-4A17-AE6A-0DEFF89B171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4C4E-F328-4316-8337-C07951B8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41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On the next slide is a plan for the Marxism essay. It has headings of issues to cover, which are colour coded. On the 3rd slide are the arguments and evidence that fit into these headings.</a:t>
            </a:r>
          </a:p>
          <a:p>
            <a:r>
              <a:rPr lang="en-GB" dirty="0" smtClean="0"/>
              <a:t>Move the evidence/arguments into the right sections on the plan. </a:t>
            </a:r>
          </a:p>
          <a:p>
            <a:r>
              <a:rPr lang="en-GB" dirty="0" smtClean="0"/>
              <a:t>The colour of the headings matches the headings. If you want to make it harder use the terms which are in black and white on the 4</a:t>
            </a:r>
            <a:r>
              <a:rPr lang="en-GB" baseline="30000" dirty="0" smtClean="0"/>
              <a:t>th</a:t>
            </a:r>
            <a:r>
              <a:rPr lang="en-GB" dirty="0" smtClean="0"/>
              <a:t> slide. </a:t>
            </a:r>
            <a:endParaRPr lang="en-GB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57200" y="369085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Evaluate Marxist views of the role of the family in society [20]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81419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71045"/>
            <a:ext cx="5112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Evaluate the Marxist views of the role of the family </a:t>
            </a:r>
            <a:r>
              <a:rPr lang="en-GB" sz="1100" b="1" smtClean="0"/>
              <a:t>in society [20]</a:t>
            </a:r>
            <a:endParaRPr lang="en-GB" sz="11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427984" y="471155"/>
            <a:ext cx="0" cy="6386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504" y="323478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F0000"/>
                </a:solidFill>
              </a:rPr>
              <a:t>Outline</a:t>
            </a:r>
          </a:p>
          <a:p>
            <a:r>
              <a:rPr lang="en-GB" sz="1100" b="1" dirty="0" smtClean="0">
                <a:solidFill>
                  <a:srgbClr val="FF0000"/>
                </a:solidFill>
              </a:rPr>
              <a:t>Marxist view of society:</a:t>
            </a:r>
            <a:endParaRPr lang="en-GB" sz="11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43838" y="332655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F0000"/>
                </a:solidFill>
              </a:rPr>
              <a:t>Evaluation</a:t>
            </a:r>
          </a:p>
          <a:p>
            <a:r>
              <a:rPr lang="en-GB" sz="1100" b="1" dirty="0" smtClean="0">
                <a:solidFill>
                  <a:srgbClr val="FF0000"/>
                </a:solidFill>
              </a:rPr>
              <a:t>Functionalist view of society:</a:t>
            </a:r>
            <a:endParaRPr lang="en-GB" sz="11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504" y="1559225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B050"/>
                </a:solidFill>
              </a:rPr>
              <a:t>View of the role of the family within society: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1364868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B050"/>
                </a:solidFill>
              </a:rPr>
              <a:t>View of the role of the family within society: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2303294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70C0"/>
                </a:solidFill>
              </a:rPr>
              <a:t>How does the nuclear family emerge?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2303294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70C0"/>
                </a:solidFill>
              </a:rPr>
              <a:t>How does the nuclear family emerge?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504" y="3284984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F6600"/>
                </a:solidFill>
              </a:rPr>
              <a:t>View of primary socialisation: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88705" y="3402433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FF6600"/>
                </a:solidFill>
              </a:rPr>
              <a:t>View of primary socialisation: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504" y="4221088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CC00CC"/>
                </a:solidFill>
              </a:rPr>
              <a:t>View of gender roles:</a:t>
            </a:r>
            <a:endParaRPr lang="en-GB" sz="1100" b="1" dirty="0">
              <a:solidFill>
                <a:srgbClr val="CC00CC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0" y="4437112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CC00CC"/>
                </a:solidFill>
              </a:rPr>
              <a:t>View of gender roles:</a:t>
            </a:r>
            <a:endParaRPr lang="en-GB" sz="1100" b="1" dirty="0">
              <a:solidFill>
                <a:srgbClr val="CC00CC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88705" y="5250411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000066"/>
                </a:solidFill>
              </a:rPr>
              <a:t>Other evaluation:</a:t>
            </a:r>
            <a:endParaRPr lang="en-GB" sz="11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31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4221088"/>
            <a:ext cx="42124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Society is based upon the economic inequalities of the capitalist system where the rich (bourgeoisie) control the means of production (big companies) and employ the working class (proletariat) at a lower wage than their labour deserves. They offer a conflict view.</a:t>
            </a:r>
            <a:endParaRPr lang="en-GB" sz="11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136444"/>
            <a:ext cx="45365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FF0000"/>
                </a:solidFill>
              </a:rPr>
              <a:t>Society is based upon a value consensus (agreement of shared patterns of behaviour and beliefs). They offer a consensus view, seeing society as a positive thing.  </a:t>
            </a:r>
            <a:endParaRPr lang="en-GB" sz="11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98014" y="836712"/>
            <a:ext cx="39604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B050"/>
                </a:solidFill>
              </a:rPr>
              <a:t>The family helps maintain the capitalist system in a number of ways- socialisation of children, gender roles and by being a unit of consumption. 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3512" y="6021288"/>
            <a:ext cx="43204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B050"/>
                </a:solidFill>
              </a:rPr>
              <a:t>Within an organic analogy of society, which sees it as a body the family is the heart. It is what helps to shape other institutions due to socialisation, gender roles and its economic role.  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7686" y="178413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</a:rPr>
              <a:t>Engels- the nuclear family emerges to help solve the problem of inheritance in bourgeoisie families. It does this by controlling the bodies of women e.g. making sure people have monogamous relationships.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970" y="3861048"/>
            <a:ext cx="41924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</a:rPr>
              <a:t>Murdock- its universal- the nuclear family has been present in all societies historically 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9832" y="5229200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</a:rPr>
              <a:t>Parsons- it emerges with industrialisation because it is the ‘best fit’- e.g. its easy to move around and suits the needs of the society better. </a:t>
            </a:r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55635" y="2528869"/>
            <a:ext cx="41044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rgbClr val="FF6600"/>
                </a:solidFill>
              </a:rPr>
              <a:t>Zaretsky</a:t>
            </a:r>
            <a:r>
              <a:rPr lang="en-GB" sz="1100" dirty="0" smtClean="0">
                <a:solidFill>
                  <a:srgbClr val="FF6600"/>
                </a:solidFill>
              </a:rPr>
              <a:t>- children are socialised into a false class consciousness e.g. to accept their position in an unequal society because they don’t know any different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1860" y="921350"/>
            <a:ext cx="4303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FF6600"/>
                </a:solidFill>
              </a:rPr>
              <a:t>Murdock- one of his 4 functions- education. It’s a necessary role (in addition to economic, sexual, reproductive).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6132" y="4605808"/>
            <a:ext cx="417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FF6600"/>
                </a:solidFill>
              </a:rPr>
              <a:t>Parsons- one of the 2 basic and irreducible functions (things only the nuclear family can do). Necessary to teach children norms and values. </a:t>
            </a:r>
            <a:endParaRPr lang="en-GB" sz="1100" b="1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970" y="3133731"/>
            <a:ext cx="40559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CC00CC"/>
                </a:solidFill>
              </a:rPr>
              <a:t>Engels- control of women in the family means they are little more than ‘glorified prostitutes’- there to support the desires of their husbands.</a:t>
            </a:r>
            <a:endParaRPr lang="en-GB" sz="1100" b="1" dirty="0">
              <a:solidFill>
                <a:srgbClr val="CC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084" y="3282369"/>
            <a:ext cx="41279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rgbClr val="CC00CC"/>
                </a:solidFill>
              </a:rPr>
              <a:t>Zaretsky</a:t>
            </a:r>
            <a:r>
              <a:rPr lang="en-GB" sz="1100" dirty="0" smtClean="0">
                <a:solidFill>
                  <a:srgbClr val="CC00CC"/>
                </a:solidFill>
              </a:rPr>
              <a:t>- women as housewives are being used as free labour by the capitalist system.</a:t>
            </a:r>
          </a:p>
          <a:p>
            <a:r>
              <a:rPr lang="en-GB" sz="1100" dirty="0" smtClean="0">
                <a:solidFill>
                  <a:srgbClr val="CC00CC"/>
                </a:solidFill>
              </a:rPr>
              <a:t>Men feel alienated at work (unhappy/cut off) their home life allows them to feel like they have control. Women act as their ‘safety valve’ so that men can take their frustrations out on them.</a:t>
            </a:r>
            <a:endParaRPr lang="en-GB" sz="1100" dirty="0">
              <a:solidFill>
                <a:srgbClr val="CC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55635" y="132122"/>
            <a:ext cx="45197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CC00CC"/>
                </a:solidFill>
              </a:rPr>
              <a:t>Parsons- men and women’s roles are necessary and based on biological differences. Men as instrumental (breadwinners), women as expressive (home makers). </a:t>
            </a:r>
            <a:endParaRPr lang="en-GB" sz="1100" dirty="0">
              <a:solidFill>
                <a:srgbClr val="CC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847" y="5805844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66"/>
                </a:solidFill>
              </a:rPr>
              <a:t>Radical feminists- Marxism doesn’t go far enough in explaining the exploitation of women in the home- </a:t>
            </a:r>
            <a:r>
              <a:rPr lang="en-GB" sz="1100" dirty="0" err="1" smtClean="0">
                <a:solidFill>
                  <a:srgbClr val="000066"/>
                </a:solidFill>
              </a:rPr>
              <a:t>Ansley</a:t>
            </a:r>
            <a:r>
              <a:rPr lang="en-GB" sz="1100" dirty="0" smtClean="0">
                <a:solidFill>
                  <a:srgbClr val="000066"/>
                </a:solidFill>
              </a:rPr>
              <a:t> ‘ women are the takers of shit’</a:t>
            </a:r>
            <a:endParaRPr lang="en-GB" sz="1100" dirty="0">
              <a:solidFill>
                <a:srgbClr val="00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8024" y="1353248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66"/>
                </a:solidFill>
              </a:rPr>
              <a:t>Marxists overemphasise the role of the economy in shaping the lives of people</a:t>
            </a:r>
            <a:endParaRPr lang="en-GB" sz="1100" dirty="0">
              <a:solidFill>
                <a:srgbClr val="00006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496" y="2698146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0066"/>
                </a:solidFill>
              </a:rPr>
              <a:t>Postmodernists- Alan Crow- families are now based on choice, they don’t go through clear lifecycles.</a:t>
            </a:r>
            <a:endParaRPr lang="en-GB" sz="11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7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4221088"/>
            <a:ext cx="42124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Society is based upon the economic inequalities of the capitalist system where the rich (bourgeoisie) control the means of production (big companies) and employ the working class (proletariat) at a lower wage than their labour deserves. They offer a conflict view.</a:t>
            </a:r>
            <a:endParaRPr lang="en-GB" sz="11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496" y="136444"/>
            <a:ext cx="45365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Society is based upon a value consensus (agreement of shared patterns of behaviour and beliefs). They offer a consensus view, seeing society as a positive thing.  </a:t>
            </a:r>
            <a:endParaRPr lang="en-GB" sz="11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98014" y="836712"/>
            <a:ext cx="39604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The family helps maintain the capitalist system in a number of ways- socialisation of children, gender roles and by being a unit of consumption. </a:t>
            </a:r>
            <a:endParaRPr lang="en-GB" sz="1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03512" y="6021288"/>
            <a:ext cx="43204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Within an organic analogy of society, which sees it as a body the family is the heart. It is what helps to shape other institutions due to socialisation, gender roles and its economic role.  </a:t>
            </a:r>
            <a:endParaRPr lang="en-GB" sz="11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37686" y="178413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Engels- the nuclear family emerges to help solve the problem of inheritance in bourgeoisie families. It does this by controlling the bodies of women e.g. making sure people have monogamous relationships.</a:t>
            </a:r>
            <a:endParaRPr lang="en-GB" sz="11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9970" y="3861048"/>
            <a:ext cx="41924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Murdock- its universal- the nuclear family has been present in all societies historically </a:t>
            </a:r>
            <a:endParaRPr lang="en-GB" sz="11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59832" y="5229200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Parsons- it emerges with industrialisation because it is the ‘best fit’- e.g. its easy to move around and suits the needs of the society better. </a:t>
            </a:r>
            <a:endParaRPr lang="en-GB" sz="11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80012" y="2398064"/>
            <a:ext cx="41044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Zaretsky</a:t>
            </a:r>
            <a:r>
              <a:rPr lang="en-GB" sz="1100" dirty="0" smtClean="0"/>
              <a:t>- children are socialised into a false class consciousness e.g. to accept their position in an unequal society because they don’t know any different</a:t>
            </a:r>
            <a:endParaRPr lang="en-GB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1860" y="921350"/>
            <a:ext cx="4303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Murdock- one of his 4 functions- education. It’s a necessary role (in addition to economic, sexual, reproductive).</a:t>
            </a:r>
            <a:endParaRPr lang="en-GB" sz="11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6132" y="4605808"/>
            <a:ext cx="417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Parsons- one of the 2 basic and irreducible functions (things only the nuclear family can do). Necessary to teach children norms and values. </a:t>
            </a:r>
            <a:endParaRPr lang="en-GB" sz="11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9970" y="3133731"/>
            <a:ext cx="40559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Engels- control of women in the family means they are little more than ‘glorified prostitutes’- there to support the desires of their husbands.</a:t>
            </a:r>
            <a:endParaRPr lang="en-GB" sz="11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43084" y="3282369"/>
            <a:ext cx="41279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/>
              <a:t>Zaretsky</a:t>
            </a:r>
            <a:r>
              <a:rPr lang="en-GB" sz="1100" dirty="0" smtClean="0"/>
              <a:t>- women as housewives are being used as free labour by the capitalist system.</a:t>
            </a:r>
          </a:p>
          <a:p>
            <a:r>
              <a:rPr lang="en-GB" sz="1100" dirty="0" smtClean="0"/>
              <a:t>Men feel alienated at work (unhappy/cut off) their home life allows them to feel like they have control. Women act as their ‘safety valve’ so that men can take their frustrations out on them.</a:t>
            </a:r>
            <a:endParaRPr lang="en-GB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4455635" y="132122"/>
            <a:ext cx="45197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Parsons- men and women’s roles are necessary and based on biological differences. Men as instrumental (breadwinners), women as expressive (home makers). </a:t>
            </a:r>
            <a:endParaRPr lang="en-GB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43847" y="5805844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Radical feminists- Marxism doesn’t go far enough in explaining the exploitation of women in the home- </a:t>
            </a:r>
            <a:r>
              <a:rPr lang="en-GB" sz="1100" dirty="0" err="1" smtClean="0"/>
              <a:t>Ansley</a:t>
            </a:r>
            <a:r>
              <a:rPr lang="en-GB" sz="1100" dirty="0" smtClean="0"/>
              <a:t> ‘ women are the takers of shit’</a:t>
            </a:r>
            <a:endParaRPr lang="en-GB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4788024" y="1353248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Marxists overemphasise the role of the economy in shaping the lives of people</a:t>
            </a:r>
            <a:endParaRPr lang="en-GB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35496" y="2698146"/>
            <a:ext cx="451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Postmodernists- Alan Crow- families are now based on choice, they don’t go through clear lifecycles.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02472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this essay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en-GB" dirty="0" smtClean="0"/>
              <a:t>Write </a:t>
            </a:r>
            <a:r>
              <a:rPr lang="en-GB" dirty="0" smtClean="0"/>
              <a:t>up the </a:t>
            </a:r>
            <a:r>
              <a:rPr lang="en-GB" dirty="0" smtClean="0"/>
              <a:t>essay</a:t>
            </a:r>
          </a:p>
          <a:p>
            <a:r>
              <a:rPr lang="en-GB" dirty="0" smtClean="0"/>
              <a:t>Write in a pair and use different colours: one of you is one side of the argument, the other is a different side- use the different colours to indicate the points for Marxism and points against.</a:t>
            </a:r>
            <a:endParaRPr lang="en-GB" dirty="0" smtClean="0"/>
          </a:p>
          <a:p>
            <a:r>
              <a:rPr lang="en-GB" dirty="0" smtClean="0"/>
              <a:t>Don’t just copy out from the plan- put it in your own words.</a:t>
            </a:r>
          </a:p>
        </p:txBody>
      </p:sp>
    </p:spTree>
    <p:extLst>
      <p:ext uri="{BB962C8B-B14F-4D97-AF65-F5344CB8AC3E}">
        <p14:creationId xmlns:p14="http://schemas.microsoft.com/office/powerpoint/2010/main" val="26679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1148</Words>
  <Application>Microsoft Office PowerPoint</Application>
  <PresentationFormat>On-screen Show (4:3)</PresentationFormat>
  <Paragraphs>57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Evaluate Marxist views of the role of the family in society [20]</vt:lpstr>
      <vt:lpstr>PowerPoint Presentation</vt:lpstr>
      <vt:lpstr>PowerPoint Presentation</vt:lpstr>
      <vt:lpstr>PowerPoint Presentation</vt:lpstr>
      <vt:lpstr>Write this essay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10</cp:revision>
  <dcterms:created xsi:type="dcterms:W3CDTF">2013-04-25T10:31:18Z</dcterms:created>
  <dcterms:modified xsi:type="dcterms:W3CDTF">2016-11-07T13:09:14Z</dcterms:modified>
</cp:coreProperties>
</file>