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30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82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84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575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26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91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382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58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1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24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45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ED4B-8C38-4C9D-BAF9-E106F5B17DB8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F5ED0-43CE-4B67-8878-70CA1065D9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36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82912" y="47067"/>
            <a:ext cx="362628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SUMMARY OF FUNCTIONALIST VIEWS OF THE FAMILY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826" y="422791"/>
            <a:ext cx="3106993" cy="445506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George Murdock</a:t>
            </a:r>
            <a:r>
              <a:rPr lang="en-GB" sz="1050" dirty="0" smtClean="0"/>
              <a:t>: nuclear family as universal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r>
              <a:rPr lang="en-GB" sz="1050" dirty="0" smtClean="0"/>
              <a:t>4 functions of the family: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r>
              <a:rPr lang="en-GB" sz="1050" dirty="0" smtClean="0"/>
              <a:t>Problems with his view: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7" name="TextBox 6"/>
          <p:cNvSpPr txBox="1"/>
          <p:nvPr/>
        </p:nvSpPr>
        <p:spPr>
          <a:xfrm>
            <a:off x="3260134" y="432623"/>
            <a:ext cx="3021331" cy="493981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Talcott Parsons</a:t>
            </a:r>
            <a:r>
              <a:rPr lang="en-GB" sz="1050" dirty="0" smtClean="0"/>
              <a:t>: nuclear family emerged </a:t>
            </a:r>
            <a:r>
              <a:rPr lang="en-GB" sz="1050" smtClean="0"/>
              <a:t>with </a:t>
            </a:r>
            <a:r>
              <a:rPr lang="en-GB" sz="1050" smtClean="0"/>
              <a:t>industrialisation</a:t>
            </a:r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r>
              <a:rPr lang="en-GB" sz="1050" dirty="0"/>
              <a:t>2</a:t>
            </a:r>
            <a:r>
              <a:rPr lang="en-GB" sz="1050" dirty="0" smtClean="0"/>
              <a:t> functions of the family: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r>
              <a:rPr lang="en-GB" sz="1050" dirty="0" smtClean="0"/>
              <a:t>Problems with his view: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8" name="TextBox 7"/>
          <p:cNvSpPr txBox="1"/>
          <p:nvPr/>
        </p:nvSpPr>
        <p:spPr>
          <a:xfrm>
            <a:off x="6281465" y="422791"/>
            <a:ext cx="2734717" cy="493981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Talcott Parsons: </a:t>
            </a:r>
            <a:r>
              <a:rPr lang="en-GB" sz="1050" dirty="0" smtClean="0"/>
              <a:t>view of the sexual division of labour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r>
              <a:rPr lang="en-GB" sz="1050" dirty="0" smtClean="0"/>
              <a:t>Different roles of men and women: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r>
              <a:rPr lang="en-GB" sz="1050" dirty="0" smtClean="0"/>
              <a:t>Warm bath theory: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r>
              <a:rPr lang="en-GB" sz="1050" dirty="0" smtClean="0"/>
              <a:t>Problems with his view of gender roles: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68825" y="4976582"/>
            <a:ext cx="3106993" cy="17081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Similarities of Murdock and Parsons: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r>
              <a:rPr lang="en-GB" sz="1050" dirty="0" smtClean="0"/>
              <a:t>Differences of Murdock and Parsons: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260134" y="5471162"/>
            <a:ext cx="3138410" cy="122341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Problems with Functionalism as a theory:</a:t>
            </a:r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 smtClean="0"/>
          </a:p>
          <a:p>
            <a:endParaRPr lang="en-GB" sz="1050" dirty="0"/>
          </a:p>
          <a:p>
            <a:endParaRPr lang="en-GB" sz="1050" dirty="0" smtClean="0"/>
          </a:p>
          <a:p>
            <a:endParaRPr lang="en-GB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6482860" y="5400202"/>
            <a:ext cx="2534803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Primary socialisation:</a:t>
            </a:r>
          </a:p>
          <a:p>
            <a:endParaRPr lang="en-GB" sz="1050" dirty="0" smtClean="0"/>
          </a:p>
          <a:p>
            <a:endParaRPr lang="en-GB" sz="1050" dirty="0" smtClean="0"/>
          </a:p>
          <a:p>
            <a:r>
              <a:rPr lang="en-GB" sz="1050" dirty="0" smtClean="0"/>
              <a:t>Organic analogy:</a:t>
            </a:r>
          </a:p>
          <a:p>
            <a:endParaRPr lang="en-GB" sz="1050" dirty="0" smtClean="0"/>
          </a:p>
          <a:p>
            <a:endParaRPr lang="en-GB" sz="1050" dirty="0" smtClean="0"/>
          </a:p>
          <a:p>
            <a:r>
              <a:rPr lang="en-GB" sz="1050" dirty="0" smtClean="0"/>
              <a:t>Value consensus:</a:t>
            </a:r>
          </a:p>
          <a:p>
            <a:endParaRPr lang="en-GB" sz="1050" dirty="0" smtClean="0"/>
          </a:p>
        </p:txBody>
      </p:sp>
    </p:spTree>
    <p:extLst>
      <p:ext uri="{BB962C8B-B14F-4D97-AF65-F5344CB8AC3E}">
        <p14:creationId xmlns:p14="http://schemas.microsoft.com/office/powerpoint/2010/main" val="2949040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101</Words>
  <Application>Microsoft Office PowerPoint</Application>
  <PresentationFormat>On-screen Show (4:3)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5</cp:revision>
  <dcterms:created xsi:type="dcterms:W3CDTF">2017-09-18T10:40:08Z</dcterms:created>
  <dcterms:modified xsi:type="dcterms:W3CDTF">2017-09-27T15:07:48Z</dcterms:modified>
</cp:coreProperties>
</file>