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30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82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84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57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26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91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38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5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1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24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45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DED4B-8C38-4C9D-BAF9-E106F5B17DB8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36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2912" y="47067"/>
            <a:ext cx="3154277" cy="27699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SUMMARY OF </a:t>
            </a:r>
            <a:r>
              <a:rPr lang="en-GB" sz="1200" b="1" dirty="0" smtClean="0"/>
              <a:t>MARXIST </a:t>
            </a:r>
            <a:r>
              <a:rPr lang="en-GB" sz="1200" b="1" dirty="0"/>
              <a:t>VIEWS OF THE FAMILY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826" y="422791"/>
            <a:ext cx="3106993" cy="2839239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KARL MARX: </a:t>
            </a:r>
            <a:r>
              <a:rPr lang="en-GB" sz="1000" dirty="0" smtClean="0"/>
              <a:t>view of how society works (base/superstructure, relationship of Bourgeoisie and Proletariat)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7" name="TextBox 6"/>
          <p:cNvSpPr txBox="1"/>
          <p:nvPr/>
        </p:nvSpPr>
        <p:spPr>
          <a:xfrm>
            <a:off x="3260135" y="432623"/>
            <a:ext cx="2942958" cy="477823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00" b="1" smtClean="0"/>
              <a:t>FRIEDRICH </a:t>
            </a:r>
            <a:r>
              <a:rPr lang="en-GB" sz="1000" b="1" dirty="0" smtClean="0"/>
              <a:t>ENGELS: </a:t>
            </a:r>
            <a:r>
              <a:rPr lang="en-GB" sz="1000" dirty="0" smtClean="0"/>
              <a:t>the nuclear family emerged with capitalism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r>
              <a:rPr lang="en-GB" sz="1000" dirty="0" smtClean="0"/>
              <a:t>The modern nuclear family helps to solve the problem of inheritance: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r>
              <a:rPr lang="en-GB" sz="1000" dirty="0" smtClean="0"/>
              <a:t>Problems with his view: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6281465" y="422791"/>
            <a:ext cx="2804870" cy="477823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00" b="1" dirty="0" smtClean="0"/>
              <a:t>ELI ZARETSKY: </a:t>
            </a:r>
            <a:r>
              <a:rPr lang="en-GB" sz="1000" dirty="0" smtClean="0"/>
              <a:t>the family is a safe haven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r>
              <a:rPr lang="en-GB" sz="1000" dirty="0" smtClean="0"/>
              <a:t>How the family supports capitalism: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r>
              <a:rPr lang="en-GB" sz="1000" dirty="0" smtClean="0"/>
              <a:t>View of the role of men and women:</a:t>
            </a:r>
          </a:p>
          <a:p>
            <a:endParaRPr lang="en-GB" sz="1000" dirty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 smtClean="0"/>
          </a:p>
          <a:p>
            <a:endParaRPr lang="en-GB" sz="1000" dirty="0"/>
          </a:p>
          <a:p>
            <a:endParaRPr lang="en-GB" sz="1000" dirty="0" smtClean="0"/>
          </a:p>
          <a:p>
            <a:r>
              <a:rPr lang="en-GB" sz="1000" dirty="0" smtClean="0"/>
              <a:t>Problems with his view 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74770" y="3377913"/>
            <a:ext cx="3106993" cy="1869743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LOUIS ALTHUSSER</a:t>
            </a:r>
            <a:r>
              <a:rPr lang="en-GB" sz="1000" dirty="0" smtClean="0"/>
              <a:t>: role of the family as part of the Ideological State Apparatus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74140" y="5335162"/>
            <a:ext cx="4662615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Problems with Marxism as a theory: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6936389" y="5225736"/>
            <a:ext cx="2149946" cy="161582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 smtClean="0"/>
              <a:t>Bourgeoisie</a:t>
            </a:r>
          </a:p>
          <a:p>
            <a:endParaRPr lang="en-GB" sz="900" dirty="0" smtClean="0"/>
          </a:p>
          <a:p>
            <a:endParaRPr lang="en-GB" sz="900" dirty="0"/>
          </a:p>
          <a:p>
            <a:r>
              <a:rPr lang="en-GB" sz="900" dirty="0" smtClean="0"/>
              <a:t>Proletariat</a:t>
            </a:r>
          </a:p>
          <a:p>
            <a:endParaRPr lang="en-GB" sz="900" dirty="0" smtClean="0"/>
          </a:p>
          <a:p>
            <a:endParaRPr lang="en-GB" sz="900" dirty="0"/>
          </a:p>
          <a:p>
            <a:r>
              <a:rPr lang="en-GB" sz="900" dirty="0" smtClean="0"/>
              <a:t>Ideological state apparatus</a:t>
            </a:r>
          </a:p>
          <a:p>
            <a:endParaRPr lang="en-GB" sz="900" dirty="0" smtClean="0"/>
          </a:p>
          <a:p>
            <a:endParaRPr lang="en-GB" sz="900" dirty="0"/>
          </a:p>
          <a:p>
            <a:r>
              <a:rPr lang="en-GB" sz="900" dirty="0" smtClean="0"/>
              <a:t>Repressive state apparatus</a:t>
            </a:r>
          </a:p>
          <a:p>
            <a:endParaRPr lang="en-GB" sz="9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829497" y="5225735"/>
            <a:ext cx="2094423" cy="161582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 smtClean="0"/>
              <a:t>Capitalism	</a:t>
            </a:r>
          </a:p>
          <a:p>
            <a:endParaRPr lang="en-GB" sz="900" dirty="0" smtClean="0"/>
          </a:p>
          <a:p>
            <a:r>
              <a:rPr lang="en-GB" sz="900" dirty="0" smtClean="0"/>
              <a:t>	</a:t>
            </a:r>
            <a:endParaRPr lang="en-GB" sz="900" dirty="0"/>
          </a:p>
          <a:p>
            <a:r>
              <a:rPr lang="en-GB" sz="900" dirty="0" smtClean="0"/>
              <a:t>False class consciousness </a:t>
            </a:r>
          </a:p>
          <a:p>
            <a:r>
              <a:rPr lang="en-GB" sz="900" dirty="0" smtClean="0"/>
              <a:t>	</a:t>
            </a:r>
          </a:p>
          <a:p>
            <a:endParaRPr lang="en-GB" sz="900" dirty="0"/>
          </a:p>
          <a:p>
            <a:r>
              <a:rPr lang="en-GB" sz="900" dirty="0" smtClean="0"/>
              <a:t>Conflict structuralism</a:t>
            </a:r>
          </a:p>
          <a:p>
            <a:endParaRPr lang="en-GB" sz="900" dirty="0" smtClean="0"/>
          </a:p>
          <a:p>
            <a:r>
              <a:rPr lang="en-GB" sz="900" dirty="0" smtClean="0"/>
              <a:t>	</a:t>
            </a:r>
            <a:endParaRPr lang="en-GB" sz="900" dirty="0"/>
          </a:p>
          <a:p>
            <a:r>
              <a:rPr lang="en-GB" sz="900" dirty="0" smtClean="0"/>
              <a:t>Alienation		</a:t>
            </a:r>
          </a:p>
          <a:p>
            <a:endParaRPr lang="en-GB" sz="900" dirty="0" smtClean="0"/>
          </a:p>
        </p:txBody>
      </p:sp>
    </p:spTree>
    <p:extLst>
      <p:ext uri="{BB962C8B-B14F-4D97-AF65-F5344CB8AC3E}">
        <p14:creationId xmlns:p14="http://schemas.microsoft.com/office/powerpoint/2010/main" val="2949040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109</Words>
  <Application>Microsoft Office PowerPoint</Application>
  <PresentationFormat>On-screen Show (4:3)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Dave King</cp:lastModifiedBy>
  <cp:revision>9</cp:revision>
  <cp:lastPrinted>2019-10-07T07:20:54Z</cp:lastPrinted>
  <dcterms:created xsi:type="dcterms:W3CDTF">2017-09-18T10:40:08Z</dcterms:created>
  <dcterms:modified xsi:type="dcterms:W3CDTF">2019-10-07T07:21:13Z</dcterms:modified>
</cp:coreProperties>
</file>