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2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84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5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4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ED4B-8C38-4C9D-BAF9-E106F5B17DB8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5ED0-43CE-4B67-8878-70CA1065D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6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2912" y="47067"/>
            <a:ext cx="3154277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SUMMARY OF </a:t>
            </a:r>
            <a:r>
              <a:rPr lang="en-GB" sz="1200" b="1" dirty="0" smtClean="0"/>
              <a:t>MARXIST </a:t>
            </a:r>
            <a:r>
              <a:rPr lang="en-GB" sz="1200" b="1" dirty="0"/>
              <a:t>VIEWS OF THE FAMILY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826" y="422791"/>
            <a:ext cx="3106993" cy="2839239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KARL MARX: </a:t>
            </a:r>
            <a:r>
              <a:rPr lang="en-GB" sz="1000" dirty="0" smtClean="0"/>
              <a:t>view of how society works (base/superstructure, relationship of Bourgeoisie and Proletariat)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260135" y="432623"/>
            <a:ext cx="2942958" cy="47782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smtClean="0"/>
              <a:t>FRIEDRICH </a:t>
            </a:r>
            <a:r>
              <a:rPr lang="en-GB" sz="1000" b="1" dirty="0" smtClean="0"/>
              <a:t>ENGELS: </a:t>
            </a:r>
            <a:r>
              <a:rPr lang="en-GB" sz="1000" dirty="0" smtClean="0"/>
              <a:t>the nuclear family emerged with capitalism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The modern nuclear family helps to solve the problem of inheritance: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Problems with his view: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281465" y="422791"/>
            <a:ext cx="2804870" cy="47782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/>
              <a:t>ELI ZARETSKY: </a:t>
            </a:r>
            <a:r>
              <a:rPr lang="en-GB" sz="1000" dirty="0" smtClean="0"/>
              <a:t>the family is a safe haven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How the family supports capitalism: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View of the role of men and women: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Problems with his view 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4770" y="3377913"/>
            <a:ext cx="3106993" cy="186974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LOUIS ALTHUSSER</a:t>
            </a:r>
            <a:r>
              <a:rPr lang="en-GB" sz="1000" dirty="0" smtClean="0"/>
              <a:t>: role of the family as part of the Ideological State Apparatus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74140" y="5335162"/>
            <a:ext cx="4662615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Problems with Marxism as a theory: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6936389" y="5225736"/>
            <a:ext cx="2149946" cy="161582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Bourgeoisie</a:t>
            </a:r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Proletariat</a:t>
            </a:r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Ideological state apparatus</a:t>
            </a:r>
          </a:p>
          <a:p>
            <a:endParaRPr lang="en-GB" sz="900" dirty="0" smtClean="0"/>
          </a:p>
          <a:p>
            <a:endParaRPr lang="en-GB" sz="900" dirty="0"/>
          </a:p>
          <a:p>
            <a:r>
              <a:rPr lang="en-GB" sz="900" dirty="0" smtClean="0"/>
              <a:t>Repressive state apparatus</a:t>
            </a:r>
          </a:p>
          <a:p>
            <a:endParaRPr lang="en-GB" sz="9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29497" y="5225735"/>
            <a:ext cx="2094423" cy="161582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Capitalism	</a:t>
            </a:r>
          </a:p>
          <a:p>
            <a:endParaRPr lang="en-GB" sz="900" dirty="0" smtClean="0"/>
          </a:p>
          <a:p>
            <a:r>
              <a:rPr lang="en-GB" sz="900" dirty="0" smtClean="0"/>
              <a:t>	</a:t>
            </a:r>
            <a:endParaRPr lang="en-GB" sz="900" dirty="0"/>
          </a:p>
          <a:p>
            <a:r>
              <a:rPr lang="en-GB" sz="900" dirty="0" smtClean="0"/>
              <a:t>False class consciousness </a:t>
            </a:r>
          </a:p>
          <a:p>
            <a:r>
              <a:rPr lang="en-GB" sz="900" dirty="0" smtClean="0"/>
              <a:t>	</a:t>
            </a:r>
          </a:p>
          <a:p>
            <a:endParaRPr lang="en-GB" sz="900" dirty="0"/>
          </a:p>
          <a:p>
            <a:r>
              <a:rPr lang="en-GB" sz="900" dirty="0" smtClean="0"/>
              <a:t>Conflict structuralism</a:t>
            </a:r>
          </a:p>
          <a:p>
            <a:endParaRPr lang="en-GB" sz="900" dirty="0" smtClean="0"/>
          </a:p>
          <a:p>
            <a:r>
              <a:rPr lang="en-GB" sz="900" dirty="0" smtClean="0"/>
              <a:t>	</a:t>
            </a:r>
            <a:endParaRPr lang="en-GB" sz="900" dirty="0"/>
          </a:p>
          <a:p>
            <a:r>
              <a:rPr lang="en-GB" sz="900" dirty="0" smtClean="0"/>
              <a:t>Alienation		</a:t>
            </a:r>
          </a:p>
          <a:p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294904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109</Words>
  <Application>Microsoft Office PowerPoint</Application>
  <PresentationFormat>On-screen Show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Dave King</cp:lastModifiedBy>
  <cp:revision>9</cp:revision>
  <cp:lastPrinted>2019-10-07T07:20:54Z</cp:lastPrinted>
  <dcterms:created xsi:type="dcterms:W3CDTF">2017-09-18T10:40:08Z</dcterms:created>
  <dcterms:modified xsi:type="dcterms:W3CDTF">2019-10-07T07:21:13Z</dcterms:modified>
</cp:coreProperties>
</file>