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6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7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06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18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3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2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6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C977-8193-4475-9EC2-B7BF7DAF8F8B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606D-4036-479A-AA27-B35773664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Semi Structured Interviews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6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on particular topics but the interviewer can choose the words they use and the order.</a:t>
            </a:r>
          </a:p>
          <a:p>
            <a:r>
              <a:rPr lang="en-GB" dirty="0" smtClean="0"/>
              <a:t>Qualitative </a:t>
            </a:r>
            <a:r>
              <a:rPr lang="en-GB" dirty="0" smtClean="0"/>
              <a:t>(although a small amoun</a:t>
            </a:r>
            <a:r>
              <a:rPr lang="en-GB" dirty="0" smtClean="0"/>
              <a:t>t of quantitative data can be collected).m </a:t>
            </a:r>
            <a:endParaRPr lang="en-GB" dirty="0" smtClean="0"/>
          </a:p>
          <a:p>
            <a:r>
              <a:rPr lang="en-GB" dirty="0" smtClean="0"/>
              <a:t>Interpretivists and realists prefer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Hauari H and Hollingworth, K (2009) “Understanding fathering: masculinity, diversity and change”, Joseph Rowntree Foundation.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Archers studies “university's not for me I'm a Nike person” (2007)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63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strengths and weaknesses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705636"/>
              </p:ext>
            </p:extLst>
          </p:nvPr>
        </p:nvGraphicFramePr>
        <p:xfrm>
          <a:off x="838200" y="1825625"/>
          <a:ext cx="10515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Its informal so the</a:t>
                      </a:r>
                      <a:r>
                        <a:rPr lang="en-GB" baseline="0" dirty="0" smtClean="0"/>
                        <a:t> interviewees would be more relaxed so may open up more.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investigator affects e.g.. Characteristics and people skills.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takes a longer</a:t>
                      </a:r>
                      <a:r>
                        <a:rPr lang="en-GB" baseline="0" dirty="0" smtClean="0"/>
                        <a:t> amount of </a:t>
                      </a:r>
                      <a:r>
                        <a:rPr lang="en-GB" baseline="0" dirty="0" smtClean="0"/>
                        <a:t>time, which limits the sample size.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Open to interpretation</a:t>
                      </a:r>
                      <a:r>
                        <a:rPr lang="en-GB" baseline="0" dirty="0" smtClean="0"/>
                        <a:t> depending on what the researcher’s views are.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takes a long</a:t>
                      </a:r>
                      <a:r>
                        <a:rPr lang="en-GB" baseline="0" dirty="0" smtClean="0"/>
                        <a:t> time to analyse.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Access to</a:t>
                      </a:r>
                      <a:r>
                        <a:rPr lang="en-GB" baseline="0" dirty="0" smtClean="0"/>
                        <a:t> groups can be challenging depending on the topic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63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strengths and weaknesses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52364"/>
              </p:ext>
            </p:extLst>
          </p:nvPr>
        </p:nvGraphicFramePr>
        <p:xfrm>
          <a:off x="838200" y="1825625"/>
          <a:ext cx="10515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Informed consent- can</a:t>
                      </a:r>
                      <a:r>
                        <a:rPr lang="en-GB" baseline="0" dirty="0" smtClean="0"/>
                        <a:t> be told and explained what it is. They understand it more.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There's no anonymity</a:t>
                      </a:r>
                      <a:r>
                        <a:rPr lang="en-GB" baseline="0" dirty="0" smtClean="0"/>
                        <a:t> because they are talking face to face.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Its data is confidential and </a:t>
                      </a:r>
                      <a:r>
                        <a:rPr lang="en-GB" dirty="0" smtClean="0"/>
                        <a:t>anonymous if names</a:t>
                      </a:r>
                      <a:r>
                        <a:rPr lang="en-GB" baseline="0" dirty="0" smtClean="0"/>
                        <a:t> are changed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3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strengths and weaknesses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153184"/>
              </p:ext>
            </p:extLst>
          </p:nvPr>
        </p:nvGraphicFramePr>
        <p:xfrm>
          <a:off x="838200" y="1825625"/>
          <a:ext cx="10515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038"/>
                <a:gridCol w="524956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They would be</a:t>
                      </a:r>
                      <a:r>
                        <a:rPr lang="en-GB" baseline="0" dirty="0" smtClean="0"/>
                        <a:t> valid as you are talking to them and getting qualitative answers so you get a true picture.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Would not be</a:t>
                      </a:r>
                      <a:r>
                        <a:rPr lang="en-GB" baseline="0" dirty="0" smtClean="0"/>
                        <a:t> reliable as you could not repeat them and get the same results because you could not standardise or control them.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build a rapport with the interviewee</a:t>
                      </a:r>
                      <a:r>
                        <a:rPr lang="en-GB" baseline="0" dirty="0" smtClean="0"/>
                        <a:t> which can make the data more valid.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Cant be</a:t>
                      </a:r>
                      <a:r>
                        <a:rPr lang="en-GB" baseline="0" dirty="0" smtClean="0"/>
                        <a:t> generalised because its not reliable.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Some quantitative data</a:t>
                      </a:r>
                      <a:r>
                        <a:rPr lang="en-GB" baseline="0" dirty="0" smtClean="0"/>
                        <a:t> could be gained which can lead to comparison across different people.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easily</a:t>
                      </a:r>
                      <a:r>
                        <a:rPr lang="en-GB" baseline="0" dirty="0" smtClean="0"/>
                        <a:t> quantifiable. It makes them less useful for establishing cause and affect relationships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Its not </a:t>
                      </a:r>
                      <a:r>
                        <a:rPr lang="en-GB" dirty="0" smtClean="0"/>
                        <a:t>representative as sample sizes</a:t>
                      </a:r>
                      <a:r>
                        <a:rPr lang="en-GB" baseline="0" dirty="0" smtClean="0"/>
                        <a:t> are small.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Potential </a:t>
                      </a:r>
                      <a:r>
                        <a:rPr lang="en-GB" baseline="0" dirty="0" smtClean="0"/>
                        <a:t>interviewer </a:t>
                      </a:r>
                      <a:r>
                        <a:rPr lang="en-GB" baseline="0" dirty="0" smtClean="0"/>
                        <a:t>bias could affect the validity of the results. </a:t>
                      </a:r>
                      <a:endParaRPr lang="en-GB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82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320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Semi Structured Interviews</vt:lpstr>
      <vt:lpstr>PowerPoint Presentation</vt:lpstr>
      <vt:lpstr>Examples</vt:lpstr>
      <vt:lpstr>Practical strengths and weaknesses</vt:lpstr>
      <vt:lpstr>Ethical strengths and weaknesses </vt:lpstr>
      <vt:lpstr>Theoretical strengths and weaknesses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Structured Interviews</dc:title>
  <dc:creator>Lily B Currier (166575)</dc:creator>
  <cp:lastModifiedBy>Hannah Roberts</cp:lastModifiedBy>
  <cp:revision>6</cp:revision>
  <dcterms:created xsi:type="dcterms:W3CDTF">2017-05-15T11:33:03Z</dcterms:created>
  <dcterms:modified xsi:type="dcterms:W3CDTF">2017-05-15T13:22:00Z</dcterms:modified>
</cp:coreProperties>
</file>