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2" r:id="rId6"/>
    <p:sldId id="261" r:id="rId7"/>
    <p:sldId id="260" r:id="rId8"/>
    <p:sldId id="265"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Open Sans Bold" panose="020B0806030504020204"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3" autoAdjust="0"/>
  </p:normalViewPr>
  <p:slideViewPr>
    <p:cSldViewPr>
      <p:cViewPr varScale="1">
        <p:scale>
          <a:sx n="66" d="100"/>
          <a:sy n="66" d="100"/>
        </p:scale>
        <p:origin x="200"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FD25D-F841-CD4C-9417-B490386926D2}" type="doc">
      <dgm:prSet loTypeId="urn:microsoft.com/office/officeart/2005/8/layout/bProcess4" loCatId="" qsTypeId="urn:microsoft.com/office/officeart/2005/8/quickstyle/simple1" qsCatId="simple" csTypeId="urn:microsoft.com/office/officeart/2005/8/colors/accent1_2" csCatId="accent1" phldr="1"/>
      <dgm:spPr/>
      <dgm:t>
        <a:bodyPr/>
        <a:lstStyle/>
        <a:p>
          <a:endParaRPr lang="en-GB"/>
        </a:p>
      </dgm:t>
    </dgm:pt>
    <dgm:pt modelId="{4D89DA26-DE0D-DE42-92CD-035EEECCE31C}">
      <dgm:prSet phldrT="[Text]"/>
      <dgm:spPr/>
      <dgm:t>
        <a:bodyPr/>
        <a:lstStyle/>
        <a:p>
          <a:r>
            <a:rPr lang="en-GB" dirty="0"/>
            <a:t>Sociology</a:t>
          </a:r>
        </a:p>
      </dgm:t>
    </dgm:pt>
    <dgm:pt modelId="{00BA2405-C5D3-C241-BCB4-63AEBC5F105B}" type="parTrans" cxnId="{6544BE7B-2DDE-3743-8E1B-99683849ACC4}">
      <dgm:prSet/>
      <dgm:spPr/>
      <dgm:t>
        <a:bodyPr/>
        <a:lstStyle/>
        <a:p>
          <a:endParaRPr lang="en-GB"/>
        </a:p>
      </dgm:t>
    </dgm:pt>
    <dgm:pt modelId="{FCF33EB0-420A-4D4F-9E76-18091FF3A4FC}" type="sibTrans" cxnId="{6544BE7B-2DDE-3743-8E1B-99683849ACC4}">
      <dgm:prSet/>
      <dgm:spPr/>
      <dgm:t>
        <a:bodyPr/>
        <a:lstStyle/>
        <a:p>
          <a:endParaRPr lang="en-GB"/>
        </a:p>
      </dgm:t>
    </dgm:pt>
    <dgm:pt modelId="{93B2CC06-FD27-4447-94EC-91A8282E5869}">
      <dgm:prSet phldrT="[Text]"/>
      <dgm:spPr/>
      <dgm:t>
        <a:bodyPr/>
        <a:lstStyle/>
        <a:p>
          <a:r>
            <a:rPr lang="en-GB" dirty="0"/>
            <a:t>Criminology</a:t>
          </a:r>
        </a:p>
      </dgm:t>
    </dgm:pt>
    <dgm:pt modelId="{E81987E8-B163-384D-8C85-837AB05C6969}" type="parTrans" cxnId="{73A95DD0-444F-FA45-9913-5BD7296C21D7}">
      <dgm:prSet/>
      <dgm:spPr/>
      <dgm:t>
        <a:bodyPr/>
        <a:lstStyle/>
        <a:p>
          <a:endParaRPr lang="en-GB"/>
        </a:p>
      </dgm:t>
    </dgm:pt>
    <dgm:pt modelId="{A087498E-8AD2-1C4E-9E16-9B6B0358A798}" type="sibTrans" cxnId="{73A95DD0-444F-FA45-9913-5BD7296C21D7}">
      <dgm:prSet/>
      <dgm:spPr/>
      <dgm:t>
        <a:bodyPr/>
        <a:lstStyle/>
        <a:p>
          <a:endParaRPr lang="en-GB"/>
        </a:p>
      </dgm:t>
    </dgm:pt>
    <dgm:pt modelId="{FCA9D427-A88B-744E-BA8C-8D6F2A317663}">
      <dgm:prSet phldrT="[Text]"/>
      <dgm:spPr/>
      <dgm:t>
        <a:bodyPr/>
        <a:lstStyle/>
        <a:p>
          <a:r>
            <a:rPr lang="en-GB" dirty="0"/>
            <a:t>Anthropology</a:t>
          </a:r>
        </a:p>
      </dgm:t>
    </dgm:pt>
    <dgm:pt modelId="{85910F6F-A236-D14C-B496-1A337CFB6941}" type="parTrans" cxnId="{17CFCEA8-AAE2-0D45-8A2A-2F1D9D09482C}">
      <dgm:prSet/>
      <dgm:spPr/>
      <dgm:t>
        <a:bodyPr/>
        <a:lstStyle/>
        <a:p>
          <a:endParaRPr lang="en-GB"/>
        </a:p>
      </dgm:t>
    </dgm:pt>
    <dgm:pt modelId="{843D22FF-CA76-1B49-9E29-40C54E100E9A}" type="sibTrans" cxnId="{17CFCEA8-AAE2-0D45-8A2A-2F1D9D09482C}">
      <dgm:prSet/>
      <dgm:spPr/>
      <dgm:t>
        <a:bodyPr/>
        <a:lstStyle/>
        <a:p>
          <a:endParaRPr lang="en-GB"/>
        </a:p>
      </dgm:t>
    </dgm:pt>
    <dgm:pt modelId="{681270B3-E70E-5F41-8456-8A9AAE1AC7EC}">
      <dgm:prSet phldrT="[Text]"/>
      <dgm:spPr/>
      <dgm:t>
        <a:bodyPr/>
        <a:lstStyle/>
        <a:p>
          <a:r>
            <a:rPr lang="en-GB" dirty="0"/>
            <a:t>Combine with sociology, languages</a:t>
          </a:r>
        </a:p>
      </dgm:t>
    </dgm:pt>
    <dgm:pt modelId="{3948D790-583A-F241-ABD0-AE53524C0C5F}" type="parTrans" cxnId="{4DEC5700-A2D9-8547-931A-A790AF1296DF}">
      <dgm:prSet/>
      <dgm:spPr/>
      <dgm:t>
        <a:bodyPr/>
        <a:lstStyle/>
        <a:p>
          <a:endParaRPr lang="en-GB"/>
        </a:p>
      </dgm:t>
    </dgm:pt>
    <dgm:pt modelId="{559A419D-9CA7-BF44-8B0A-38A6560BDFAD}" type="sibTrans" cxnId="{4DEC5700-A2D9-8547-931A-A790AF1296DF}">
      <dgm:prSet/>
      <dgm:spPr/>
      <dgm:t>
        <a:bodyPr/>
        <a:lstStyle/>
        <a:p>
          <a:endParaRPr lang="en-GB"/>
        </a:p>
      </dgm:t>
    </dgm:pt>
    <dgm:pt modelId="{22392F13-E2A9-5547-A1FE-98DAA758222B}">
      <dgm:prSet phldrT="[Text]"/>
      <dgm:spPr/>
      <dgm:t>
        <a:bodyPr/>
        <a:lstStyle/>
        <a:p>
          <a:r>
            <a:rPr lang="en-GB" dirty="0"/>
            <a:t>Combine with sociology/law</a:t>
          </a:r>
        </a:p>
      </dgm:t>
    </dgm:pt>
    <dgm:pt modelId="{B9CEE691-B9B8-1A46-96FA-54493A0906C8}" type="parTrans" cxnId="{2B0C28C1-AB78-3141-BEA1-899A2176F1E5}">
      <dgm:prSet/>
      <dgm:spPr/>
      <dgm:t>
        <a:bodyPr/>
        <a:lstStyle/>
        <a:p>
          <a:endParaRPr lang="en-GB"/>
        </a:p>
      </dgm:t>
    </dgm:pt>
    <dgm:pt modelId="{B02BD420-7195-D84E-B9DB-8D984EEFDB70}" type="sibTrans" cxnId="{2B0C28C1-AB78-3141-BEA1-899A2176F1E5}">
      <dgm:prSet/>
      <dgm:spPr/>
      <dgm:t>
        <a:bodyPr/>
        <a:lstStyle/>
        <a:p>
          <a:endParaRPr lang="en-GB"/>
        </a:p>
      </dgm:t>
    </dgm:pt>
    <dgm:pt modelId="{04527648-C4A4-1B47-B4A2-720679E24FFC}">
      <dgm:prSet phldrT="[Text]"/>
      <dgm:spPr/>
      <dgm:t>
        <a:bodyPr/>
        <a:lstStyle/>
        <a:p>
          <a:r>
            <a:rPr lang="en-GB" dirty="0"/>
            <a:t>Combined honours with</a:t>
          </a:r>
        </a:p>
      </dgm:t>
    </dgm:pt>
    <dgm:pt modelId="{5AEE40C9-EF46-EF49-92E6-B0819B3D9A1A}" type="parTrans" cxnId="{365739BE-7F4F-594F-AD6A-760CF87AAB95}">
      <dgm:prSet/>
      <dgm:spPr/>
      <dgm:t>
        <a:bodyPr/>
        <a:lstStyle/>
        <a:p>
          <a:endParaRPr lang="en-GB"/>
        </a:p>
      </dgm:t>
    </dgm:pt>
    <dgm:pt modelId="{413CD049-F18B-F440-B52B-1C0448C8C0D2}" type="sibTrans" cxnId="{365739BE-7F4F-594F-AD6A-760CF87AAB95}">
      <dgm:prSet/>
      <dgm:spPr/>
      <dgm:t>
        <a:bodyPr/>
        <a:lstStyle/>
        <a:p>
          <a:endParaRPr lang="en-GB"/>
        </a:p>
      </dgm:t>
    </dgm:pt>
    <dgm:pt modelId="{AB6782DF-43F0-5849-B89C-339D52C044A2}">
      <dgm:prSet phldrT="[Text]"/>
      <dgm:spPr/>
      <dgm:t>
        <a:bodyPr/>
        <a:lstStyle/>
        <a:p>
          <a:r>
            <a:rPr lang="en-GB" dirty="0"/>
            <a:t>English, criminology, education, social work, languages</a:t>
          </a:r>
        </a:p>
      </dgm:t>
    </dgm:pt>
    <dgm:pt modelId="{C75473EE-F818-0043-8E8D-B6EA0B792AAA}" type="parTrans" cxnId="{E449B5E7-B3CC-0D48-BC63-5B88B8C52ED0}">
      <dgm:prSet/>
      <dgm:spPr/>
      <dgm:t>
        <a:bodyPr/>
        <a:lstStyle/>
        <a:p>
          <a:endParaRPr lang="en-GB"/>
        </a:p>
      </dgm:t>
    </dgm:pt>
    <dgm:pt modelId="{74709AB4-B51B-1146-90B2-9FB2517ACBC6}" type="sibTrans" cxnId="{E449B5E7-B3CC-0D48-BC63-5B88B8C52ED0}">
      <dgm:prSet/>
      <dgm:spPr/>
      <dgm:t>
        <a:bodyPr/>
        <a:lstStyle/>
        <a:p>
          <a:endParaRPr lang="en-GB"/>
        </a:p>
      </dgm:t>
    </dgm:pt>
    <dgm:pt modelId="{1383218F-D0BA-9049-B33E-826A162D5B5F}">
      <dgm:prSet phldrT="[Text]"/>
      <dgm:spPr/>
      <dgm:t>
        <a:bodyPr/>
        <a:lstStyle/>
        <a:p>
          <a:r>
            <a:rPr lang="en-GB" dirty="0"/>
            <a:t>Law, languages, psychology</a:t>
          </a:r>
        </a:p>
      </dgm:t>
    </dgm:pt>
    <dgm:pt modelId="{8E35D8D1-27F8-A249-8C29-BBB16A2C7EBA}" type="parTrans" cxnId="{0BE45866-3586-5846-9581-A2EB0AF02FBF}">
      <dgm:prSet/>
      <dgm:spPr/>
      <dgm:t>
        <a:bodyPr/>
        <a:lstStyle/>
        <a:p>
          <a:endParaRPr lang="en-GB"/>
        </a:p>
      </dgm:t>
    </dgm:pt>
    <dgm:pt modelId="{B0797D7A-1360-E641-9297-6D8568F7EBCD}" type="sibTrans" cxnId="{0BE45866-3586-5846-9581-A2EB0AF02FBF}">
      <dgm:prSet/>
      <dgm:spPr/>
      <dgm:t>
        <a:bodyPr/>
        <a:lstStyle/>
        <a:p>
          <a:endParaRPr lang="en-GB"/>
        </a:p>
      </dgm:t>
    </dgm:pt>
    <dgm:pt modelId="{6E061B56-BE01-D14F-A389-238E47E2231F}">
      <dgm:prSet phldrT="[Text]"/>
      <dgm:spPr/>
      <dgm:t>
        <a:bodyPr/>
        <a:lstStyle/>
        <a:p>
          <a:r>
            <a:rPr lang="en-GB" dirty="0"/>
            <a:t>Biology, forensics</a:t>
          </a:r>
        </a:p>
      </dgm:t>
    </dgm:pt>
    <dgm:pt modelId="{B89F0B90-1732-8C4D-81E7-6C8D1B8A0BEB}" type="parTrans" cxnId="{ACEE16AD-05F6-AE41-B53C-ACA86CF641DA}">
      <dgm:prSet/>
      <dgm:spPr/>
      <dgm:t>
        <a:bodyPr/>
        <a:lstStyle/>
        <a:p>
          <a:endParaRPr lang="en-GB"/>
        </a:p>
      </dgm:t>
    </dgm:pt>
    <dgm:pt modelId="{59700579-58DE-474A-855E-1B7F4B14DC44}" type="sibTrans" cxnId="{ACEE16AD-05F6-AE41-B53C-ACA86CF641DA}">
      <dgm:prSet/>
      <dgm:spPr/>
      <dgm:t>
        <a:bodyPr/>
        <a:lstStyle/>
        <a:p>
          <a:endParaRPr lang="en-GB"/>
        </a:p>
      </dgm:t>
    </dgm:pt>
    <dgm:pt modelId="{9A1D8B83-5F7D-3446-B883-2408059B015A}" type="pres">
      <dgm:prSet presAssocID="{31CFD25D-F841-CD4C-9417-B490386926D2}" presName="Name0" presStyleCnt="0">
        <dgm:presLayoutVars>
          <dgm:dir/>
          <dgm:resizeHandles/>
        </dgm:presLayoutVars>
      </dgm:prSet>
      <dgm:spPr/>
    </dgm:pt>
    <dgm:pt modelId="{3B63AF2A-5596-9A4D-9A08-8F9CB471577C}" type="pres">
      <dgm:prSet presAssocID="{4D89DA26-DE0D-DE42-92CD-035EEECCE31C}" presName="compNode" presStyleCnt="0"/>
      <dgm:spPr/>
    </dgm:pt>
    <dgm:pt modelId="{64B41C4C-140E-3741-862C-A0D032F94F46}" type="pres">
      <dgm:prSet presAssocID="{4D89DA26-DE0D-DE42-92CD-035EEECCE31C}" presName="dummyConnPt" presStyleCnt="0"/>
      <dgm:spPr/>
    </dgm:pt>
    <dgm:pt modelId="{2EF96378-28F6-2348-B5BA-1A030F780B30}" type="pres">
      <dgm:prSet presAssocID="{4D89DA26-DE0D-DE42-92CD-035EEECCE31C}" presName="node" presStyleLbl="node1" presStyleIdx="0" presStyleCnt="9">
        <dgm:presLayoutVars>
          <dgm:bulletEnabled val="1"/>
        </dgm:presLayoutVars>
      </dgm:prSet>
      <dgm:spPr/>
    </dgm:pt>
    <dgm:pt modelId="{A2E7F68B-C374-F842-9E79-0752C3DAD0B0}" type="pres">
      <dgm:prSet presAssocID="{FCF33EB0-420A-4D4F-9E76-18091FF3A4FC}" presName="sibTrans" presStyleLbl="bgSibTrans2D1" presStyleIdx="0" presStyleCnt="8" custAng="16200000" custLinFactX="32064" custLinFactY="-100000" custLinFactNeighborX="100000" custLinFactNeighborY="-164076"/>
      <dgm:spPr/>
    </dgm:pt>
    <dgm:pt modelId="{503ADA24-04F7-834D-ADFD-5A108AFFDDD7}" type="pres">
      <dgm:prSet presAssocID="{93B2CC06-FD27-4447-94EC-91A8282E5869}" presName="compNode" presStyleCnt="0"/>
      <dgm:spPr/>
    </dgm:pt>
    <dgm:pt modelId="{CD8A5845-C3D2-DB42-A6E1-1F82E4FF6A10}" type="pres">
      <dgm:prSet presAssocID="{93B2CC06-FD27-4447-94EC-91A8282E5869}" presName="dummyConnPt" presStyleCnt="0"/>
      <dgm:spPr/>
    </dgm:pt>
    <dgm:pt modelId="{0FD758FA-72EB-5B47-85CF-9919D97CA847}" type="pres">
      <dgm:prSet presAssocID="{93B2CC06-FD27-4447-94EC-91A8282E5869}" presName="node" presStyleLbl="node1" presStyleIdx="1" presStyleCnt="9">
        <dgm:presLayoutVars>
          <dgm:bulletEnabled val="1"/>
        </dgm:presLayoutVars>
      </dgm:prSet>
      <dgm:spPr/>
    </dgm:pt>
    <dgm:pt modelId="{BD9AB57C-3B97-E249-88B1-B96589E7B92F}" type="pres">
      <dgm:prSet presAssocID="{A087498E-8AD2-1C4E-9E16-9B6B0358A798}" presName="sibTrans" presStyleLbl="bgSibTrans2D1" presStyleIdx="1" presStyleCnt="8" custAng="16200000" custLinFactX="25934" custLinFactY="-100000" custLinFactNeighborX="100000" custLinFactNeighborY="-146085"/>
      <dgm:spPr/>
    </dgm:pt>
    <dgm:pt modelId="{4CD818E6-B642-1642-ABA5-EEB5AD446BBD}" type="pres">
      <dgm:prSet presAssocID="{FCA9D427-A88B-744E-BA8C-8D6F2A317663}" presName="compNode" presStyleCnt="0"/>
      <dgm:spPr/>
    </dgm:pt>
    <dgm:pt modelId="{8463162A-77E9-7943-BBBF-FE78538C39B6}" type="pres">
      <dgm:prSet presAssocID="{FCA9D427-A88B-744E-BA8C-8D6F2A317663}" presName="dummyConnPt" presStyleCnt="0"/>
      <dgm:spPr/>
    </dgm:pt>
    <dgm:pt modelId="{E7736142-333E-7042-8C5B-F32705D019DD}" type="pres">
      <dgm:prSet presAssocID="{FCA9D427-A88B-744E-BA8C-8D6F2A317663}" presName="node" presStyleLbl="node1" presStyleIdx="2" presStyleCnt="9">
        <dgm:presLayoutVars>
          <dgm:bulletEnabled val="1"/>
        </dgm:presLayoutVars>
      </dgm:prSet>
      <dgm:spPr/>
    </dgm:pt>
    <dgm:pt modelId="{DC663479-5E8C-6A45-A40F-44BEFC4FF708}" type="pres">
      <dgm:prSet presAssocID="{843D22FF-CA76-1B49-9E29-40C54E100E9A}" presName="sibTrans" presStyleLbl="bgSibTrans2D1" presStyleIdx="2" presStyleCnt="8" custLinFactY="75959" custLinFactNeighborX="-787" custLinFactNeighborY="100000"/>
      <dgm:spPr/>
    </dgm:pt>
    <dgm:pt modelId="{7C790629-28AE-AF41-8730-3F67CEACEE0D}" type="pres">
      <dgm:prSet presAssocID="{681270B3-E70E-5F41-8456-8A9AAE1AC7EC}" presName="compNode" presStyleCnt="0"/>
      <dgm:spPr/>
    </dgm:pt>
    <dgm:pt modelId="{468FB9F2-0C48-1D48-AE80-2CC8B8C3D6A4}" type="pres">
      <dgm:prSet presAssocID="{681270B3-E70E-5F41-8456-8A9AAE1AC7EC}" presName="dummyConnPt" presStyleCnt="0"/>
      <dgm:spPr/>
    </dgm:pt>
    <dgm:pt modelId="{D0F6DB62-D133-AE46-A6BF-53F4A9DD61A5}" type="pres">
      <dgm:prSet presAssocID="{681270B3-E70E-5F41-8456-8A9AAE1AC7EC}" presName="node" presStyleLbl="node1" presStyleIdx="3" presStyleCnt="9">
        <dgm:presLayoutVars>
          <dgm:bulletEnabled val="1"/>
        </dgm:presLayoutVars>
      </dgm:prSet>
      <dgm:spPr/>
    </dgm:pt>
    <dgm:pt modelId="{4C37E0B9-1EF1-0B44-BE91-94EACD68C82E}" type="pres">
      <dgm:prSet presAssocID="{559A419D-9CA7-BF44-8B0A-38A6560BDFAD}" presName="sibTrans" presStyleLbl="bgSibTrans2D1" presStyleIdx="3" presStyleCnt="8" custLinFactNeighborX="33937" custLinFactNeighborY="16288"/>
      <dgm:spPr/>
    </dgm:pt>
    <dgm:pt modelId="{E2467522-4A8D-E44A-B21A-B82383E0E67D}" type="pres">
      <dgm:prSet presAssocID="{22392F13-E2A9-5547-A1FE-98DAA758222B}" presName="compNode" presStyleCnt="0"/>
      <dgm:spPr/>
    </dgm:pt>
    <dgm:pt modelId="{F8F83373-68B1-DD4A-BCE9-25A7F2E769BF}" type="pres">
      <dgm:prSet presAssocID="{22392F13-E2A9-5547-A1FE-98DAA758222B}" presName="dummyConnPt" presStyleCnt="0"/>
      <dgm:spPr/>
    </dgm:pt>
    <dgm:pt modelId="{30586855-9FB1-FD4C-8523-8C9056116F85}" type="pres">
      <dgm:prSet presAssocID="{22392F13-E2A9-5547-A1FE-98DAA758222B}" presName="node" presStyleLbl="node1" presStyleIdx="4" presStyleCnt="9">
        <dgm:presLayoutVars>
          <dgm:bulletEnabled val="1"/>
        </dgm:presLayoutVars>
      </dgm:prSet>
      <dgm:spPr/>
    </dgm:pt>
    <dgm:pt modelId="{52E9EDEE-B227-DE4F-B773-5BB062E750A2}" type="pres">
      <dgm:prSet presAssocID="{B02BD420-7195-D84E-B9DB-8D984EEFDB70}" presName="sibTrans" presStyleLbl="bgSibTrans2D1" presStyleIdx="4" presStyleCnt="8" custLinFactNeighborX="33937" custLinFactNeighborY="10027"/>
      <dgm:spPr/>
    </dgm:pt>
    <dgm:pt modelId="{9AD4F19C-5EBA-9C46-BE5B-86A226E54B83}" type="pres">
      <dgm:prSet presAssocID="{04527648-C4A4-1B47-B4A2-720679E24FFC}" presName="compNode" presStyleCnt="0"/>
      <dgm:spPr/>
    </dgm:pt>
    <dgm:pt modelId="{689B6F20-C83B-3A42-9D75-3B0FB3309BCA}" type="pres">
      <dgm:prSet presAssocID="{04527648-C4A4-1B47-B4A2-720679E24FFC}" presName="dummyConnPt" presStyleCnt="0"/>
      <dgm:spPr/>
    </dgm:pt>
    <dgm:pt modelId="{164B85E8-54A6-F445-8514-18090A63A0F6}" type="pres">
      <dgm:prSet presAssocID="{04527648-C4A4-1B47-B4A2-720679E24FFC}" presName="node" presStyleLbl="node1" presStyleIdx="5" presStyleCnt="9">
        <dgm:presLayoutVars>
          <dgm:bulletEnabled val="1"/>
        </dgm:presLayoutVars>
      </dgm:prSet>
      <dgm:spPr/>
    </dgm:pt>
    <dgm:pt modelId="{84266BDB-E69C-3C46-8B69-138B718EA23C}" type="pres">
      <dgm:prSet presAssocID="{413CD049-F18B-F440-B52B-1C0448C8C0D2}" presName="sibTrans" presStyleLbl="bgSibTrans2D1" presStyleIdx="5" presStyleCnt="8" custLinFactY="26058" custLinFactNeighborX="22384" custLinFactNeighborY="100000"/>
      <dgm:spPr/>
    </dgm:pt>
    <dgm:pt modelId="{42454C6A-65DF-464E-9907-53A39F9773E8}" type="pres">
      <dgm:prSet presAssocID="{AB6782DF-43F0-5849-B89C-339D52C044A2}" presName="compNode" presStyleCnt="0"/>
      <dgm:spPr/>
    </dgm:pt>
    <dgm:pt modelId="{581FCBC9-9C84-034B-A225-13AD700E7FC6}" type="pres">
      <dgm:prSet presAssocID="{AB6782DF-43F0-5849-B89C-339D52C044A2}" presName="dummyConnPt" presStyleCnt="0"/>
      <dgm:spPr/>
    </dgm:pt>
    <dgm:pt modelId="{CED078E8-94D8-E34C-ABFB-0F92EF281320}" type="pres">
      <dgm:prSet presAssocID="{AB6782DF-43F0-5849-B89C-339D52C044A2}" presName="node" presStyleLbl="node1" presStyleIdx="6" presStyleCnt="9">
        <dgm:presLayoutVars>
          <dgm:bulletEnabled val="1"/>
        </dgm:presLayoutVars>
      </dgm:prSet>
      <dgm:spPr/>
    </dgm:pt>
    <dgm:pt modelId="{045FEE4C-30B0-3349-9892-F166E301B901}" type="pres">
      <dgm:prSet presAssocID="{74709AB4-B51B-1146-90B2-9FB2517ACBC6}" presName="sibTrans" presStyleLbl="bgSibTrans2D1" presStyleIdx="6" presStyleCnt="8"/>
      <dgm:spPr/>
    </dgm:pt>
    <dgm:pt modelId="{36E50675-7C7B-C141-BACB-FCD1764B64BA}" type="pres">
      <dgm:prSet presAssocID="{1383218F-D0BA-9049-B33E-826A162D5B5F}" presName="compNode" presStyleCnt="0"/>
      <dgm:spPr/>
    </dgm:pt>
    <dgm:pt modelId="{E147C711-0139-6D40-9E71-406FCAB706C1}" type="pres">
      <dgm:prSet presAssocID="{1383218F-D0BA-9049-B33E-826A162D5B5F}" presName="dummyConnPt" presStyleCnt="0"/>
      <dgm:spPr/>
    </dgm:pt>
    <dgm:pt modelId="{358CBED0-1FDD-5A49-B352-C3658B899EEC}" type="pres">
      <dgm:prSet presAssocID="{1383218F-D0BA-9049-B33E-826A162D5B5F}" presName="node" presStyleLbl="node1" presStyleIdx="7" presStyleCnt="9">
        <dgm:presLayoutVars>
          <dgm:bulletEnabled val="1"/>
        </dgm:presLayoutVars>
      </dgm:prSet>
      <dgm:spPr/>
    </dgm:pt>
    <dgm:pt modelId="{A0441709-DB31-CA49-89DC-A950AD5DAA6F}" type="pres">
      <dgm:prSet presAssocID="{B0797D7A-1360-E641-9297-6D8568F7EBCD}" presName="sibTrans" presStyleLbl="bgSibTrans2D1" presStyleIdx="7" presStyleCnt="8"/>
      <dgm:spPr/>
    </dgm:pt>
    <dgm:pt modelId="{104F1F40-E0E6-2943-B46E-BCF79EA63289}" type="pres">
      <dgm:prSet presAssocID="{6E061B56-BE01-D14F-A389-238E47E2231F}" presName="compNode" presStyleCnt="0"/>
      <dgm:spPr/>
    </dgm:pt>
    <dgm:pt modelId="{62F1AD79-968C-604A-B65A-5746D821AEA2}" type="pres">
      <dgm:prSet presAssocID="{6E061B56-BE01-D14F-A389-238E47E2231F}" presName="dummyConnPt" presStyleCnt="0"/>
      <dgm:spPr/>
    </dgm:pt>
    <dgm:pt modelId="{7EFDCC76-E9B5-824D-B436-4FBADCF1E1B4}" type="pres">
      <dgm:prSet presAssocID="{6E061B56-BE01-D14F-A389-238E47E2231F}" presName="node" presStyleLbl="node1" presStyleIdx="8" presStyleCnt="9">
        <dgm:presLayoutVars>
          <dgm:bulletEnabled val="1"/>
        </dgm:presLayoutVars>
      </dgm:prSet>
      <dgm:spPr/>
    </dgm:pt>
  </dgm:ptLst>
  <dgm:cxnLst>
    <dgm:cxn modelId="{4DEC5700-A2D9-8547-931A-A790AF1296DF}" srcId="{31CFD25D-F841-CD4C-9417-B490386926D2}" destId="{681270B3-E70E-5F41-8456-8A9AAE1AC7EC}" srcOrd="3" destOrd="0" parTransId="{3948D790-583A-F241-ABD0-AE53524C0C5F}" sibTransId="{559A419D-9CA7-BF44-8B0A-38A6560BDFAD}"/>
    <dgm:cxn modelId="{C982432F-EC79-AC47-B1BA-1830633BAD4A}" type="presOf" srcId="{4D89DA26-DE0D-DE42-92CD-035EEECCE31C}" destId="{2EF96378-28F6-2348-B5BA-1A030F780B30}" srcOrd="0" destOrd="0" presId="urn:microsoft.com/office/officeart/2005/8/layout/bProcess4"/>
    <dgm:cxn modelId="{7FD4A433-ECA1-6C4B-9681-8CD86DA0B829}" type="presOf" srcId="{1383218F-D0BA-9049-B33E-826A162D5B5F}" destId="{358CBED0-1FDD-5A49-B352-C3658B899EEC}" srcOrd="0" destOrd="0" presId="urn:microsoft.com/office/officeart/2005/8/layout/bProcess4"/>
    <dgm:cxn modelId="{B9482544-3DE8-C449-87A9-193304894957}" type="presOf" srcId="{FCA9D427-A88B-744E-BA8C-8D6F2A317663}" destId="{E7736142-333E-7042-8C5B-F32705D019DD}" srcOrd="0" destOrd="0" presId="urn:microsoft.com/office/officeart/2005/8/layout/bProcess4"/>
    <dgm:cxn modelId="{F6DA8045-DB5E-CB4E-BE6F-658ED475F2A1}" type="presOf" srcId="{22392F13-E2A9-5547-A1FE-98DAA758222B}" destId="{30586855-9FB1-FD4C-8523-8C9056116F85}" srcOrd="0" destOrd="0" presId="urn:microsoft.com/office/officeart/2005/8/layout/bProcess4"/>
    <dgm:cxn modelId="{0AF9994F-DBE7-EC41-969C-4AED5785562F}" type="presOf" srcId="{AB6782DF-43F0-5849-B89C-339D52C044A2}" destId="{CED078E8-94D8-E34C-ABFB-0F92EF281320}" srcOrd="0" destOrd="0" presId="urn:microsoft.com/office/officeart/2005/8/layout/bProcess4"/>
    <dgm:cxn modelId="{35EAC74F-96A0-6140-B1D9-FE2A6BA1CE08}" type="presOf" srcId="{B0797D7A-1360-E641-9297-6D8568F7EBCD}" destId="{A0441709-DB31-CA49-89DC-A950AD5DAA6F}" srcOrd="0" destOrd="0" presId="urn:microsoft.com/office/officeart/2005/8/layout/bProcess4"/>
    <dgm:cxn modelId="{5EFA4054-F834-3F44-BCFE-1B58D59D5CFD}" type="presOf" srcId="{843D22FF-CA76-1B49-9E29-40C54E100E9A}" destId="{DC663479-5E8C-6A45-A40F-44BEFC4FF708}" srcOrd="0" destOrd="0" presId="urn:microsoft.com/office/officeart/2005/8/layout/bProcess4"/>
    <dgm:cxn modelId="{0BE45866-3586-5846-9581-A2EB0AF02FBF}" srcId="{31CFD25D-F841-CD4C-9417-B490386926D2}" destId="{1383218F-D0BA-9049-B33E-826A162D5B5F}" srcOrd="7" destOrd="0" parTransId="{8E35D8D1-27F8-A249-8C29-BBB16A2C7EBA}" sibTransId="{B0797D7A-1360-E641-9297-6D8568F7EBCD}"/>
    <dgm:cxn modelId="{15CA7366-CA0C-7843-AE52-F88D0252BB77}" type="presOf" srcId="{6E061B56-BE01-D14F-A389-238E47E2231F}" destId="{7EFDCC76-E9B5-824D-B436-4FBADCF1E1B4}" srcOrd="0" destOrd="0" presId="urn:microsoft.com/office/officeart/2005/8/layout/bProcess4"/>
    <dgm:cxn modelId="{BBF77167-A32A-9E40-BA65-CB9B3801FF75}" type="presOf" srcId="{31CFD25D-F841-CD4C-9417-B490386926D2}" destId="{9A1D8B83-5F7D-3446-B883-2408059B015A}" srcOrd="0" destOrd="0" presId="urn:microsoft.com/office/officeart/2005/8/layout/bProcess4"/>
    <dgm:cxn modelId="{C7D0296B-3F25-5842-B1F5-2273DA7096D2}" type="presOf" srcId="{B02BD420-7195-D84E-B9DB-8D984EEFDB70}" destId="{52E9EDEE-B227-DE4F-B773-5BB062E750A2}" srcOrd="0" destOrd="0" presId="urn:microsoft.com/office/officeart/2005/8/layout/bProcess4"/>
    <dgm:cxn modelId="{A65F6A6C-C198-5941-B174-29C74CAEF0C0}" type="presOf" srcId="{A087498E-8AD2-1C4E-9E16-9B6B0358A798}" destId="{BD9AB57C-3B97-E249-88B1-B96589E7B92F}" srcOrd="0" destOrd="0" presId="urn:microsoft.com/office/officeart/2005/8/layout/bProcess4"/>
    <dgm:cxn modelId="{289B4E79-021E-2A4A-8AF6-79A1442B8479}" type="presOf" srcId="{681270B3-E70E-5F41-8456-8A9AAE1AC7EC}" destId="{D0F6DB62-D133-AE46-A6BF-53F4A9DD61A5}" srcOrd="0" destOrd="0" presId="urn:microsoft.com/office/officeart/2005/8/layout/bProcess4"/>
    <dgm:cxn modelId="{6544BE7B-2DDE-3743-8E1B-99683849ACC4}" srcId="{31CFD25D-F841-CD4C-9417-B490386926D2}" destId="{4D89DA26-DE0D-DE42-92CD-035EEECCE31C}" srcOrd="0" destOrd="0" parTransId="{00BA2405-C5D3-C241-BCB4-63AEBC5F105B}" sibTransId="{FCF33EB0-420A-4D4F-9E76-18091FF3A4FC}"/>
    <dgm:cxn modelId="{17CFCEA8-AAE2-0D45-8A2A-2F1D9D09482C}" srcId="{31CFD25D-F841-CD4C-9417-B490386926D2}" destId="{FCA9D427-A88B-744E-BA8C-8D6F2A317663}" srcOrd="2" destOrd="0" parTransId="{85910F6F-A236-D14C-B496-1A337CFB6941}" sibTransId="{843D22FF-CA76-1B49-9E29-40C54E100E9A}"/>
    <dgm:cxn modelId="{ACEE16AD-05F6-AE41-B53C-ACA86CF641DA}" srcId="{31CFD25D-F841-CD4C-9417-B490386926D2}" destId="{6E061B56-BE01-D14F-A389-238E47E2231F}" srcOrd="8" destOrd="0" parTransId="{B89F0B90-1732-8C4D-81E7-6C8D1B8A0BEB}" sibTransId="{59700579-58DE-474A-855E-1B7F4B14DC44}"/>
    <dgm:cxn modelId="{50D913B5-35CE-E34A-B7A1-BE1832C17FD5}" type="presOf" srcId="{74709AB4-B51B-1146-90B2-9FB2517ACBC6}" destId="{045FEE4C-30B0-3349-9892-F166E301B901}" srcOrd="0" destOrd="0" presId="urn:microsoft.com/office/officeart/2005/8/layout/bProcess4"/>
    <dgm:cxn modelId="{6ADDCDBA-D0CE-E441-9454-76E66ECACCF2}" type="presOf" srcId="{559A419D-9CA7-BF44-8B0A-38A6560BDFAD}" destId="{4C37E0B9-1EF1-0B44-BE91-94EACD68C82E}" srcOrd="0" destOrd="0" presId="urn:microsoft.com/office/officeart/2005/8/layout/bProcess4"/>
    <dgm:cxn modelId="{365739BE-7F4F-594F-AD6A-760CF87AAB95}" srcId="{31CFD25D-F841-CD4C-9417-B490386926D2}" destId="{04527648-C4A4-1B47-B4A2-720679E24FFC}" srcOrd="5" destOrd="0" parTransId="{5AEE40C9-EF46-EF49-92E6-B0819B3D9A1A}" sibTransId="{413CD049-F18B-F440-B52B-1C0448C8C0D2}"/>
    <dgm:cxn modelId="{7E27F5C0-1E59-3A43-8635-02876F3572BC}" type="presOf" srcId="{93B2CC06-FD27-4447-94EC-91A8282E5869}" destId="{0FD758FA-72EB-5B47-85CF-9919D97CA847}" srcOrd="0" destOrd="0" presId="urn:microsoft.com/office/officeart/2005/8/layout/bProcess4"/>
    <dgm:cxn modelId="{2B0C28C1-AB78-3141-BEA1-899A2176F1E5}" srcId="{31CFD25D-F841-CD4C-9417-B490386926D2}" destId="{22392F13-E2A9-5547-A1FE-98DAA758222B}" srcOrd="4" destOrd="0" parTransId="{B9CEE691-B9B8-1A46-96FA-54493A0906C8}" sibTransId="{B02BD420-7195-D84E-B9DB-8D984EEFDB70}"/>
    <dgm:cxn modelId="{AD91D2C5-32C6-E245-A2AF-16CD9F509EAA}" type="presOf" srcId="{413CD049-F18B-F440-B52B-1C0448C8C0D2}" destId="{84266BDB-E69C-3C46-8B69-138B718EA23C}" srcOrd="0" destOrd="0" presId="urn:microsoft.com/office/officeart/2005/8/layout/bProcess4"/>
    <dgm:cxn modelId="{B18ADCC9-0391-CE45-B4B6-18CCB8032D95}" type="presOf" srcId="{FCF33EB0-420A-4D4F-9E76-18091FF3A4FC}" destId="{A2E7F68B-C374-F842-9E79-0752C3DAD0B0}" srcOrd="0" destOrd="0" presId="urn:microsoft.com/office/officeart/2005/8/layout/bProcess4"/>
    <dgm:cxn modelId="{73A95DD0-444F-FA45-9913-5BD7296C21D7}" srcId="{31CFD25D-F841-CD4C-9417-B490386926D2}" destId="{93B2CC06-FD27-4447-94EC-91A8282E5869}" srcOrd="1" destOrd="0" parTransId="{E81987E8-B163-384D-8C85-837AB05C6969}" sibTransId="{A087498E-8AD2-1C4E-9E16-9B6B0358A798}"/>
    <dgm:cxn modelId="{E449B5E7-B3CC-0D48-BC63-5B88B8C52ED0}" srcId="{31CFD25D-F841-CD4C-9417-B490386926D2}" destId="{AB6782DF-43F0-5849-B89C-339D52C044A2}" srcOrd="6" destOrd="0" parTransId="{C75473EE-F818-0043-8E8D-B6EA0B792AAA}" sibTransId="{74709AB4-B51B-1146-90B2-9FB2517ACBC6}"/>
    <dgm:cxn modelId="{C8D84FEF-225E-054B-AC2E-699ED066617C}" type="presOf" srcId="{04527648-C4A4-1B47-B4A2-720679E24FFC}" destId="{164B85E8-54A6-F445-8514-18090A63A0F6}" srcOrd="0" destOrd="0" presId="urn:microsoft.com/office/officeart/2005/8/layout/bProcess4"/>
    <dgm:cxn modelId="{949FB1AE-AD19-2D43-9EA4-34D9757284E1}" type="presParOf" srcId="{9A1D8B83-5F7D-3446-B883-2408059B015A}" destId="{3B63AF2A-5596-9A4D-9A08-8F9CB471577C}" srcOrd="0" destOrd="0" presId="urn:microsoft.com/office/officeart/2005/8/layout/bProcess4"/>
    <dgm:cxn modelId="{1C9945E9-C9A3-9148-AE51-129AAF59096B}" type="presParOf" srcId="{3B63AF2A-5596-9A4D-9A08-8F9CB471577C}" destId="{64B41C4C-140E-3741-862C-A0D032F94F46}" srcOrd="0" destOrd="0" presId="urn:microsoft.com/office/officeart/2005/8/layout/bProcess4"/>
    <dgm:cxn modelId="{2C2FAFB0-85E4-BA49-AC8D-B24F8FB8C5FE}" type="presParOf" srcId="{3B63AF2A-5596-9A4D-9A08-8F9CB471577C}" destId="{2EF96378-28F6-2348-B5BA-1A030F780B30}" srcOrd="1" destOrd="0" presId="urn:microsoft.com/office/officeart/2005/8/layout/bProcess4"/>
    <dgm:cxn modelId="{52838266-0759-DD4A-8EE7-5D1AFA16430A}" type="presParOf" srcId="{9A1D8B83-5F7D-3446-B883-2408059B015A}" destId="{A2E7F68B-C374-F842-9E79-0752C3DAD0B0}" srcOrd="1" destOrd="0" presId="urn:microsoft.com/office/officeart/2005/8/layout/bProcess4"/>
    <dgm:cxn modelId="{5946CB18-E598-DB4A-BA47-E59562CC8FC7}" type="presParOf" srcId="{9A1D8B83-5F7D-3446-B883-2408059B015A}" destId="{503ADA24-04F7-834D-ADFD-5A108AFFDDD7}" srcOrd="2" destOrd="0" presId="urn:microsoft.com/office/officeart/2005/8/layout/bProcess4"/>
    <dgm:cxn modelId="{0838CE65-3E06-E745-A220-40E6788A0421}" type="presParOf" srcId="{503ADA24-04F7-834D-ADFD-5A108AFFDDD7}" destId="{CD8A5845-C3D2-DB42-A6E1-1F82E4FF6A10}" srcOrd="0" destOrd="0" presId="urn:microsoft.com/office/officeart/2005/8/layout/bProcess4"/>
    <dgm:cxn modelId="{D46B840B-77A2-9C40-8116-A15A2516C4E9}" type="presParOf" srcId="{503ADA24-04F7-834D-ADFD-5A108AFFDDD7}" destId="{0FD758FA-72EB-5B47-85CF-9919D97CA847}" srcOrd="1" destOrd="0" presId="urn:microsoft.com/office/officeart/2005/8/layout/bProcess4"/>
    <dgm:cxn modelId="{EFE46671-FBBA-F34F-945A-220B3FE80380}" type="presParOf" srcId="{9A1D8B83-5F7D-3446-B883-2408059B015A}" destId="{BD9AB57C-3B97-E249-88B1-B96589E7B92F}" srcOrd="3" destOrd="0" presId="urn:microsoft.com/office/officeart/2005/8/layout/bProcess4"/>
    <dgm:cxn modelId="{84362667-DC18-C547-8524-5E67D0D52F90}" type="presParOf" srcId="{9A1D8B83-5F7D-3446-B883-2408059B015A}" destId="{4CD818E6-B642-1642-ABA5-EEB5AD446BBD}" srcOrd="4" destOrd="0" presId="urn:microsoft.com/office/officeart/2005/8/layout/bProcess4"/>
    <dgm:cxn modelId="{42BC64DF-CC14-1A45-BBBA-A4E34955BE5D}" type="presParOf" srcId="{4CD818E6-B642-1642-ABA5-EEB5AD446BBD}" destId="{8463162A-77E9-7943-BBBF-FE78538C39B6}" srcOrd="0" destOrd="0" presId="urn:microsoft.com/office/officeart/2005/8/layout/bProcess4"/>
    <dgm:cxn modelId="{339E0097-6E89-C640-AF05-E177AD87A6A9}" type="presParOf" srcId="{4CD818E6-B642-1642-ABA5-EEB5AD446BBD}" destId="{E7736142-333E-7042-8C5B-F32705D019DD}" srcOrd="1" destOrd="0" presId="urn:microsoft.com/office/officeart/2005/8/layout/bProcess4"/>
    <dgm:cxn modelId="{C39AD52A-428F-8846-9181-7888A6EB8395}" type="presParOf" srcId="{9A1D8B83-5F7D-3446-B883-2408059B015A}" destId="{DC663479-5E8C-6A45-A40F-44BEFC4FF708}" srcOrd="5" destOrd="0" presId="urn:microsoft.com/office/officeart/2005/8/layout/bProcess4"/>
    <dgm:cxn modelId="{8350EBA4-64A5-3042-9AEE-4E4CBDFA8016}" type="presParOf" srcId="{9A1D8B83-5F7D-3446-B883-2408059B015A}" destId="{7C790629-28AE-AF41-8730-3F67CEACEE0D}" srcOrd="6" destOrd="0" presId="urn:microsoft.com/office/officeart/2005/8/layout/bProcess4"/>
    <dgm:cxn modelId="{BDC60A55-07C8-EE48-BAC6-39AB1158EC4C}" type="presParOf" srcId="{7C790629-28AE-AF41-8730-3F67CEACEE0D}" destId="{468FB9F2-0C48-1D48-AE80-2CC8B8C3D6A4}" srcOrd="0" destOrd="0" presId="urn:microsoft.com/office/officeart/2005/8/layout/bProcess4"/>
    <dgm:cxn modelId="{B11DC9D9-3B20-3140-81BD-26592E94F37C}" type="presParOf" srcId="{7C790629-28AE-AF41-8730-3F67CEACEE0D}" destId="{D0F6DB62-D133-AE46-A6BF-53F4A9DD61A5}" srcOrd="1" destOrd="0" presId="urn:microsoft.com/office/officeart/2005/8/layout/bProcess4"/>
    <dgm:cxn modelId="{958BCB87-5B13-0842-92EC-A8797435E066}" type="presParOf" srcId="{9A1D8B83-5F7D-3446-B883-2408059B015A}" destId="{4C37E0B9-1EF1-0B44-BE91-94EACD68C82E}" srcOrd="7" destOrd="0" presId="urn:microsoft.com/office/officeart/2005/8/layout/bProcess4"/>
    <dgm:cxn modelId="{1B9675BD-B8E6-AB4B-9F17-E14DCE0D129E}" type="presParOf" srcId="{9A1D8B83-5F7D-3446-B883-2408059B015A}" destId="{E2467522-4A8D-E44A-B21A-B82383E0E67D}" srcOrd="8" destOrd="0" presId="urn:microsoft.com/office/officeart/2005/8/layout/bProcess4"/>
    <dgm:cxn modelId="{109CDAF4-C825-3E40-B8BE-62CDF5FC18D4}" type="presParOf" srcId="{E2467522-4A8D-E44A-B21A-B82383E0E67D}" destId="{F8F83373-68B1-DD4A-BCE9-25A7F2E769BF}" srcOrd="0" destOrd="0" presId="urn:microsoft.com/office/officeart/2005/8/layout/bProcess4"/>
    <dgm:cxn modelId="{CE054F60-F527-384F-8C4C-1A473FFCAC11}" type="presParOf" srcId="{E2467522-4A8D-E44A-B21A-B82383E0E67D}" destId="{30586855-9FB1-FD4C-8523-8C9056116F85}" srcOrd="1" destOrd="0" presId="urn:microsoft.com/office/officeart/2005/8/layout/bProcess4"/>
    <dgm:cxn modelId="{FD5E0A57-2605-C842-83B1-C35589F1AD6D}" type="presParOf" srcId="{9A1D8B83-5F7D-3446-B883-2408059B015A}" destId="{52E9EDEE-B227-DE4F-B773-5BB062E750A2}" srcOrd="9" destOrd="0" presId="urn:microsoft.com/office/officeart/2005/8/layout/bProcess4"/>
    <dgm:cxn modelId="{EE84B2D4-F3EA-2145-9844-10C6D08B3122}" type="presParOf" srcId="{9A1D8B83-5F7D-3446-B883-2408059B015A}" destId="{9AD4F19C-5EBA-9C46-BE5B-86A226E54B83}" srcOrd="10" destOrd="0" presId="urn:microsoft.com/office/officeart/2005/8/layout/bProcess4"/>
    <dgm:cxn modelId="{5A8BF147-3A05-C64E-9642-3D895525A99C}" type="presParOf" srcId="{9AD4F19C-5EBA-9C46-BE5B-86A226E54B83}" destId="{689B6F20-C83B-3A42-9D75-3B0FB3309BCA}" srcOrd="0" destOrd="0" presId="urn:microsoft.com/office/officeart/2005/8/layout/bProcess4"/>
    <dgm:cxn modelId="{037DDBFC-FD36-5541-8665-A046FE652A81}" type="presParOf" srcId="{9AD4F19C-5EBA-9C46-BE5B-86A226E54B83}" destId="{164B85E8-54A6-F445-8514-18090A63A0F6}" srcOrd="1" destOrd="0" presId="urn:microsoft.com/office/officeart/2005/8/layout/bProcess4"/>
    <dgm:cxn modelId="{5B33102A-2C90-1641-8706-CB5BBEC7A9F2}" type="presParOf" srcId="{9A1D8B83-5F7D-3446-B883-2408059B015A}" destId="{84266BDB-E69C-3C46-8B69-138B718EA23C}" srcOrd="11" destOrd="0" presId="urn:microsoft.com/office/officeart/2005/8/layout/bProcess4"/>
    <dgm:cxn modelId="{A620D81E-AEB5-2948-9DEE-FE8044EFDBA1}" type="presParOf" srcId="{9A1D8B83-5F7D-3446-B883-2408059B015A}" destId="{42454C6A-65DF-464E-9907-53A39F9773E8}" srcOrd="12" destOrd="0" presId="urn:microsoft.com/office/officeart/2005/8/layout/bProcess4"/>
    <dgm:cxn modelId="{FDAA160C-C1B0-394C-9835-369FB4901A00}" type="presParOf" srcId="{42454C6A-65DF-464E-9907-53A39F9773E8}" destId="{581FCBC9-9C84-034B-A225-13AD700E7FC6}" srcOrd="0" destOrd="0" presId="urn:microsoft.com/office/officeart/2005/8/layout/bProcess4"/>
    <dgm:cxn modelId="{DB9B7455-1249-EA4E-B250-CA6004E99300}" type="presParOf" srcId="{42454C6A-65DF-464E-9907-53A39F9773E8}" destId="{CED078E8-94D8-E34C-ABFB-0F92EF281320}" srcOrd="1" destOrd="0" presId="urn:microsoft.com/office/officeart/2005/8/layout/bProcess4"/>
    <dgm:cxn modelId="{E538F25A-1DBD-5748-A657-27A073985C76}" type="presParOf" srcId="{9A1D8B83-5F7D-3446-B883-2408059B015A}" destId="{045FEE4C-30B0-3349-9892-F166E301B901}" srcOrd="13" destOrd="0" presId="urn:microsoft.com/office/officeart/2005/8/layout/bProcess4"/>
    <dgm:cxn modelId="{B05C1617-A055-A54B-9F55-2C100850C172}" type="presParOf" srcId="{9A1D8B83-5F7D-3446-B883-2408059B015A}" destId="{36E50675-7C7B-C141-BACB-FCD1764B64BA}" srcOrd="14" destOrd="0" presId="urn:microsoft.com/office/officeart/2005/8/layout/bProcess4"/>
    <dgm:cxn modelId="{6E0951D7-00B9-0444-A264-8440805346F0}" type="presParOf" srcId="{36E50675-7C7B-C141-BACB-FCD1764B64BA}" destId="{E147C711-0139-6D40-9E71-406FCAB706C1}" srcOrd="0" destOrd="0" presId="urn:microsoft.com/office/officeart/2005/8/layout/bProcess4"/>
    <dgm:cxn modelId="{CDD8D573-12C4-AF4B-912C-5E86D31521B7}" type="presParOf" srcId="{36E50675-7C7B-C141-BACB-FCD1764B64BA}" destId="{358CBED0-1FDD-5A49-B352-C3658B899EEC}" srcOrd="1" destOrd="0" presId="urn:microsoft.com/office/officeart/2005/8/layout/bProcess4"/>
    <dgm:cxn modelId="{85957BA3-80CF-6F49-99CD-6C85CA282265}" type="presParOf" srcId="{9A1D8B83-5F7D-3446-B883-2408059B015A}" destId="{A0441709-DB31-CA49-89DC-A950AD5DAA6F}" srcOrd="15" destOrd="0" presId="urn:microsoft.com/office/officeart/2005/8/layout/bProcess4"/>
    <dgm:cxn modelId="{DCFFF52B-58F5-014B-B07E-3D95067CD27D}" type="presParOf" srcId="{9A1D8B83-5F7D-3446-B883-2408059B015A}" destId="{104F1F40-E0E6-2943-B46E-BCF79EA63289}" srcOrd="16" destOrd="0" presId="urn:microsoft.com/office/officeart/2005/8/layout/bProcess4"/>
    <dgm:cxn modelId="{FA9EAD69-4192-354E-A48B-21ED6688D790}" type="presParOf" srcId="{104F1F40-E0E6-2943-B46E-BCF79EA63289}" destId="{62F1AD79-968C-604A-B65A-5746D821AEA2}" srcOrd="0" destOrd="0" presId="urn:microsoft.com/office/officeart/2005/8/layout/bProcess4"/>
    <dgm:cxn modelId="{193A98D2-88FB-A145-BEC9-705CDCCDA7A3}" type="presParOf" srcId="{104F1F40-E0E6-2943-B46E-BCF79EA63289}" destId="{7EFDCC76-E9B5-824D-B436-4FBADCF1E1B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7F68B-C374-F842-9E79-0752C3DAD0B0}">
      <dsp:nvSpPr>
        <dsp:cNvPr id="0" name=""/>
        <dsp:cNvSpPr/>
      </dsp:nvSpPr>
      <dsp:spPr>
        <a:xfrm>
          <a:off x="2716732" y="1364517"/>
          <a:ext cx="2486021" cy="2995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F96378-28F6-2348-B5BA-1A030F780B30}">
      <dsp:nvSpPr>
        <dsp:cNvPr id="0" name=""/>
        <dsp:cNvSpPr/>
      </dsp:nvSpPr>
      <dsp:spPr>
        <a:xfrm>
          <a:off x="6131" y="569813"/>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Sociology</a:t>
          </a:r>
        </a:p>
      </dsp:txBody>
      <dsp:txXfrm>
        <a:off x="64612" y="628294"/>
        <a:ext cx="3210834" cy="1879716"/>
      </dsp:txXfrm>
    </dsp:sp>
    <dsp:sp modelId="{BD9AB57C-3B97-E249-88B1-B96589E7B92F}">
      <dsp:nvSpPr>
        <dsp:cNvPr id="0" name=""/>
        <dsp:cNvSpPr/>
      </dsp:nvSpPr>
      <dsp:spPr>
        <a:xfrm>
          <a:off x="2564339" y="3914248"/>
          <a:ext cx="2486021" cy="2995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758FA-72EB-5B47-85CF-9919D97CA847}">
      <dsp:nvSpPr>
        <dsp:cNvPr id="0" name=""/>
        <dsp:cNvSpPr/>
      </dsp:nvSpPr>
      <dsp:spPr>
        <a:xfrm>
          <a:off x="6131" y="3065660"/>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Criminology</a:t>
          </a:r>
        </a:p>
      </dsp:txBody>
      <dsp:txXfrm>
        <a:off x="64612" y="3124141"/>
        <a:ext cx="3210834" cy="1879716"/>
      </dsp:txXfrm>
    </dsp:sp>
    <dsp:sp modelId="{DC663479-5E8C-6A45-A40F-44BEFC4FF708}">
      <dsp:nvSpPr>
        <dsp:cNvPr id="0" name=""/>
        <dsp:cNvSpPr/>
      </dsp:nvSpPr>
      <dsp:spPr>
        <a:xfrm>
          <a:off x="646762" y="6426201"/>
          <a:ext cx="4416143" cy="2995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736142-333E-7042-8C5B-F32705D019DD}">
      <dsp:nvSpPr>
        <dsp:cNvPr id="0" name=""/>
        <dsp:cNvSpPr/>
      </dsp:nvSpPr>
      <dsp:spPr>
        <a:xfrm>
          <a:off x="6131" y="5561508"/>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Anthropology</a:t>
          </a:r>
        </a:p>
      </dsp:txBody>
      <dsp:txXfrm>
        <a:off x="64612" y="5619989"/>
        <a:ext cx="3210834" cy="1879716"/>
      </dsp:txXfrm>
    </dsp:sp>
    <dsp:sp modelId="{4C37E0B9-1EF1-0B44-BE91-94EACD68C82E}">
      <dsp:nvSpPr>
        <dsp:cNvPr id="0" name=""/>
        <dsp:cNvSpPr/>
      </dsp:nvSpPr>
      <dsp:spPr>
        <a:xfrm rot="16200000">
          <a:off x="4703244" y="4700060"/>
          <a:ext cx="2486021" cy="2995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F6DB62-D133-AE46-A6BF-53F4A9DD61A5}">
      <dsp:nvSpPr>
        <dsp:cNvPr id="0" name=""/>
        <dsp:cNvSpPr/>
      </dsp:nvSpPr>
      <dsp:spPr>
        <a:xfrm>
          <a:off x="4432101" y="5561508"/>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Combine with sociology, languages</a:t>
          </a:r>
        </a:p>
      </dsp:txBody>
      <dsp:txXfrm>
        <a:off x="4490582" y="5619989"/>
        <a:ext cx="3210834" cy="1879716"/>
      </dsp:txXfrm>
    </dsp:sp>
    <dsp:sp modelId="{52E9EDEE-B227-DE4F-B773-5BB062E750A2}">
      <dsp:nvSpPr>
        <dsp:cNvPr id="0" name=""/>
        <dsp:cNvSpPr/>
      </dsp:nvSpPr>
      <dsp:spPr>
        <a:xfrm rot="16200000">
          <a:off x="4703244" y="2185460"/>
          <a:ext cx="2486021" cy="2995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586855-9FB1-FD4C-8523-8C9056116F85}">
      <dsp:nvSpPr>
        <dsp:cNvPr id="0" name=""/>
        <dsp:cNvSpPr/>
      </dsp:nvSpPr>
      <dsp:spPr>
        <a:xfrm>
          <a:off x="4432101" y="3065660"/>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Combine with sociology/law</a:t>
          </a:r>
        </a:p>
      </dsp:txBody>
      <dsp:txXfrm>
        <a:off x="4490582" y="3124141"/>
        <a:ext cx="3210834" cy="1879716"/>
      </dsp:txXfrm>
    </dsp:sp>
    <dsp:sp modelId="{84266BDB-E69C-3C46-8B69-138B718EA23C}">
      <dsp:nvSpPr>
        <dsp:cNvPr id="0" name=""/>
        <dsp:cNvSpPr/>
      </dsp:nvSpPr>
      <dsp:spPr>
        <a:xfrm>
          <a:off x="6095996" y="1285051"/>
          <a:ext cx="4416143" cy="2995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4B85E8-54A6-F445-8514-18090A63A0F6}">
      <dsp:nvSpPr>
        <dsp:cNvPr id="0" name=""/>
        <dsp:cNvSpPr/>
      </dsp:nvSpPr>
      <dsp:spPr>
        <a:xfrm>
          <a:off x="4432101" y="569813"/>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Combined honours with</a:t>
          </a:r>
        </a:p>
      </dsp:txBody>
      <dsp:txXfrm>
        <a:off x="4490582" y="628294"/>
        <a:ext cx="3210834" cy="1879716"/>
      </dsp:txXfrm>
    </dsp:sp>
    <dsp:sp modelId="{045FEE4C-30B0-3349-9892-F166E301B901}">
      <dsp:nvSpPr>
        <dsp:cNvPr id="0" name=""/>
        <dsp:cNvSpPr/>
      </dsp:nvSpPr>
      <dsp:spPr>
        <a:xfrm rot="5400000">
          <a:off x="8285533" y="2155429"/>
          <a:ext cx="2486021" cy="2995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D078E8-94D8-E34C-ABFB-0F92EF281320}">
      <dsp:nvSpPr>
        <dsp:cNvPr id="0" name=""/>
        <dsp:cNvSpPr/>
      </dsp:nvSpPr>
      <dsp:spPr>
        <a:xfrm>
          <a:off x="8858071" y="569813"/>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English, criminology, education, social work, languages</a:t>
          </a:r>
        </a:p>
      </dsp:txBody>
      <dsp:txXfrm>
        <a:off x="8916552" y="628294"/>
        <a:ext cx="3210834" cy="1879716"/>
      </dsp:txXfrm>
    </dsp:sp>
    <dsp:sp modelId="{A0441709-DB31-CA49-89DC-A950AD5DAA6F}">
      <dsp:nvSpPr>
        <dsp:cNvPr id="0" name=""/>
        <dsp:cNvSpPr/>
      </dsp:nvSpPr>
      <dsp:spPr>
        <a:xfrm rot="5400000">
          <a:off x="8285533" y="4651277"/>
          <a:ext cx="2486021" cy="29950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8CBED0-1FDD-5A49-B352-C3658B899EEC}">
      <dsp:nvSpPr>
        <dsp:cNvPr id="0" name=""/>
        <dsp:cNvSpPr/>
      </dsp:nvSpPr>
      <dsp:spPr>
        <a:xfrm>
          <a:off x="8858071" y="3065660"/>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Law, languages, psychology</a:t>
          </a:r>
        </a:p>
      </dsp:txBody>
      <dsp:txXfrm>
        <a:off x="8916552" y="3124141"/>
        <a:ext cx="3210834" cy="1879716"/>
      </dsp:txXfrm>
    </dsp:sp>
    <dsp:sp modelId="{7EFDCC76-E9B5-824D-B436-4FBADCF1E1B4}">
      <dsp:nvSpPr>
        <dsp:cNvPr id="0" name=""/>
        <dsp:cNvSpPr/>
      </dsp:nvSpPr>
      <dsp:spPr>
        <a:xfrm>
          <a:off x="8858071" y="5561508"/>
          <a:ext cx="3327796" cy="19966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Biology, forensics</a:t>
          </a:r>
        </a:p>
      </dsp:txBody>
      <dsp:txXfrm>
        <a:off x="8916552" y="5619989"/>
        <a:ext cx="3210834" cy="187971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5.png"/><Relationship Id="rId7" Type="http://schemas.openxmlformats.org/officeDocument/2006/relationships/hyperlink" Target="https://www.thecompleteuniversityguide.co.uk/subject-guide/sociology"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tiff"/><Relationship Id="rId2" Type="http://schemas.openxmlformats.org/officeDocument/2006/relationships/slideLayout" Target="../slideLayouts/slideLayout7.xml"/><Relationship Id="rId1" Type="http://schemas.openxmlformats.org/officeDocument/2006/relationships/video" Target="https://www.youtube.com/embed/gyllRT3b_nU?feature=oembed" TargetMode="Externa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N8xRkaIRyJ0?feature=oembed"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ucas.com/explore/subjects/social-studies"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www.ucas.com/undergraduate/applying-university/how-write-ucas-undergraduate-personal-statement"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A7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195502" y="0"/>
            <a:ext cx="10092498" cy="10287000"/>
          </a:xfrm>
          <a:prstGeom prst="rect">
            <a:avLst/>
          </a:prstGeom>
        </p:spPr>
      </p:pic>
      <p:pic>
        <p:nvPicPr>
          <p:cNvPr id="3"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67691" y="0"/>
            <a:ext cx="7264523" cy="10896785"/>
          </a:xfrm>
          <a:prstGeom prst="rect">
            <a:avLst/>
          </a:prstGeom>
        </p:spPr>
      </p:pic>
      <p:sp>
        <p:nvSpPr>
          <p:cNvPr id="4" name="TextBox 3">
            <a:extLst>
              <a:ext uri="{FF2B5EF4-FFF2-40B4-BE49-F238E27FC236}">
                <a16:creationId xmlns:a16="http://schemas.microsoft.com/office/drawing/2014/main" id="{ABBF5841-5E6F-2046-9FF6-A48EB1718E32}"/>
              </a:ext>
            </a:extLst>
          </p:cNvPr>
          <p:cNvSpPr txBox="1"/>
          <p:nvPr/>
        </p:nvSpPr>
        <p:spPr>
          <a:xfrm>
            <a:off x="9601200" y="7734300"/>
            <a:ext cx="7467600" cy="1754326"/>
          </a:xfrm>
          <a:prstGeom prst="rect">
            <a:avLst/>
          </a:prstGeom>
          <a:solidFill>
            <a:srgbClr val="FFC000"/>
          </a:solidFill>
        </p:spPr>
        <p:txBody>
          <a:bodyPr wrap="square" rtlCol="0">
            <a:spAutoFit/>
          </a:bodyPr>
          <a:lstStyle/>
          <a:p>
            <a:pPr algn="ctr"/>
            <a:r>
              <a:rPr lang="en-US" sz="5400" dirty="0"/>
              <a:t>Applying for Sociology related degrees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38100"/>
            <a:ext cx="18288000" cy="10257555"/>
          </a:xfrm>
          <a:prstGeom prst="rect">
            <a:avLst/>
          </a:prstGeom>
        </p:spPr>
      </p:pic>
      <p:sp>
        <p:nvSpPr>
          <p:cNvPr id="12" name="TextBox 3">
            <a:extLst>
              <a:ext uri="{FF2B5EF4-FFF2-40B4-BE49-F238E27FC236}">
                <a16:creationId xmlns:a16="http://schemas.microsoft.com/office/drawing/2014/main" id="{B4DB07EF-0D4B-9246-BE9F-6ACF90749067}"/>
              </a:ext>
            </a:extLst>
          </p:cNvPr>
          <p:cNvSpPr txBox="1"/>
          <p:nvPr/>
        </p:nvSpPr>
        <p:spPr>
          <a:xfrm>
            <a:off x="1226991" y="630443"/>
            <a:ext cx="4909577" cy="720314"/>
          </a:xfrm>
          <a:prstGeom prst="rect">
            <a:avLst/>
          </a:prstGeom>
        </p:spPr>
        <p:txBody>
          <a:bodyPr lIns="0" tIns="0" rIns="0" bIns="0" rtlCol="0" anchor="t">
            <a:spAutoFit/>
          </a:bodyPr>
          <a:lstStyle/>
          <a:p>
            <a:pPr algn="ctr">
              <a:lnSpc>
                <a:spcPts val="5880"/>
              </a:lnSpc>
            </a:pPr>
            <a:r>
              <a:rPr lang="en-US" sz="4400" b="1" dirty="0">
                <a:solidFill>
                  <a:srgbClr val="FFFFFF"/>
                </a:solidFill>
                <a:latin typeface="+mj-lt"/>
              </a:rPr>
              <a:t>Routes</a:t>
            </a:r>
          </a:p>
        </p:txBody>
      </p:sp>
      <p:sp>
        <p:nvSpPr>
          <p:cNvPr id="14" name="Rectangle 13">
            <a:extLst>
              <a:ext uri="{FF2B5EF4-FFF2-40B4-BE49-F238E27FC236}">
                <a16:creationId xmlns:a16="http://schemas.microsoft.com/office/drawing/2014/main" id="{D54E5AFB-2C16-5D4C-AF67-9A13C96322AE}"/>
              </a:ext>
            </a:extLst>
          </p:cNvPr>
          <p:cNvSpPr/>
          <p:nvPr/>
        </p:nvSpPr>
        <p:spPr>
          <a:xfrm>
            <a:off x="9448800" y="4940926"/>
            <a:ext cx="4416143" cy="299501"/>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13" name="Diagram 12">
            <a:extLst>
              <a:ext uri="{FF2B5EF4-FFF2-40B4-BE49-F238E27FC236}">
                <a16:creationId xmlns:a16="http://schemas.microsoft.com/office/drawing/2014/main" id="{23249BBF-E07B-CD4A-B6B1-88B8979A5FC4}"/>
              </a:ext>
            </a:extLst>
          </p:cNvPr>
          <p:cNvGraphicFramePr/>
          <p:nvPr>
            <p:extLst>
              <p:ext uri="{D42A27DB-BD31-4B8C-83A1-F6EECF244321}">
                <p14:modId xmlns:p14="http://schemas.microsoft.com/office/powerpoint/2010/main" val="1966649157"/>
              </p:ext>
            </p:extLst>
          </p:nvPr>
        </p:nvGraphicFramePr>
        <p:xfrm>
          <a:off x="2743200" y="1176427"/>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3749" y="-9525"/>
            <a:ext cx="18273801" cy="10287000"/>
          </a:xfrm>
          <a:prstGeom prst="rect">
            <a:avLst/>
          </a:prstGeom>
        </p:spPr>
      </p:pic>
      <p:sp>
        <p:nvSpPr>
          <p:cNvPr id="3" name="TextBox 3"/>
          <p:cNvSpPr txBox="1"/>
          <p:nvPr/>
        </p:nvSpPr>
        <p:spPr>
          <a:xfrm>
            <a:off x="1180137" y="385973"/>
            <a:ext cx="4909577" cy="1473032"/>
          </a:xfrm>
          <a:prstGeom prst="rect">
            <a:avLst/>
          </a:prstGeom>
        </p:spPr>
        <p:txBody>
          <a:bodyPr lIns="0" tIns="0" rIns="0" bIns="0" rtlCol="0" anchor="t">
            <a:spAutoFit/>
          </a:bodyPr>
          <a:lstStyle/>
          <a:p>
            <a:pPr algn="ctr">
              <a:lnSpc>
                <a:spcPts val="5880"/>
              </a:lnSpc>
            </a:pPr>
            <a:r>
              <a:rPr lang="en-US" sz="4400" b="1" dirty="0">
                <a:solidFill>
                  <a:srgbClr val="FFFFFF"/>
                </a:solidFill>
                <a:latin typeface="+mj-lt"/>
              </a:rPr>
              <a:t>Studying Sociology at University</a:t>
            </a:r>
          </a:p>
        </p:txBody>
      </p:sp>
      <p:grpSp>
        <p:nvGrpSpPr>
          <p:cNvPr id="4" name="Group 4"/>
          <p:cNvGrpSpPr/>
          <p:nvPr/>
        </p:nvGrpSpPr>
        <p:grpSpPr>
          <a:xfrm rot="-147004">
            <a:off x="8759191" y="2745088"/>
            <a:ext cx="6220250" cy="3874965"/>
            <a:chOff x="482841" y="2036078"/>
            <a:chExt cx="8293666" cy="4354175"/>
          </a:xfrm>
        </p:grpSpPr>
        <p:pic>
          <p:nvPicPr>
            <p:cNvPr id="5" name="Picture 5"/>
            <p:cNvPicPr>
              <a:picLocks noChangeAspect="1"/>
            </p:cNvPicPr>
            <p:nvPr/>
          </p:nvPicPr>
          <p:blipFill>
            <a:blip r:embed="rId3"/>
            <a:srcRect/>
            <a:stretch>
              <a:fillRect/>
            </a:stretch>
          </p:blipFill>
          <p:spPr>
            <a:xfrm rot="-2184054">
              <a:off x="482841" y="2036078"/>
              <a:ext cx="8293666" cy="4354175"/>
            </a:xfrm>
            <a:prstGeom prst="rect">
              <a:avLst/>
            </a:prstGeom>
          </p:spPr>
        </p:pic>
        <p:sp>
          <p:nvSpPr>
            <p:cNvPr id="6" name="TextBox 6"/>
            <p:cNvSpPr txBox="1"/>
            <p:nvPr/>
          </p:nvSpPr>
          <p:spPr>
            <a:xfrm rot="19795121">
              <a:off x="1785092" y="4086140"/>
              <a:ext cx="5167336" cy="673665"/>
            </a:xfrm>
            <a:prstGeom prst="rect">
              <a:avLst/>
            </a:prstGeom>
          </p:spPr>
          <p:txBody>
            <a:bodyPr wrap="square" lIns="0" tIns="0" rIns="0" bIns="0" rtlCol="0" anchor="t">
              <a:spAutoFit/>
            </a:bodyPr>
            <a:lstStyle/>
            <a:p>
              <a:pPr algn="ctr">
                <a:lnSpc>
                  <a:spcPts val="2375"/>
                </a:lnSpc>
                <a:spcBef>
                  <a:spcPct val="0"/>
                </a:spcBef>
              </a:pPr>
              <a:r>
                <a:rPr lang="en-US" b="1" dirty="0">
                  <a:solidFill>
                    <a:srgbClr val="FFFFFF"/>
                  </a:solidFill>
                </a:rPr>
                <a:t>IT'S THE STUDY OF THE STRUCTURES AND NATURE OF HUMAN SOCIEITIES.</a:t>
              </a:r>
            </a:p>
          </p:txBody>
        </p:sp>
      </p:grpSp>
      <p:pic>
        <p:nvPicPr>
          <p:cNvPr id="7" name="Picture 7"/>
          <p:cNvPicPr>
            <a:picLocks noChangeAspect="1"/>
          </p:cNvPicPr>
          <p:nvPr/>
        </p:nvPicPr>
        <p:blipFill>
          <a:blip r:embed="rId4"/>
          <a:srcRect/>
          <a:stretch>
            <a:fillRect/>
          </a:stretch>
        </p:blipFill>
        <p:spPr>
          <a:xfrm>
            <a:off x="7174315" y="6134028"/>
            <a:ext cx="3163255" cy="3295057"/>
          </a:xfrm>
          <a:prstGeom prst="rect">
            <a:avLst/>
          </a:prstGeom>
        </p:spPr>
      </p:pic>
      <p:pic>
        <p:nvPicPr>
          <p:cNvPr id="8" name="Picture 8"/>
          <p:cNvPicPr>
            <a:picLocks noChangeAspect="1"/>
          </p:cNvPicPr>
          <p:nvPr/>
        </p:nvPicPr>
        <p:blipFill>
          <a:blip r:embed="rId5"/>
          <a:srcRect/>
          <a:stretch>
            <a:fillRect/>
          </a:stretch>
        </p:blipFill>
        <p:spPr>
          <a:xfrm>
            <a:off x="11856291" y="5429299"/>
            <a:ext cx="1815398" cy="1815398"/>
          </a:xfrm>
          <a:prstGeom prst="rect">
            <a:avLst/>
          </a:prstGeom>
        </p:spPr>
      </p:pic>
      <p:pic>
        <p:nvPicPr>
          <p:cNvPr id="9" name="Picture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481972" y="7683604"/>
            <a:ext cx="748637" cy="748637"/>
          </a:xfrm>
          <a:prstGeom prst="rect">
            <a:avLst/>
          </a:prstGeom>
        </p:spPr>
      </p:pic>
      <p:pic>
        <p:nvPicPr>
          <p:cNvPr id="10" name="Picture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045984" y="3524504"/>
            <a:ext cx="748637" cy="748637"/>
          </a:xfrm>
          <a:prstGeom prst="rect">
            <a:avLst/>
          </a:prstGeom>
        </p:spPr>
      </p:pic>
      <p:pic>
        <p:nvPicPr>
          <p:cNvPr id="11" name="Picture 11"/>
          <p:cNvPicPr>
            <a:picLocks noChangeAspect="1"/>
          </p:cNvPicPr>
          <p:nvPr/>
        </p:nvPicPr>
        <p:blipFill>
          <a:blip r:embed="rId5"/>
          <a:srcRect/>
          <a:stretch>
            <a:fillRect/>
          </a:stretch>
        </p:blipFill>
        <p:spPr>
          <a:xfrm>
            <a:off x="5438412" y="7244698"/>
            <a:ext cx="1396314" cy="1396314"/>
          </a:xfrm>
          <a:prstGeom prst="rect">
            <a:avLst/>
          </a:prstGeom>
        </p:spPr>
      </p:pic>
      <p:pic>
        <p:nvPicPr>
          <p:cNvPr id="14" name="Picture 14"/>
          <p:cNvPicPr>
            <a:picLocks noChangeAspect="1"/>
          </p:cNvPicPr>
          <p:nvPr/>
        </p:nvPicPr>
        <p:blipFill>
          <a:blip r:embed="rId5"/>
          <a:srcRect/>
          <a:stretch>
            <a:fillRect/>
          </a:stretch>
        </p:blipFill>
        <p:spPr>
          <a:xfrm>
            <a:off x="9256056" y="706643"/>
            <a:ext cx="1815398" cy="1815398"/>
          </a:xfrm>
          <a:prstGeom prst="rect">
            <a:avLst/>
          </a:prstGeom>
        </p:spPr>
      </p:pic>
      <p:pic>
        <p:nvPicPr>
          <p:cNvPr id="16" name="Picture 16"/>
          <p:cNvPicPr>
            <a:picLocks noChangeAspect="1"/>
          </p:cNvPicPr>
          <p:nvPr/>
        </p:nvPicPr>
        <p:blipFill>
          <a:blip r:embed="rId5"/>
          <a:srcRect/>
          <a:stretch>
            <a:fillRect/>
          </a:stretch>
        </p:blipFill>
        <p:spPr>
          <a:xfrm>
            <a:off x="16001445" y="1887490"/>
            <a:ext cx="1815398" cy="1815398"/>
          </a:xfrm>
          <a:prstGeom prst="rect">
            <a:avLst/>
          </a:prstGeom>
        </p:spPr>
      </p:pic>
      <p:pic>
        <p:nvPicPr>
          <p:cNvPr id="17" name="Picture 17"/>
          <p:cNvPicPr>
            <a:picLocks noChangeAspect="1"/>
          </p:cNvPicPr>
          <p:nvPr/>
        </p:nvPicPr>
        <p:blipFill>
          <a:blip r:embed="rId5"/>
          <a:srcRect/>
          <a:stretch>
            <a:fillRect/>
          </a:stretch>
        </p:blipFill>
        <p:spPr>
          <a:xfrm>
            <a:off x="14064140" y="491177"/>
            <a:ext cx="1396314" cy="1396314"/>
          </a:xfrm>
          <a:prstGeom prst="rect">
            <a:avLst/>
          </a:prstGeom>
        </p:spPr>
      </p:pic>
      <p:pic>
        <p:nvPicPr>
          <p:cNvPr id="18" name="Picture 1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6399839" y="815015"/>
            <a:ext cx="748637" cy="748637"/>
          </a:xfrm>
          <a:prstGeom prst="rect">
            <a:avLst/>
          </a:prstGeom>
        </p:spPr>
      </p:pic>
      <p:pic>
        <p:nvPicPr>
          <p:cNvPr id="19" name="Picture 14">
            <a:extLst>
              <a:ext uri="{FF2B5EF4-FFF2-40B4-BE49-F238E27FC236}">
                <a16:creationId xmlns:a16="http://schemas.microsoft.com/office/drawing/2014/main" id="{D7F2CC52-8856-6F4D-9383-B524BA477ECD}"/>
              </a:ext>
            </a:extLst>
          </p:cNvPr>
          <p:cNvPicPr>
            <a:picLocks noChangeAspect="1"/>
          </p:cNvPicPr>
          <p:nvPr/>
        </p:nvPicPr>
        <p:blipFill>
          <a:blip r:embed="rId6"/>
          <a:srcRect/>
          <a:stretch>
            <a:fillRect/>
          </a:stretch>
        </p:blipFill>
        <p:spPr>
          <a:xfrm>
            <a:off x="805030" y="3089847"/>
            <a:ext cx="3429257" cy="2926300"/>
          </a:xfrm>
          <a:prstGeom prst="rect">
            <a:avLst/>
          </a:prstGeom>
        </p:spPr>
      </p:pic>
      <p:sp>
        <p:nvSpPr>
          <p:cNvPr id="20" name="Oval 19">
            <a:extLst>
              <a:ext uri="{FF2B5EF4-FFF2-40B4-BE49-F238E27FC236}">
                <a16:creationId xmlns:a16="http://schemas.microsoft.com/office/drawing/2014/main" id="{6BE0D7B3-CC8F-4541-B4E5-D327D3D92CEE}"/>
              </a:ext>
            </a:extLst>
          </p:cNvPr>
          <p:cNvSpPr/>
          <p:nvPr/>
        </p:nvSpPr>
        <p:spPr>
          <a:xfrm>
            <a:off x="4157104" y="3238209"/>
            <a:ext cx="5098951" cy="2980355"/>
          </a:xfrm>
          <a:prstGeom prst="ellipse">
            <a:avLst/>
          </a:prstGeom>
          <a:solidFill>
            <a:srgbClr val="00FB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Degrees in Sociology can vary a lot in their content and focus. It’s important to do your research for topics you are interested in</a:t>
            </a:r>
          </a:p>
        </p:txBody>
      </p:sp>
      <p:sp>
        <p:nvSpPr>
          <p:cNvPr id="21" name="TextBox 20">
            <a:extLst>
              <a:ext uri="{FF2B5EF4-FFF2-40B4-BE49-F238E27FC236}">
                <a16:creationId xmlns:a16="http://schemas.microsoft.com/office/drawing/2014/main" id="{2D4A1DA8-762F-7545-B665-9D3420E0B2C5}"/>
              </a:ext>
            </a:extLst>
          </p:cNvPr>
          <p:cNvSpPr txBox="1"/>
          <p:nvPr/>
        </p:nvSpPr>
        <p:spPr>
          <a:xfrm>
            <a:off x="805030" y="6896100"/>
            <a:ext cx="4376570" cy="1200329"/>
          </a:xfrm>
          <a:prstGeom prst="rect">
            <a:avLst/>
          </a:prstGeom>
          <a:solidFill>
            <a:srgbClr val="00FB92"/>
          </a:solidFill>
        </p:spPr>
        <p:txBody>
          <a:bodyPr wrap="square" rtlCol="0">
            <a:spAutoFit/>
          </a:bodyPr>
          <a:lstStyle/>
          <a:p>
            <a:r>
              <a:rPr lang="en-US" sz="2400" dirty="0"/>
              <a:t>A Sociology degree can help lead you into all sorts of job areas. Have a look </a:t>
            </a:r>
            <a:r>
              <a:rPr lang="en-US" sz="2400" dirty="0">
                <a:hlinkClick r:id="rId7"/>
              </a:rPr>
              <a:t>here</a:t>
            </a:r>
            <a:endParaRPr lang="en-US" sz="2400" dirty="0"/>
          </a:p>
        </p:txBody>
      </p:sp>
      <p:sp>
        <p:nvSpPr>
          <p:cNvPr id="22" name="TextBox 21">
            <a:extLst>
              <a:ext uri="{FF2B5EF4-FFF2-40B4-BE49-F238E27FC236}">
                <a16:creationId xmlns:a16="http://schemas.microsoft.com/office/drawing/2014/main" id="{38F61776-668D-5C43-AB50-7F7B928A55F6}"/>
              </a:ext>
            </a:extLst>
          </p:cNvPr>
          <p:cNvSpPr txBox="1"/>
          <p:nvPr/>
        </p:nvSpPr>
        <p:spPr>
          <a:xfrm>
            <a:off x="13625038" y="6913115"/>
            <a:ext cx="4285452" cy="1323439"/>
          </a:xfrm>
          <a:prstGeom prst="rect">
            <a:avLst/>
          </a:prstGeom>
          <a:noFill/>
        </p:spPr>
        <p:txBody>
          <a:bodyPr wrap="square" rtlCol="0">
            <a:spAutoFit/>
          </a:bodyPr>
          <a:lstStyle/>
          <a:p>
            <a:r>
              <a:rPr lang="en-US" sz="2000" dirty="0">
                <a:solidFill>
                  <a:schemeClr val="bg1"/>
                </a:solidFill>
              </a:rPr>
              <a:t>Topics these courses can cover: Theory, Methods, Gender, Education, Crime, Race + Ethnicity, Culture, Politics, Identity, Media, Social Policy…</a:t>
            </a:r>
          </a:p>
        </p:txBody>
      </p:sp>
      <p:pic>
        <p:nvPicPr>
          <p:cNvPr id="23" name="Picture 22">
            <a:extLst>
              <a:ext uri="{FF2B5EF4-FFF2-40B4-BE49-F238E27FC236}">
                <a16:creationId xmlns:a16="http://schemas.microsoft.com/office/drawing/2014/main" id="{2BFA57F3-4BF4-254E-9776-71DB7B74CA42}"/>
              </a:ext>
            </a:extLst>
          </p:cNvPr>
          <p:cNvPicPr>
            <a:picLocks noChangeAspect="1"/>
          </p:cNvPicPr>
          <p:nvPr/>
        </p:nvPicPr>
        <p:blipFill>
          <a:blip r:embed="rId8"/>
          <a:stretch>
            <a:fillRect/>
          </a:stretch>
        </p:blipFill>
        <p:spPr>
          <a:xfrm>
            <a:off x="15461798" y="3556000"/>
            <a:ext cx="2654300" cy="317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57555"/>
          </a:xfrm>
          <a:prstGeom prst="rect">
            <a:avLst/>
          </a:prstGeom>
        </p:spPr>
      </p:pic>
      <p:pic>
        <p:nvPicPr>
          <p:cNvPr id="3" name="Picture 3"/>
          <p:cNvPicPr>
            <a:picLocks noChangeAspect="1"/>
          </p:cNvPicPr>
          <p:nvPr/>
        </p:nvPicPr>
        <p:blipFill>
          <a:blip r:embed="rId4"/>
          <a:srcRect/>
          <a:stretch>
            <a:fillRect/>
          </a:stretch>
        </p:blipFill>
        <p:spPr>
          <a:xfrm>
            <a:off x="14401800" y="5801868"/>
            <a:ext cx="2570841" cy="2570841"/>
          </a:xfrm>
          <a:prstGeom prst="rect">
            <a:avLst/>
          </a:prstGeom>
        </p:spPr>
      </p:pic>
      <p:grpSp>
        <p:nvGrpSpPr>
          <p:cNvPr id="8" name="Group 8"/>
          <p:cNvGrpSpPr/>
          <p:nvPr/>
        </p:nvGrpSpPr>
        <p:grpSpPr>
          <a:xfrm>
            <a:off x="7650545" y="453172"/>
            <a:ext cx="9158652" cy="560472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6C4"/>
            </a:solidFill>
          </p:spPr>
        </p:sp>
      </p:grpSp>
      <p:sp>
        <p:nvSpPr>
          <p:cNvPr id="30" name="TextBox 30"/>
          <p:cNvSpPr txBox="1"/>
          <p:nvPr/>
        </p:nvSpPr>
        <p:spPr>
          <a:xfrm>
            <a:off x="1133006" y="342938"/>
            <a:ext cx="4739387" cy="1466299"/>
          </a:xfrm>
          <a:prstGeom prst="rect">
            <a:avLst/>
          </a:prstGeom>
        </p:spPr>
        <p:txBody>
          <a:bodyPr lIns="0" tIns="0" rIns="0" bIns="0" rtlCol="0" anchor="t">
            <a:spAutoFit/>
          </a:bodyPr>
          <a:lstStyle/>
          <a:p>
            <a:pPr algn="ctr">
              <a:lnSpc>
                <a:spcPts val="5880"/>
              </a:lnSpc>
            </a:pPr>
            <a:r>
              <a:rPr lang="en-US" sz="4200" b="1" dirty="0">
                <a:solidFill>
                  <a:srgbClr val="FFFFFF"/>
                </a:solidFill>
                <a:latin typeface="+mj-lt"/>
              </a:rPr>
              <a:t>Studying Criminology at University</a:t>
            </a:r>
          </a:p>
        </p:txBody>
      </p:sp>
      <p:pic>
        <p:nvPicPr>
          <p:cNvPr id="31" name="Picture 31"/>
          <p:cNvPicPr>
            <a:picLocks noChangeAspect="1"/>
          </p:cNvPicPr>
          <p:nvPr/>
        </p:nvPicPr>
        <p:blipFill>
          <a:blip r:embed="rId5"/>
          <a:srcRect/>
          <a:stretch>
            <a:fillRect/>
          </a:stretch>
        </p:blipFill>
        <p:spPr>
          <a:xfrm>
            <a:off x="1256785" y="2420734"/>
            <a:ext cx="1815398" cy="1815398"/>
          </a:xfrm>
          <a:prstGeom prst="rect">
            <a:avLst/>
          </a:prstGeom>
        </p:spPr>
      </p:pic>
      <p:pic>
        <p:nvPicPr>
          <p:cNvPr id="32" name="Picture 32"/>
          <p:cNvPicPr>
            <a:picLocks noChangeAspect="1"/>
          </p:cNvPicPr>
          <p:nvPr/>
        </p:nvPicPr>
        <p:blipFill>
          <a:blip r:embed="rId5"/>
          <a:srcRect/>
          <a:stretch>
            <a:fillRect/>
          </a:stretch>
        </p:blipFill>
        <p:spPr>
          <a:xfrm>
            <a:off x="4037219" y="3195051"/>
            <a:ext cx="1396314" cy="1396314"/>
          </a:xfrm>
          <a:prstGeom prst="rect">
            <a:avLst/>
          </a:prstGeom>
        </p:spPr>
      </p:pic>
      <p:sp>
        <p:nvSpPr>
          <p:cNvPr id="33" name="Rectangle 32">
            <a:extLst>
              <a:ext uri="{FF2B5EF4-FFF2-40B4-BE49-F238E27FC236}">
                <a16:creationId xmlns:a16="http://schemas.microsoft.com/office/drawing/2014/main" id="{00B4CB5F-B9B6-0F4F-ABBA-B6C4BB964928}"/>
              </a:ext>
            </a:extLst>
          </p:cNvPr>
          <p:cNvSpPr/>
          <p:nvPr/>
        </p:nvSpPr>
        <p:spPr>
          <a:xfrm>
            <a:off x="9052857" y="1249382"/>
            <a:ext cx="7101543" cy="3970318"/>
          </a:xfrm>
          <a:prstGeom prst="rect">
            <a:avLst/>
          </a:prstGeom>
        </p:spPr>
        <p:txBody>
          <a:bodyPr wrap="square">
            <a:spAutoFit/>
          </a:bodyPr>
          <a:lstStyle/>
          <a:p>
            <a:pPr>
              <a:spcAft>
                <a:spcPts val="0"/>
              </a:spcAft>
            </a:pPr>
            <a:r>
              <a:rPr lang="en-GB"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Criminology degrees can vary quite a lot between universities. All will have Sociological content, as theory makes up the basis of Criminology. Other subjects that could be combined within the degree are Psychology, Media, Forensics (which may include Biology and Anthropology) and Law. Types of topics will include punishment, justice, global crime, explanations of crime, terrorism etc. </a:t>
            </a:r>
            <a:endParaRPr lang="en-GB" sz="2800" dirty="0">
              <a:latin typeface="Times New Roman" panose="02020603050405020304" pitchFamily="18" charset="0"/>
              <a:ea typeface="Times New Roman" panose="02020603050405020304" pitchFamily="18" charset="0"/>
            </a:endParaRPr>
          </a:p>
        </p:txBody>
      </p:sp>
      <p:pic>
        <p:nvPicPr>
          <p:cNvPr id="34" name="Online Media 33" descr="Studying Criminology">
            <a:hlinkClick r:id="" action="ppaction://media"/>
            <a:extLst>
              <a:ext uri="{FF2B5EF4-FFF2-40B4-BE49-F238E27FC236}">
                <a16:creationId xmlns:a16="http://schemas.microsoft.com/office/drawing/2014/main" id="{1ED4FBD8-E5FB-EA40-9AE0-5EA12B0AB433}"/>
              </a:ext>
            </a:extLst>
          </p:cNvPr>
          <p:cNvPicPr>
            <a:picLocks noRot="1" noChangeAspect="1"/>
          </p:cNvPicPr>
          <p:nvPr>
            <a:videoFile r:link="rId1"/>
          </p:nvPr>
        </p:nvPicPr>
        <p:blipFill>
          <a:blip r:embed="rId6"/>
          <a:stretch>
            <a:fillRect/>
          </a:stretch>
        </p:blipFill>
        <p:spPr>
          <a:xfrm>
            <a:off x="777272" y="5090677"/>
            <a:ext cx="6096000" cy="3429000"/>
          </a:xfrm>
          <a:prstGeom prst="rect">
            <a:avLst/>
          </a:prstGeom>
        </p:spPr>
      </p:pic>
      <p:sp>
        <p:nvSpPr>
          <p:cNvPr id="35" name="TextBox 34">
            <a:extLst>
              <a:ext uri="{FF2B5EF4-FFF2-40B4-BE49-F238E27FC236}">
                <a16:creationId xmlns:a16="http://schemas.microsoft.com/office/drawing/2014/main" id="{6A60CF8F-6833-884B-9F0B-26348737C800}"/>
              </a:ext>
            </a:extLst>
          </p:cNvPr>
          <p:cNvSpPr txBox="1"/>
          <p:nvPr/>
        </p:nvSpPr>
        <p:spPr>
          <a:xfrm>
            <a:off x="7391400" y="7505700"/>
            <a:ext cx="3810000" cy="646331"/>
          </a:xfrm>
          <a:prstGeom prst="rect">
            <a:avLst/>
          </a:prstGeom>
          <a:noFill/>
        </p:spPr>
        <p:txBody>
          <a:bodyPr wrap="square" rtlCol="0">
            <a:spAutoFit/>
          </a:bodyPr>
          <a:lstStyle/>
          <a:p>
            <a:r>
              <a:rPr lang="en-US" dirty="0"/>
              <a:t>A 10 min clip of a student explaining why she chose criminology</a:t>
            </a:r>
          </a:p>
        </p:txBody>
      </p:sp>
      <p:pic>
        <p:nvPicPr>
          <p:cNvPr id="36" name="Picture 35">
            <a:extLst>
              <a:ext uri="{FF2B5EF4-FFF2-40B4-BE49-F238E27FC236}">
                <a16:creationId xmlns:a16="http://schemas.microsoft.com/office/drawing/2014/main" id="{D3056BD6-5337-5D44-8954-019C8A54CDFA}"/>
              </a:ext>
            </a:extLst>
          </p:cNvPr>
          <p:cNvPicPr>
            <a:picLocks noChangeAspect="1"/>
          </p:cNvPicPr>
          <p:nvPr/>
        </p:nvPicPr>
        <p:blipFill>
          <a:blip r:embed="rId7"/>
          <a:stretch>
            <a:fillRect/>
          </a:stretch>
        </p:blipFill>
        <p:spPr>
          <a:xfrm>
            <a:off x="11521308" y="5627804"/>
            <a:ext cx="1981200" cy="317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4"/>
                </p:tgtEl>
              </p:cMediaNode>
            </p:video>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4"/>
                                        </p:tgtEl>
                                      </p:cBhvr>
                                    </p:cmd>
                                  </p:childTnLst>
                                </p:cTn>
                              </p:par>
                            </p:childTnLst>
                          </p:cTn>
                        </p:par>
                      </p:childTnLst>
                    </p:cTn>
                  </p:par>
                </p:childTnLst>
              </p:cTn>
              <p:nextCondLst>
                <p:cond evt="onClick" delay="0">
                  <p:tgtEl>
                    <p:spTgt spid="3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426" y="0"/>
            <a:ext cx="18273801" cy="10287000"/>
          </a:xfrm>
          <a:prstGeom prst="rect">
            <a:avLst/>
          </a:prstGeom>
        </p:spPr>
      </p:pic>
      <p:sp>
        <p:nvSpPr>
          <p:cNvPr id="9" name="TextBox 9"/>
          <p:cNvSpPr txBox="1"/>
          <p:nvPr/>
        </p:nvSpPr>
        <p:spPr>
          <a:xfrm>
            <a:off x="1295400" y="150624"/>
            <a:ext cx="4695061" cy="2243178"/>
          </a:xfrm>
          <a:prstGeom prst="rect">
            <a:avLst/>
          </a:prstGeom>
        </p:spPr>
        <p:txBody>
          <a:bodyPr wrap="square" lIns="0" tIns="0" rIns="0" bIns="0" rtlCol="0" anchor="t">
            <a:spAutoFit/>
          </a:bodyPr>
          <a:lstStyle/>
          <a:p>
            <a:pPr algn="ctr">
              <a:lnSpc>
                <a:spcPts val="5880"/>
              </a:lnSpc>
            </a:pPr>
            <a:r>
              <a:rPr lang="en-US" sz="4800" b="1" dirty="0">
                <a:solidFill>
                  <a:srgbClr val="FFFFFF"/>
                </a:solidFill>
                <a:latin typeface="+mj-lt"/>
              </a:rPr>
              <a:t>Studying Anthropology at University</a:t>
            </a:r>
          </a:p>
        </p:txBody>
      </p:sp>
      <p:pic>
        <p:nvPicPr>
          <p:cNvPr id="11" name="Picture 15">
            <a:extLst>
              <a:ext uri="{FF2B5EF4-FFF2-40B4-BE49-F238E27FC236}">
                <a16:creationId xmlns:a16="http://schemas.microsoft.com/office/drawing/2014/main" id="{C038C839-723A-1248-A244-5556C0F7F07B}"/>
              </a:ext>
            </a:extLst>
          </p:cNvPr>
          <p:cNvPicPr>
            <a:picLocks noChangeAspect="1"/>
          </p:cNvPicPr>
          <p:nvPr/>
        </p:nvPicPr>
        <p:blipFill>
          <a:blip r:embed="rId4"/>
          <a:srcRect/>
          <a:stretch>
            <a:fillRect/>
          </a:stretch>
        </p:blipFill>
        <p:spPr>
          <a:xfrm>
            <a:off x="2154771" y="5693337"/>
            <a:ext cx="2976318" cy="2976318"/>
          </a:xfrm>
          <a:prstGeom prst="rect">
            <a:avLst/>
          </a:prstGeom>
        </p:spPr>
      </p:pic>
      <p:pic>
        <p:nvPicPr>
          <p:cNvPr id="12" name="Picture 13">
            <a:extLst>
              <a:ext uri="{FF2B5EF4-FFF2-40B4-BE49-F238E27FC236}">
                <a16:creationId xmlns:a16="http://schemas.microsoft.com/office/drawing/2014/main" id="{801475F8-5492-CA49-93E8-5422672F454C}"/>
              </a:ext>
            </a:extLst>
          </p:cNvPr>
          <p:cNvPicPr>
            <a:picLocks noChangeAspect="1"/>
          </p:cNvPicPr>
          <p:nvPr/>
        </p:nvPicPr>
        <p:blipFill>
          <a:blip r:embed="rId5"/>
          <a:srcRect/>
          <a:stretch>
            <a:fillRect/>
          </a:stretch>
        </p:blipFill>
        <p:spPr>
          <a:xfrm>
            <a:off x="14251163" y="5249008"/>
            <a:ext cx="2444053" cy="2735880"/>
          </a:xfrm>
          <a:prstGeom prst="rect">
            <a:avLst/>
          </a:prstGeom>
        </p:spPr>
      </p:pic>
      <p:pic>
        <p:nvPicPr>
          <p:cNvPr id="13" name="Picture 16">
            <a:extLst>
              <a:ext uri="{FF2B5EF4-FFF2-40B4-BE49-F238E27FC236}">
                <a16:creationId xmlns:a16="http://schemas.microsoft.com/office/drawing/2014/main" id="{D83809AB-AA15-3443-A835-DB2814C75361}"/>
              </a:ext>
            </a:extLst>
          </p:cNvPr>
          <p:cNvPicPr>
            <a:picLocks noChangeAspect="1"/>
          </p:cNvPicPr>
          <p:nvPr/>
        </p:nvPicPr>
        <p:blipFill>
          <a:blip r:embed="rId6"/>
          <a:srcRect/>
          <a:stretch>
            <a:fillRect/>
          </a:stretch>
        </p:blipFill>
        <p:spPr>
          <a:xfrm>
            <a:off x="12747691" y="588114"/>
            <a:ext cx="4135112" cy="4135112"/>
          </a:xfrm>
          <a:prstGeom prst="rect">
            <a:avLst/>
          </a:prstGeom>
        </p:spPr>
      </p:pic>
      <p:sp>
        <p:nvSpPr>
          <p:cNvPr id="14" name="TextBox 13">
            <a:extLst>
              <a:ext uri="{FF2B5EF4-FFF2-40B4-BE49-F238E27FC236}">
                <a16:creationId xmlns:a16="http://schemas.microsoft.com/office/drawing/2014/main" id="{3FF0BACB-C871-AD44-8746-BF06C6A159E9}"/>
              </a:ext>
            </a:extLst>
          </p:cNvPr>
          <p:cNvSpPr txBox="1"/>
          <p:nvPr/>
        </p:nvSpPr>
        <p:spPr>
          <a:xfrm>
            <a:off x="838200" y="2857500"/>
            <a:ext cx="6477000" cy="2954655"/>
          </a:xfrm>
          <a:prstGeom prst="rect">
            <a:avLst/>
          </a:prstGeom>
          <a:noFill/>
        </p:spPr>
        <p:txBody>
          <a:bodyPr wrap="square" rtlCol="0">
            <a:spAutoFit/>
          </a:bodyPr>
          <a:lstStyle/>
          <a:p>
            <a:r>
              <a:rPr lang="en-GB" sz="2800" dirty="0">
                <a:solidFill>
                  <a:schemeClr val="bg1"/>
                </a:solidFill>
              </a:rPr>
              <a:t>Anthropology is the study of human cultures. Anthropologists immerse themselves in the lives of the people they are studying to understand the culture in terms of the interpersonal relationships, decision making, economics and history. </a:t>
            </a:r>
          </a:p>
          <a:p>
            <a:endParaRPr lang="en-US" dirty="0"/>
          </a:p>
        </p:txBody>
      </p:sp>
      <p:pic>
        <p:nvPicPr>
          <p:cNvPr id="15" name="Online Media 14" descr="What is Anthropology? | University of Kent">
            <a:hlinkClick r:id="" action="ppaction://media"/>
            <a:extLst>
              <a:ext uri="{FF2B5EF4-FFF2-40B4-BE49-F238E27FC236}">
                <a16:creationId xmlns:a16="http://schemas.microsoft.com/office/drawing/2014/main" id="{FBED6B30-262D-D74E-958A-BBDD2265911A}"/>
              </a:ext>
            </a:extLst>
          </p:cNvPr>
          <p:cNvPicPr>
            <a:picLocks noRot="1" noChangeAspect="1"/>
          </p:cNvPicPr>
          <p:nvPr>
            <a:videoFile r:link="rId1"/>
          </p:nvPr>
        </p:nvPicPr>
        <p:blipFill>
          <a:blip r:embed="rId7"/>
          <a:stretch>
            <a:fillRect/>
          </a:stretch>
        </p:blipFill>
        <p:spPr>
          <a:xfrm>
            <a:off x="7288286" y="4991100"/>
            <a:ext cx="6096000" cy="3429000"/>
          </a:xfrm>
          <a:prstGeom prst="rect">
            <a:avLst/>
          </a:prstGeom>
        </p:spPr>
      </p:pic>
      <p:sp>
        <p:nvSpPr>
          <p:cNvPr id="16" name="TextBox 15">
            <a:extLst>
              <a:ext uri="{FF2B5EF4-FFF2-40B4-BE49-F238E27FC236}">
                <a16:creationId xmlns:a16="http://schemas.microsoft.com/office/drawing/2014/main" id="{E9CE15DA-3232-4946-8A38-72A239C67B38}"/>
              </a:ext>
            </a:extLst>
          </p:cNvPr>
          <p:cNvSpPr txBox="1"/>
          <p:nvPr/>
        </p:nvSpPr>
        <p:spPr>
          <a:xfrm>
            <a:off x="9070226" y="4498554"/>
            <a:ext cx="4188574" cy="369332"/>
          </a:xfrm>
          <a:prstGeom prst="rect">
            <a:avLst/>
          </a:prstGeom>
          <a:noFill/>
        </p:spPr>
        <p:txBody>
          <a:bodyPr wrap="square" rtlCol="0">
            <a:spAutoFit/>
          </a:bodyPr>
          <a:lstStyle/>
          <a:p>
            <a:r>
              <a:rPr lang="en-US" dirty="0">
                <a:solidFill>
                  <a:schemeClr val="bg1"/>
                </a:solidFill>
              </a:rPr>
              <a:t>What is Anthropology?</a:t>
            </a:r>
          </a:p>
        </p:txBody>
      </p:sp>
      <p:pic>
        <p:nvPicPr>
          <p:cNvPr id="17" name="Picture 16">
            <a:extLst>
              <a:ext uri="{FF2B5EF4-FFF2-40B4-BE49-F238E27FC236}">
                <a16:creationId xmlns:a16="http://schemas.microsoft.com/office/drawing/2014/main" id="{A9CB7269-7C39-D646-B1E8-37BCDF52C60E}"/>
              </a:ext>
            </a:extLst>
          </p:cNvPr>
          <p:cNvPicPr>
            <a:picLocks noChangeAspect="1"/>
          </p:cNvPicPr>
          <p:nvPr/>
        </p:nvPicPr>
        <p:blipFill>
          <a:blip r:embed="rId8"/>
          <a:stretch>
            <a:fillRect/>
          </a:stretch>
        </p:blipFill>
        <p:spPr>
          <a:xfrm>
            <a:off x="9351386" y="63973"/>
            <a:ext cx="2684857" cy="4231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38100"/>
            <a:ext cx="18288000" cy="10257555"/>
          </a:xfrm>
          <a:prstGeom prst="rect">
            <a:avLst/>
          </a:prstGeom>
        </p:spPr>
      </p:pic>
      <p:sp>
        <p:nvSpPr>
          <p:cNvPr id="3" name="TextBox 3"/>
          <p:cNvSpPr txBox="1"/>
          <p:nvPr/>
        </p:nvSpPr>
        <p:spPr>
          <a:xfrm>
            <a:off x="124547" y="679757"/>
            <a:ext cx="7116654" cy="729943"/>
          </a:xfrm>
          <a:prstGeom prst="rect">
            <a:avLst/>
          </a:prstGeom>
        </p:spPr>
        <p:txBody>
          <a:bodyPr lIns="0" tIns="0" rIns="0" bIns="0" rtlCol="0" anchor="t">
            <a:spAutoFit/>
          </a:bodyPr>
          <a:lstStyle/>
          <a:p>
            <a:pPr algn="ctr">
              <a:lnSpc>
                <a:spcPts val="5880"/>
              </a:lnSpc>
            </a:pPr>
            <a:r>
              <a:rPr lang="en-US" sz="4800" b="1" dirty="0">
                <a:solidFill>
                  <a:srgbClr val="FFFFFF"/>
                </a:solidFill>
                <a:latin typeface="+mj-lt"/>
              </a:rPr>
              <a:t>Non university options</a:t>
            </a:r>
          </a:p>
        </p:txBody>
      </p:sp>
      <p:sp>
        <p:nvSpPr>
          <p:cNvPr id="5" name="TextBox 5"/>
          <p:cNvSpPr txBox="1"/>
          <p:nvPr/>
        </p:nvSpPr>
        <p:spPr>
          <a:xfrm>
            <a:off x="5558284" y="6559798"/>
            <a:ext cx="2232274" cy="913420"/>
          </a:xfrm>
          <a:prstGeom prst="rect">
            <a:avLst/>
          </a:prstGeom>
        </p:spPr>
        <p:txBody>
          <a:bodyPr lIns="0" tIns="0" rIns="0" bIns="0" rtlCol="0" anchor="t">
            <a:spAutoFit/>
          </a:bodyPr>
          <a:lstStyle/>
          <a:p>
            <a:pPr algn="ctr">
              <a:lnSpc>
                <a:spcPts val="3668"/>
              </a:lnSpc>
              <a:spcBef>
                <a:spcPct val="0"/>
              </a:spcBef>
            </a:pPr>
            <a:r>
              <a:rPr lang="en-US" sz="2620">
                <a:solidFill>
                  <a:srgbClr val="FFFFFF"/>
                </a:solidFill>
                <a:latin typeface="Open Sans Bold"/>
              </a:rPr>
              <a:t>SOCIOLOGY (NURTURE)</a:t>
            </a:r>
          </a:p>
        </p:txBody>
      </p:sp>
      <p:sp>
        <p:nvSpPr>
          <p:cNvPr id="6" name="TextBox 6"/>
          <p:cNvSpPr txBox="1"/>
          <p:nvPr/>
        </p:nvSpPr>
        <p:spPr>
          <a:xfrm>
            <a:off x="10033665" y="6559798"/>
            <a:ext cx="2592289" cy="913420"/>
          </a:xfrm>
          <a:prstGeom prst="rect">
            <a:avLst/>
          </a:prstGeom>
        </p:spPr>
        <p:txBody>
          <a:bodyPr lIns="0" tIns="0" rIns="0" bIns="0" rtlCol="0" anchor="t">
            <a:spAutoFit/>
          </a:bodyPr>
          <a:lstStyle/>
          <a:p>
            <a:pPr algn="ctr">
              <a:lnSpc>
                <a:spcPts val="3668"/>
              </a:lnSpc>
              <a:spcBef>
                <a:spcPct val="0"/>
              </a:spcBef>
            </a:pPr>
            <a:r>
              <a:rPr lang="en-US" sz="2620">
                <a:solidFill>
                  <a:srgbClr val="FFFFFF"/>
                </a:solidFill>
                <a:latin typeface="Open Sans Bold"/>
              </a:rPr>
              <a:t>PSYCHOLOGY</a:t>
            </a:r>
          </a:p>
          <a:p>
            <a:pPr algn="ctr">
              <a:lnSpc>
                <a:spcPts val="3668"/>
              </a:lnSpc>
              <a:spcBef>
                <a:spcPct val="0"/>
              </a:spcBef>
            </a:pPr>
            <a:r>
              <a:rPr lang="en-US" sz="2620">
                <a:solidFill>
                  <a:srgbClr val="FFFFFF"/>
                </a:solidFill>
                <a:latin typeface="Open Sans Bold"/>
              </a:rPr>
              <a:t>(NATURE)</a:t>
            </a:r>
          </a:p>
        </p:txBody>
      </p:sp>
      <p:grpSp>
        <p:nvGrpSpPr>
          <p:cNvPr id="7" name="Group 7"/>
          <p:cNvGrpSpPr/>
          <p:nvPr/>
        </p:nvGrpSpPr>
        <p:grpSpPr>
          <a:xfrm>
            <a:off x="9707691" y="4603714"/>
            <a:ext cx="3602615" cy="1927269"/>
            <a:chOff x="0" y="0"/>
            <a:chExt cx="2640674" cy="1412666"/>
          </a:xfrm>
          <a:solidFill>
            <a:srgbClr val="002060"/>
          </a:solidFill>
        </p:grpSpPr>
        <p:sp>
          <p:nvSpPr>
            <p:cNvPr id="8" name="Freeform 8"/>
            <p:cNvSpPr/>
            <p:nvPr/>
          </p:nvSpPr>
          <p:spPr>
            <a:xfrm>
              <a:off x="0" y="0"/>
              <a:ext cx="2640674" cy="1412666"/>
            </a:xfrm>
            <a:custGeom>
              <a:avLst/>
              <a:gdLst/>
              <a:ahLst/>
              <a:cxnLst/>
              <a:rect l="l" t="t" r="r" b="b"/>
              <a:pathLst>
                <a:path w="2640674" h="1412666">
                  <a:moveTo>
                    <a:pt x="0" y="0"/>
                  </a:moveTo>
                  <a:lnTo>
                    <a:pt x="2640674" y="0"/>
                  </a:lnTo>
                  <a:lnTo>
                    <a:pt x="2640674" y="1412666"/>
                  </a:lnTo>
                  <a:lnTo>
                    <a:pt x="0" y="1412666"/>
                  </a:lnTo>
                  <a:close/>
                </a:path>
              </a:pathLst>
            </a:custGeom>
            <a:grpFill/>
          </p:spPr>
        </p:sp>
      </p:grpSp>
      <p:sp>
        <p:nvSpPr>
          <p:cNvPr id="17" name="Rectangle 16">
            <a:extLst>
              <a:ext uri="{FF2B5EF4-FFF2-40B4-BE49-F238E27FC236}">
                <a16:creationId xmlns:a16="http://schemas.microsoft.com/office/drawing/2014/main" id="{53C8863C-D8BB-DD45-810C-976FDFBF5F58}"/>
              </a:ext>
            </a:extLst>
          </p:cNvPr>
          <p:cNvSpPr/>
          <p:nvPr/>
        </p:nvSpPr>
        <p:spPr>
          <a:xfrm>
            <a:off x="9829800" y="5372100"/>
            <a:ext cx="3097178" cy="923330"/>
          </a:xfrm>
          <a:prstGeom prst="rect">
            <a:avLst/>
          </a:prstGeom>
        </p:spPr>
        <p:txBody>
          <a:bodyPr wrap="square">
            <a:spAutoFit/>
          </a:bodyPr>
          <a:lstStyle/>
          <a:p>
            <a:endParaRPr lang="en-GB" dirty="0">
              <a:solidFill>
                <a:schemeClr val="bg1"/>
              </a:solidFill>
              <a:hlinkClick r:id="rId3">
                <a:extLst>
                  <a:ext uri="{A12FA001-AC4F-418D-AE19-62706E023703}">
                    <ahyp:hlinkClr xmlns:ahyp="http://schemas.microsoft.com/office/drawing/2018/hyperlinkcolor" val="tx"/>
                  </a:ext>
                </a:extLst>
              </a:hlinkClick>
            </a:endParaRPr>
          </a:p>
          <a:p>
            <a:r>
              <a:rPr lang="en-GB" dirty="0">
                <a:solidFill>
                  <a:schemeClr val="bg1"/>
                </a:solidFill>
                <a:hlinkClick r:id="rId3">
                  <a:extLst>
                    <a:ext uri="{A12FA001-AC4F-418D-AE19-62706E023703}">
                      <ahyp:hlinkClr xmlns:ahyp="http://schemas.microsoft.com/office/drawing/2018/hyperlinkcolor" val="tx"/>
                    </a:ext>
                  </a:extLst>
                </a:hlinkClick>
              </a:rPr>
              <a:t>https://www.ucas.com/explore/subjects/social-studies</a:t>
            </a:r>
            <a:endParaRPr lang="en-US" dirty="0">
              <a:solidFill>
                <a:schemeClr val="bg1"/>
              </a:solidFill>
            </a:endParaRPr>
          </a:p>
        </p:txBody>
      </p:sp>
      <p:pic>
        <p:nvPicPr>
          <p:cNvPr id="18" name="Picture 17">
            <a:extLst>
              <a:ext uri="{FF2B5EF4-FFF2-40B4-BE49-F238E27FC236}">
                <a16:creationId xmlns:a16="http://schemas.microsoft.com/office/drawing/2014/main" id="{83D0D00C-F435-0341-B9C7-7DFAF062AFA9}"/>
              </a:ext>
            </a:extLst>
          </p:cNvPr>
          <p:cNvPicPr>
            <a:picLocks noChangeAspect="1"/>
          </p:cNvPicPr>
          <p:nvPr/>
        </p:nvPicPr>
        <p:blipFill>
          <a:blip r:embed="rId4"/>
          <a:stretch>
            <a:fillRect/>
          </a:stretch>
        </p:blipFill>
        <p:spPr>
          <a:xfrm>
            <a:off x="3745689" y="1877998"/>
            <a:ext cx="5435600" cy="7378700"/>
          </a:xfrm>
          <a:prstGeom prst="rect">
            <a:avLst/>
          </a:prstGeom>
        </p:spPr>
      </p:pic>
      <p:sp>
        <p:nvSpPr>
          <p:cNvPr id="19" name="TextBox 18">
            <a:extLst>
              <a:ext uri="{FF2B5EF4-FFF2-40B4-BE49-F238E27FC236}">
                <a16:creationId xmlns:a16="http://schemas.microsoft.com/office/drawing/2014/main" id="{E0F0ED03-6D5E-9546-847A-DFF03920F72A}"/>
              </a:ext>
            </a:extLst>
          </p:cNvPr>
          <p:cNvSpPr txBox="1"/>
          <p:nvPr/>
        </p:nvSpPr>
        <p:spPr>
          <a:xfrm>
            <a:off x="9829800" y="4762500"/>
            <a:ext cx="3097178" cy="646331"/>
          </a:xfrm>
          <a:prstGeom prst="rect">
            <a:avLst/>
          </a:prstGeom>
          <a:noFill/>
        </p:spPr>
        <p:txBody>
          <a:bodyPr wrap="square" rtlCol="0">
            <a:spAutoFit/>
          </a:bodyPr>
          <a:lstStyle/>
          <a:p>
            <a:r>
              <a:rPr lang="en-US" dirty="0">
                <a:solidFill>
                  <a:schemeClr val="bg1"/>
                </a:solidFill>
              </a:rPr>
              <a:t>Find the links to these apprenticeships 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3749" y="-9525"/>
            <a:ext cx="18273801" cy="10287000"/>
          </a:xfrm>
          <a:prstGeom prst="rect">
            <a:avLst/>
          </a:prstGeom>
        </p:spPr>
      </p:pic>
      <p:grpSp>
        <p:nvGrpSpPr>
          <p:cNvPr id="3" name="Group 3"/>
          <p:cNvGrpSpPr/>
          <p:nvPr/>
        </p:nvGrpSpPr>
        <p:grpSpPr>
          <a:xfrm>
            <a:off x="1391298" y="3038446"/>
            <a:ext cx="16159225" cy="5638800"/>
            <a:chOff x="0" y="0"/>
            <a:chExt cx="1696068" cy="1217921"/>
          </a:xfrm>
        </p:grpSpPr>
        <p:sp>
          <p:nvSpPr>
            <p:cNvPr id="4" name="Freeform 4"/>
            <p:cNvSpPr/>
            <p:nvPr/>
          </p:nvSpPr>
          <p:spPr>
            <a:xfrm>
              <a:off x="0" y="0"/>
              <a:ext cx="1696068" cy="1217921"/>
            </a:xfrm>
            <a:custGeom>
              <a:avLst/>
              <a:gdLst/>
              <a:ahLst/>
              <a:cxnLst/>
              <a:rect l="l" t="t" r="r" b="b"/>
              <a:pathLst>
                <a:path w="1696068" h="1217921">
                  <a:moveTo>
                    <a:pt x="0" y="0"/>
                  </a:moveTo>
                  <a:lnTo>
                    <a:pt x="1696068" y="0"/>
                  </a:lnTo>
                  <a:lnTo>
                    <a:pt x="1696068" y="1217921"/>
                  </a:lnTo>
                  <a:lnTo>
                    <a:pt x="0" y="1217921"/>
                  </a:lnTo>
                  <a:close/>
                </a:path>
              </a:pathLst>
            </a:custGeom>
            <a:solidFill>
              <a:srgbClr val="38B6FF"/>
            </a:solidFill>
          </p:spPr>
        </p:sp>
      </p:grpSp>
      <p:sp>
        <p:nvSpPr>
          <p:cNvPr id="23" name="TextBox 23"/>
          <p:cNvSpPr txBox="1"/>
          <p:nvPr/>
        </p:nvSpPr>
        <p:spPr>
          <a:xfrm>
            <a:off x="777960" y="432558"/>
            <a:ext cx="5611047" cy="729943"/>
          </a:xfrm>
          <a:prstGeom prst="rect">
            <a:avLst/>
          </a:prstGeom>
        </p:spPr>
        <p:txBody>
          <a:bodyPr lIns="0" tIns="0" rIns="0" bIns="0" rtlCol="0" anchor="t">
            <a:spAutoFit/>
          </a:bodyPr>
          <a:lstStyle/>
          <a:p>
            <a:pPr algn="ctr">
              <a:lnSpc>
                <a:spcPts val="5880"/>
              </a:lnSpc>
            </a:pPr>
            <a:r>
              <a:rPr lang="en-US" sz="4800" b="1" dirty="0">
                <a:solidFill>
                  <a:srgbClr val="FFFFFF"/>
                </a:solidFill>
                <a:latin typeface="+mj-lt"/>
              </a:rPr>
              <a:t>Personal statement</a:t>
            </a:r>
          </a:p>
        </p:txBody>
      </p:sp>
      <p:sp>
        <p:nvSpPr>
          <p:cNvPr id="24" name="TextBox 24"/>
          <p:cNvSpPr txBox="1"/>
          <p:nvPr/>
        </p:nvSpPr>
        <p:spPr>
          <a:xfrm>
            <a:off x="9139238" y="198616"/>
            <a:ext cx="9525" cy="720314"/>
          </a:xfrm>
          <a:prstGeom prst="rect">
            <a:avLst/>
          </a:prstGeom>
        </p:spPr>
        <p:txBody>
          <a:bodyPr lIns="0" tIns="0" rIns="0" bIns="0" rtlCol="0" anchor="t">
            <a:spAutoFit/>
          </a:bodyPr>
          <a:lstStyle/>
          <a:p>
            <a:pPr algn="ctr">
              <a:lnSpc>
                <a:spcPts val="5880"/>
              </a:lnSpc>
              <a:spcBef>
                <a:spcPct val="0"/>
              </a:spcBef>
            </a:pPr>
            <a:endParaRPr/>
          </a:p>
        </p:txBody>
      </p:sp>
      <p:sp>
        <p:nvSpPr>
          <p:cNvPr id="29" name="Rectangle 28">
            <a:extLst>
              <a:ext uri="{FF2B5EF4-FFF2-40B4-BE49-F238E27FC236}">
                <a16:creationId xmlns:a16="http://schemas.microsoft.com/office/drawing/2014/main" id="{1680D0C1-6BE6-8A47-9951-C5FA4F43CFAE}"/>
              </a:ext>
            </a:extLst>
          </p:cNvPr>
          <p:cNvSpPr/>
          <p:nvPr/>
        </p:nvSpPr>
        <p:spPr>
          <a:xfrm>
            <a:off x="1753776" y="3038446"/>
            <a:ext cx="15113743" cy="5693866"/>
          </a:xfrm>
          <a:prstGeom prst="rect">
            <a:avLst/>
          </a:prstGeom>
        </p:spPr>
        <p:txBody>
          <a:bodyPr wrap="square">
            <a:spAutoFit/>
          </a:bodyPr>
          <a:lstStyle/>
          <a:p>
            <a:r>
              <a:rPr lang="en-GB" sz="2800" b="1" dirty="0">
                <a:solidFill>
                  <a:srgbClr val="333333"/>
                </a:solidFill>
              </a:rPr>
              <a:t>Personal statement</a:t>
            </a:r>
          </a:p>
          <a:p>
            <a:r>
              <a:rPr lang="en-GB" sz="2800" dirty="0">
                <a:solidFill>
                  <a:srgbClr val="333333"/>
                </a:solidFill>
              </a:rPr>
              <a:t>Competition for places can be high so personal statements form an essential part of the selection process. Admissions tutors want to see you have aptitude, interest, and motivation in you chosen subject. In general, this means they are looking for:</a:t>
            </a:r>
          </a:p>
          <a:p>
            <a:pPr>
              <a:buFont typeface="Arial" panose="020B0604020202020204" pitchFamily="34" charset="0"/>
              <a:buChar char="•"/>
            </a:pPr>
            <a:r>
              <a:rPr lang="en-GB" sz="2800" dirty="0">
                <a:solidFill>
                  <a:srgbClr val="333333"/>
                </a:solidFill>
              </a:rPr>
              <a:t>an explanation of what drives your interest in your chosen field</a:t>
            </a:r>
          </a:p>
          <a:p>
            <a:pPr>
              <a:buFont typeface="Arial" panose="020B0604020202020204" pitchFamily="34" charset="0"/>
              <a:buChar char="•"/>
            </a:pPr>
            <a:r>
              <a:rPr lang="en-GB" sz="2800" dirty="0">
                <a:solidFill>
                  <a:srgbClr val="333333"/>
                </a:solidFill>
              </a:rPr>
              <a:t>evidence that you have a real enthusiasm for the subject, which could be demonstrated by:</a:t>
            </a:r>
          </a:p>
          <a:p>
            <a:pPr marL="742950" lvl="1" indent="-285750">
              <a:buFont typeface="Arial" panose="020B0604020202020204" pitchFamily="34" charset="0"/>
              <a:buChar char="•"/>
            </a:pPr>
            <a:r>
              <a:rPr lang="en-GB" sz="2800" dirty="0">
                <a:solidFill>
                  <a:srgbClr val="333333"/>
                </a:solidFill>
              </a:rPr>
              <a:t>relevant work experience/shadowing or voluntary work</a:t>
            </a:r>
          </a:p>
          <a:p>
            <a:pPr marL="742950" lvl="1" indent="-285750">
              <a:buFont typeface="Arial" panose="020B0604020202020204" pitchFamily="34" charset="0"/>
              <a:buChar char="•"/>
            </a:pPr>
            <a:r>
              <a:rPr lang="en-GB" sz="2800" dirty="0">
                <a:solidFill>
                  <a:srgbClr val="333333"/>
                </a:solidFill>
              </a:rPr>
              <a:t>additional reading and research</a:t>
            </a:r>
          </a:p>
          <a:p>
            <a:pPr marL="742950" lvl="1" indent="-285750">
              <a:buFont typeface="Arial" panose="020B0604020202020204" pitchFamily="34" charset="0"/>
              <a:buChar char="•"/>
            </a:pPr>
            <a:r>
              <a:rPr lang="en-GB" sz="2800" dirty="0">
                <a:solidFill>
                  <a:srgbClr val="333333"/>
                </a:solidFill>
              </a:rPr>
              <a:t>membership of related societies/clubs</a:t>
            </a:r>
          </a:p>
          <a:p>
            <a:pPr>
              <a:buFont typeface="Arial" panose="020B0604020202020204" pitchFamily="34" charset="0"/>
              <a:buChar char="•"/>
            </a:pPr>
            <a:r>
              <a:rPr lang="en-GB" sz="2800" dirty="0">
                <a:solidFill>
                  <a:srgbClr val="333333"/>
                </a:solidFill>
              </a:rPr>
              <a:t>a range of interests outside of academic study – e.g. sport, music</a:t>
            </a:r>
          </a:p>
          <a:p>
            <a:pPr>
              <a:buFont typeface="Arial" panose="020B0604020202020204" pitchFamily="34" charset="0"/>
              <a:buChar char="•"/>
            </a:pPr>
            <a:r>
              <a:rPr lang="en-GB" sz="2800" dirty="0">
                <a:solidFill>
                  <a:srgbClr val="333333"/>
                </a:solidFill>
              </a:rPr>
              <a:t>a well written statement that shows you are a motivated individual who has something to contribute to the university</a:t>
            </a:r>
          </a:p>
          <a:p>
            <a:pPr>
              <a:buFont typeface="Arial" panose="020B0604020202020204" pitchFamily="34" charset="0"/>
              <a:buChar char="•"/>
            </a:pPr>
            <a:r>
              <a:rPr lang="en-GB" sz="2800" dirty="0">
                <a:solidFill>
                  <a:srgbClr val="333333"/>
                </a:solidFill>
              </a:rPr>
              <a:t>ability to work individually and in teams</a:t>
            </a:r>
            <a:endParaRPr lang="en-GB" sz="2800" b="0" i="0" dirty="0">
              <a:solidFill>
                <a:srgbClr val="333333"/>
              </a:solidFill>
              <a:effectLst/>
            </a:endParaRPr>
          </a:p>
        </p:txBody>
      </p:sp>
      <p:sp>
        <p:nvSpPr>
          <p:cNvPr id="31" name="TextBox 30">
            <a:extLst>
              <a:ext uri="{FF2B5EF4-FFF2-40B4-BE49-F238E27FC236}">
                <a16:creationId xmlns:a16="http://schemas.microsoft.com/office/drawing/2014/main" id="{F8397B56-8B2D-B74F-9F45-A3D172159E7D}"/>
              </a:ext>
            </a:extLst>
          </p:cNvPr>
          <p:cNvSpPr txBox="1"/>
          <p:nvPr/>
        </p:nvSpPr>
        <p:spPr>
          <a:xfrm>
            <a:off x="9093151" y="558773"/>
            <a:ext cx="7061249" cy="1569660"/>
          </a:xfrm>
          <a:prstGeom prst="rect">
            <a:avLst/>
          </a:prstGeom>
          <a:solidFill>
            <a:srgbClr val="FFC000"/>
          </a:solidFill>
        </p:spPr>
        <p:txBody>
          <a:bodyPr wrap="square" rtlCol="0">
            <a:spAutoFit/>
          </a:bodyPr>
          <a:lstStyle/>
          <a:p>
            <a:r>
              <a:rPr lang="en-US" sz="2400" b="1" dirty="0"/>
              <a:t>How to write a personal statement</a:t>
            </a:r>
          </a:p>
          <a:p>
            <a:r>
              <a:rPr lang="en-GB" sz="2400" dirty="0">
                <a:hlinkClick r:id="rId3"/>
              </a:rPr>
              <a:t>https://www.ucas.com/undergraduate/applying-university/how-write-ucas-undergraduate-personal-statement</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26" y="0"/>
            <a:ext cx="18273801" cy="10287000"/>
          </a:xfrm>
          <a:prstGeom prst="rect">
            <a:avLst/>
          </a:prstGeom>
        </p:spPr>
      </p:pic>
      <p:grpSp>
        <p:nvGrpSpPr>
          <p:cNvPr id="4" name="Group 4"/>
          <p:cNvGrpSpPr/>
          <p:nvPr/>
        </p:nvGrpSpPr>
        <p:grpSpPr>
          <a:xfrm>
            <a:off x="8001000" y="1714500"/>
            <a:ext cx="7317381" cy="6036110"/>
            <a:chOff x="0" y="0"/>
            <a:chExt cx="4141470" cy="3416300"/>
          </a:xfrm>
        </p:grpSpPr>
        <p:sp>
          <p:nvSpPr>
            <p:cNvPr id="5" name="Freeform 5"/>
            <p:cNvSpPr/>
            <p:nvPr/>
          </p:nvSpPr>
          <p:spPr>
            <a:xfrm>
              <a:off x="0" y="0"/>
              <a:ext cx="4141470" cy="3416300"/>
            </a:xfrm>
            <a:custGeom>
              <a:avLst/>
              <a:gdLst/>
              <a:ahLst/>
              <a:cxnLst/>
              <a:rect l="l" t="t" r="r" b="b"/>
              <a:pathLst>
                <a:path w="4141470" h="3416300">
                  <a:moveTo>
                    <a:pt x="2693670" y="0"/>
                  </a:moveTo>
                  <a:lnTo>
                    <a:pt x="993140" y="0"/>
                  </a:lnTo>
                  <a:lnTo>
                    <a:pt x="3810" y="1699260"/>
                  </a:lnTo>
                  <a:lnTo>
                    <a:pt x="0" y="1706880"/>
                  </a:lnTo>
                  <a:lnTo>
                    <a:pt x="993140" y="3416300"/>
                  </a:lnTo>
                  <a:lnTo>
                    <a:pt x="4141470" y="3416300"/>
                  </a:lnTo>
                  <a:lnTo>
                    <a:pt x="4141470" y="0"/>
                  </a:lnTo>
                  <a:lnTo>
                    <a:pt x="2693670" y="0"/>
                  </a:lnTo>
                  <a:close/>
                  <a:moveTo>
                    <a:pt x="4116070" y="3390900"/>
                  </a:moveTo>
                  <a:lnTo>
                    <a:pt x="1007110" y="3390900"/>
                  </a:lnTo>
                  <a:lnTo>
                    <a:pt x="29210" y="1708150"/>
                  </a:lnTo>
                  <a:lnTo>
                    <a:pt x="1007110" y="25400"/>
                  </a:lnTo>
                  <a:lnTo>
                    <a:pt x="4116070" y="25400"/>
                  </a:lnTo>
                  <a:lnTo>
                    <a:pt x="4116070" y="3390900"/>
                  </a:lnTo>
                  <a:close/>
                  <a:moveTo>
                    <a:pt x="2693670" y="177800"/>
                  </a:moveTo>
                  <a:lnTo>
                    <a:pt x="3963670" y="177800"/>
                  </a:lnTo>
                  <a:lnTo>
                    <a:pt x="3963670" y="3263900"/>
                  </a:lnTo>
                  <a:lnTo>
                    <a:pt x="1098550" y="3263900"/>
                  </a:lnTo>
                  <a:lnTo>
                    <a:pt x="201930" y="1720850"/>
                  </a:lnTo>
                  <a:lnTo>
                    <a:pt x="1098550" y="177800"/>
                  </a:lnTo>
                  <a:lnTo>
                    <a:pt x="2693670" y="177800"/>
                  </a:lnTo>
                  <a:close/>
                </a:path>
              </a:pathLst>
            </a:custGeom>
            <a:solidFill>
              <a:srgbClr val="F79545"/>
            </a:solidFill>
          </p:spPr>
        </p:sp>
      </p:grpSp>
      <p:sp>
        <p:nvSpPr>
          <p:cNvPr id="9" name="TextBox 9"/>
          <p:cNvSpPr txBox="1"/>
          <p:nvPr/>
        </p:nvSpPr>
        <p:spPr>
          <a:xfrm>
            <a:off x="2117859" y="726838"/>
            <a:ext cx="3127842" cy="729943"/>
          </a:xfrm>
          <a:prstGeom prst="rect">
            <a:avLst/>
          </a:prstGeom>
        </p:spPr>
        <p:txBody>
          <a:bodyPr lIns="0" tIns="0" rIns="0" bIns="0" rtlCol="0" anchor="t">
            <a:spAutoFit/>
          </a:bodyPr>
          <a:lstStyle/>
          <a:p>
            <a:pPr algn="ctr">
              <a:lnSpc>
                <a:spcPts val="5880"/>
              </a:lnSpc>
            </a:pPr>
            <a:r>
              <a:rPr lang="en-US" sz="4800" b="1" dirty="0">
                <a:solidFill>
                  <a:srgbClr val="FFFFFF"/>
                </a:solidFill>
                <a:latin typeface="+mj-lt"/>
              </a:rPr>
              <a:t>Questions?</a:t>
            </a:r>
          </a:p>
        </p:txBody>
      </p:sp>
      <p:sp>
        <p:nvSpPr>
          <p:cNvPr id="11" name="TextBox 9">
            <a:extLst>
              <a:ext uri="{FF2B5EF4-FFF2-40B4-BE49-F238E27FC236}">
                <a16:creationId xmlns:a16="http://schemas.microsoft.com/office/drawing/2014/main" id="{B8404908-E80D-C940-86E1-A460AD11B251}"/>
              </a:ext>
            </a:extLst>
          </p:cNvPr>
          <p:cNvSpPr txBox="1"/>
          <p:nvPr/>
        </p:nvSpPr>
        <p:spPr>
          <a:xfrm>
            <a:off x="10591800" y="4413557"/>
            <a:ext cx="3127842" cy="770596"/>
          </a:xfrm>
          <a:prstGeom prst="rect">
            <a:avLst/>
          </a:prstGeom>
        </p:spPr>
        <p:txBody>
          <a:bodyPr lIns="0" tIns="0" rIns="0" bIns="0" rtlCol="0" anchor="t">
            <a:spAutoFit/>
          </a:bodyPr>
          <a:lstStyle/>
          <a:p>
            <a:pPr algn="ctr">
              <a:lnSpc>
                <a:spcPts val="5880"/>
              </a:lnSpc>
            </a:pPr>
            <a:r>
              <a:rPr lang="en-US" sz="6000" b="1" dirty="0">
                <a:solidFill>
                  <a:srgbClr val="FFFFFF"/>
                </a:solidFill>
                <a:latin typeface="+mj-lt"/>
              </a:rPr>
              <a:t>Q+A</a:t>
            </a:r>
          </a:p>
        </p:txBody>
      </p:sp>
      <p:pic>
        <p:nvPicPr>
          <p:cNvPr id="12" name="Picture 3">
            <a:extLst>
              <a:ext uri="{FF2B5EF4-FFF2-40B4-BE49-F238E27FC236}">
                <a16:creationId xmlns:a16="http://schemas.microsoft.com/office/drawing/2014/main" id="{138DC7E7-B57D-F141-92BA-0ABB5867A2E4}"/>
              </a:ext>
            </a:extLst>
          </p:cNvPr>
          <p:cNvPicPr>
            <a:picLocks noChangeAspect="1"/>
          </p:cNvPicPr>
          <p:nvPr/>
        </p:nvPicPr>
        <p:blipFill>
          <a:blip r:embed="rId3"/>
          <a:srcRect/>
          <a:stretch>
            <a:fillRect/>
          </a:stretch>
        </p:blipFill>
        <p:spPr>
          <a:xfrm>
            <a:off x="2713467" y="4076700"/>
            <a:ext cx="3461611" cy="3461611"/>
          </a:xfrm>
          <a:prstGeom prst="rect">
            <a:avLst/>
          </a:prstGeom>
        </p:spPr>
      </p:pic>
    </p:spTree>
    <p:extLst>
      <p:ext uri="{BB962C8B-B14F-4D97-AF65-F5344CB8AC3E}">
        <p14:creationId xmlns:p14="http://schemas.microsoft.com/office/powerpoint/2010/main" val="237775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387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6951</TotalTime>
  <Words>455</Words>
  <Application>Microsoft Macintosh PowerPoint</Application>
  <PresentationFormat>Custom</PresentationFormat>
  <Paragraphs>44</Paragraphs>
  <Slides>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Open Sans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your Teachers</dc:title>
  <cp:lastModifiedBy>Hannah Roberts</cp:lastModifiedBy>
  <cp:revision>14</cp:revision>
  <dcterms:created xsi:type="dcterms:W3CDTF">2006-08-16T00:00:00Z</dcterms:created>
  <dcterms:modified xsi:type="dcterms:W3CDTF">2020-06-19T11:06:01Z</dcterms:modified>
  <dc:identifier>DAD-8vRcZQc</dc:identifier>
</cp:coreProperties>
</file>