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61" r:id="rId2"/>
    <p:sldId id="257" r:id="rId3"/>
    <p:sldId id="258" r:id="rId4"/>
    <p:sldId id="260" r:id="rId5"/>
    <p:sldId id="262" r:id="rId6"/>
    <p:sldId id="259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26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FD88AB-B60E-4605-BECF-902537B1C83E}" type="datetimeFigureOut">
              <a:rPr lang="en-GB" smtClean="0"/>
              <a:t>02/11/2016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8AD676-0E5E-4594-AB64-B667337492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81892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605EB-2220-4CE3-927C-027EB8F93100}" type="datetimeFigureOut">
              <a:rPr lang="en-GB" smtClean="0"/>
              <a:t>02/11/2016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FB48E-933E-48A3-9B7A-6F46567A38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5936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605EB-2220-4CE3-927C-027EB8F93100}" type="datetimeFigureOut">
              <a:rPr lang="en-GB" smtClean="0"/>
              <a:t>02/11/2016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FB48E-933E-48A3-9B7A-6F46567A38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28669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605EB-2220-4CE3-927C-027EB8F93100}" type="datetimeFigureOut">
              <a:rPr lang="en-GB" smtClean="0"/>
              <a:t>02/11/2016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FB48E-933E-48A3-9B7A-6F46567A38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90479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605EB-2220-4CE3-927C-027EB8F93100}" type="datetimeFigureOut">
              <a:rPr lang="en-GB" smtClean="0"/>
              <a:t>02/11/2016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FB48E-933E-48A3-9B7A-6F46567A38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37688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605EB-2220-4CE3-927C-027EB8F93100}" type="datetimeFigureOut">
              <a:rPr lang="en-GB" smtClean="0"/>
              <a:t>02/11/2016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FB48E-933E-48A3-9B7A-6F46567A38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20218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605EB-2220-4CE3-927C-027EB8F93100}" type="datetimeFigureOut">
              <a:rPr lang="en-GB" smtClean="0"/>
              <a:t>02/11/2016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FB48E-933E-48A3-9B7A-6F46567A38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08723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605EB-2220-4CE3-927C-027EB8F93100}" type="datetimeFigureOut">
              <a:rPr lang="en-GB" smtClean="0"/>
              <a:t>02/11/2016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FB48E-933E-48A3-9B7A-6F46567A38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62893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605EB-2220-4CE3-927C-027EB8F93100}" type="datetimeFigureOut">
              <a:rPr lang="en-GB" smtClean="0"/>
              <a:t>02/11/2016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FB48E-933E-48A3-9B7A-6F46567A38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10964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605EB-2220-4CE3-927C-027EB8F93100}" type="datetimeFigureOut">
              <a:rPr lang="en-GB" smtClean="0"/>
              <a:t>02/11/2016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FB48E-933E-48A3-9B7A-6F46567A38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1406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605EB-2220-4CE3-927C-027EB8F93100}" type="datetimeFigureOut">
              <a:rPr lang="en-GB" smtClean="0"/>
              <a:t>02/11/2016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FB48E-933E-48A3-9B7A-6F46567A38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82923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605EB-2220-4CE3-927C-027EB8F93100}" type="datetimeFigureOut">
              <a:rPr lang="en-GB" smtClean="0"/>
              <a:t>02/11/2016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FB48E-933E-48A3-9B7A-6F46567A38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90983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A605EB-2220-4CE3-927C-027EB8F93100}" type="datetimeFigureOut">
              <a:rPr lang="en-GB" smtClean="0"/>
              <a:t>02/11/2016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1FB48E-933E-48A3-9B7A-6F46567A38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7809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Image result for españa durante la dictadur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2412"/>
            <a:ext cx="4762500" cy="3181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Image result for españa durante la dictadur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230" y="2356871"/>
            <a:ext cx="3533775" cy="2657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Image result for españa durante la dictadur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4868" y="1960828"/>
            <a:ext cx="4314744" cy="2524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Image result for españa durante la dictadur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1224" y="40482"/>
            <a:ext cx="3032125" cy="1920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Image result for españa durante la dictadur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0214" y="4173836"/>
            <a:ext cx="3679785" cy="2496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43355" y="4784925"/>
            <a:ext cx="4057650" cy="1938992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¿</a:t>
            </a:r>
            <a:r>
              <a:rPr lang="en-GB" sz="2400" dirty="0" err="1" smtClean="0"/>
              <a:t>Estas</a:t>
            </a:r>
            <a:r>
              <a:rPr lang="en-GB" sz="2400" dirty="0" smtClean="0"/>
              <a:t> </a:t>
            </a:r>
            <a:r>
              <a:rPr lang="en-GB" sz="2400" dirty="0" err="1" smtClean="0"/>
              <a:t>fotos</a:t>
            </a:r>
            <a:r>
              <a:rPr lang="en-GB" sz="2400" dirty="0" smtClean="0"/>
              <a:t> son de </a:t>
            </a:r>
            <a:r>
              <a:rPr lang="en-GB" sz="2400" dirty="0" err="1" smtClean="0"/>
              <a:t>qué</a:t>
            </a:r>
            <a:r>
              <a:rPr lang="en-GB" sz="2400" dirty="0" smtClean="0"/>
              <a:t> </a:t>
            </a:r>
            <a:r>
              <a:rPr lang="en-GB" sz="2400" dirty="0" err="1" smtClean="0"/>
              <a:t>periodo</a:t>
            </a:r>
            <a:r>
              <a:rPr lang="en-GB" sz="2400" dirty="0" smtClean="0"/>
              <a:t>?</a:t>
            </a:r>
          </a:p>
          <a:p>
            <a:endParaRPr lang="en-GB" sz="2400" dirty="0" smtClean="0"/>
          </a:p>
          <a:p>
            <a:r>
              <a:rPr lang="en-GB" sz="2400" dirty="0" smtClean="0"/>
              <a:t>¿</a:t>
            </a:r>
            <a:r>
              <a:rPr lang="en-GB" sz="2400" dirty="0" err="1" smtClean="0"/>
              <a:t>Qué</a:t>
            </a:r>
            <a:r>
              <a:rPr lang="en-GB" sz="2400" dirty="0" smtClean="0"/>
              <a:t> </a:t>
            </a:r>
            <a:r>
              <a:rPr lang="en-GB" sz="2400" dirty="0" err="1" smtClean="0"/>
              <a:t>representan</a:t>
            </a:r>
            <a:r>
              <a:rPr lang="en-GB" sz="2400" dirty="0" smtClean="0"/>
              <a:t>?</a:t>
            </a:r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722194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 result for la movida madrilen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8434" y="3298020"/>
            <a:ext cx="2301875" cy="3179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mage result for la movida madrilen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2050"/>
            <a:ext cx="5016500" cy="2824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Image result for la movida madrilen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76" y="2899781"/>
            <a:ext cx="2994982" cy="1683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Image result for la movida madrilen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6148" y="3931859"/>
            <a:ext cx="3402013" cy="2612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Image result for la movida madrilen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83296"/>
            <a:ext cx="3482975" cy="2321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086350" y="102050"/>
            <a:ext cx="4057650" cy="3785652"/>
          </a:xfrm>
          <a:prstGeom prst="rect">
            <a:avLst/>
          </a:prstGeom>
          <a:solidFill>
            <a:srgbClr val="CC99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¿</a:t>
            </a:r>
            <a:r>
              <a:rPr lang="en-GB" sz="2400" dirty="0" err="1" smtClean="0"/>
              <a:t>Estas</a:t>
            </a:r>
            <a:r>
              <a:rPr lang="en-GB" sz="2400" dirty="0" smtClean="0"/>
              <a:t> </a:t>
            </a:r>
            <a:r>
              <a:rPr lang="en-GB" sz="2400" dirty="0" err="1" smtClean="0"/>
              <a:t>fotos</a:t>
            </a:r>
            <a:r>
              <a:rPr lang="en-GB" sz="2400" dirty="0" smtClean="0"/>
              <a:t> son de </a:t>
            </a:r>
            <a:r>
              <a:rPr lang="en-GB" sz="2400" dirty="0" err="1" smtClean="0"/>
              <a:t>qué</a:t>
            </a:r>
            <a:r>
              <a:rPr lang="en-GB" sz="2400" dirty="0" smtClean="0"/>
              <a:t> </a:t>
            </a:r>
            <a:r>
              <a:rPr lang="en-GB" sz="2400" dirty="0" err="1" smtClean="0"/>
              <a:t>periodo</a:t>
            </a:r>
            <a:r>
              <a:rPr lang="en-GB" sz="2400" dirty="0" smtClean="0"/>
              <a:t>?</a:t>
            </a:r>
          </a:p>
          <a:p>
            <a:endParaRPr lang="en-GB" sz="2400" dirty="0" smtClean="0"/>
          </a:p>
          <a:p>
            <a:r>
              <a:rPr lang="en-GB" sz="2400" dirty="0" smtClean="0"/>
              <a:t>¿</a:t>
            </a:r>
            <a:r>
              <a:rPr lang="en-GB" sz="2400" dirty="0" err="1" smtClean="0"/>
              <a:t>Qué</a:t>
            </a:r>
            <a:r>
              <a:rPr lang="en-GB" sz="2400" dirty="0" smtClean="0"/>
              <a:t> </a:t>
            </a:r>
            <a:r>
              <a:rPr lang="en-GB" sz="2400" dirty="0" err="1" smtClean="0"/>
              <a:t>representan</a:t>
            </a:r>
            <a:r>
              <a:rPr lang="en-GB" sz="2400" dirty="0" smtClean="0"/>
              <a:t>?</a:t>
            </a:r>
          </a:p>
          <a:p>
            <a:endParaRPr lang="en-GB" sz="2400" dirty="0" smtClean="0"/>
          </a:p>
          <a:p>
            <a:r>
              <a:rPr lang="en-GB" sz="2400" dirty="0" smtClean="0"/>
              <a:t>¿</a:t>
            </a:r>
            <a:r>
              <a:rPr lang="en-GB" sz="2400" dirty="0" err="1" smtClean="0"/>
              <a:t>Qué</a:t>
            </a:r>
            <a:r>
              <a:rPr lang="en-GB" sz="2400" dirty="0" smtClean="0"/>
              <a:t> </a:t>
            </a:r>
            <a:r>
              <a:rPr lang="en-GB" sz="2400" dirty="0" err="1" smtClean="0"/>
              <a:t>piensas</a:t>
            </a:r>
            <a:r>
              <a:rPr lang="en-GB" sz="2400" dirty="0" smtClean="0"/>
              <a:t> de la </a:t>
            </a:r>
            <a:r>
              <a:rPr lang="en-GB" sz="2400" dirty="0" err="1" smtClean="0"/>
              <a:t>ropa</a:t>
            </a:r>
            <a:r>
              <a:rPr lang="en-GB" sz="2400" dirty="0" smtClean="0"/>
              <a:t> y el </a:t>
            </a:r>
            <a:r>
              <a:rPr lang="en-GB" sz="2400" dirty="0" err="1" smtClean="0"/>
              <a:t>estilo</a:t>
            </a:r>
            <a:r>
              <a:rPr lang="en-GB" sz="2400" dirty="0" smtClean="0"/>
              <a:t> de las personas que </a:t>
            </a:r>
            <a:r>
              <a:rPr lang="en-GB" sz="2400" dirty="0" err="1" smtClean="0"/>
              <a:t>ves</a:t>
            </a:r>
            <a:r>
              <a:rPr lang="en-GB" sz="2400" dirty="0" smtClean="0"/>
              <a:t>?</a:t>
            </a:r>
          </a:p>
          <a:p>
            <a:endParaRPr lang="en-GB" sz="2400" dirty="0"/>
          </a:p>
          <a:p>
            <a:r>
              <a:rPr lang="en-GB" sz="2400" dirty="0" smtClean="0"/>
              <a:t>¿</a:t>
            </a:r>
            <a:r>
              <a:rPr lang="en-GB" sz="2400" dirty="0" err="1" smtClean="0"/>
              <a:t>Qué</a:t>
            </a:r>
            <a:r>
              <a:rPr lang="en-GB" sz="2400" dirty="0" smtClean="0"/>
              <a:t> </a:t>
            </a:r>
            <a:r>
              <a:rPr lang="en-GB" sz="2400" dirty="0" err="1" smtClean="0"/>
              <a:t>diferencias</a:t>
            </a:r>
            <a:r>
              <a:rPr lang="en-GB" sz="2400" dirty="0" smtClean="0"/>
              <a:t> hay entre </a:t>
            </a:r>
            <a:r>
              <a:rPr lang="en-GB" sz="2400" dirty="0" err="1" smtClean="0"/>
              <a:t>esta</a:t>
            </a:r>
            <a:r>
              <a:rPr lang="en-GB" sz="2400" dirty="0" smtClean="0"/>
              <a:t> </a:t>
            </a:r>
            <a:r>
              <a:rPr lang="en-GB" sz="2400" dirty="0" err="1" smtClean="0"/>
              <a:t>foto</a:t>
            </a:r>
            <a:r>
              <a:rPr lang="en-GB" sz="2400" dirty="0" smtClean="0"/>
              <a:t> y la </a:t>
            </a:r>
            <a:r>
              <a:rPr lang="en-GB" sz="2400" dirty="0" err="1" smtClean="0"/>
              <a:t>foto</a:t>
            </a:r>
            <a:r>
              <a:rPr lang="en-GB" sz="2400" dirty="0" smtClean="0"/>
              <a:t> anterior?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0861810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mage result for la movida madrilen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395412" y="1638300"/>
            <a:ext cx="6353175" cy="35394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GB" sz="3200" b="1" u="sng" dirty="0" smtClean="0"/>
          </a:p>
          <a:p>
            <a:pPr algn="ctr"/>
            <a:r>
              <a:rPr lang="en-GB" sz="3200" b="1" u="sng" dirty="0" smtClean="0"/>
              <a:t>El </a:t>
            </a:r>
            <a:r>
              <a:rPr lang="en-GB" sz="3200" b="1" u="sng" dirty="0" err="1" smtClean="0"/>
              <a:t>objetivo</a:t>
            </a:r>
            <a:r>
              <a:rPr lang="en-GB" sz="3200" b="1" u="sng" dirty="0" smtClean="0"/>
              <a:t>:</a:t>
            </a:r>
          </a:p>
          <a:p>
            <a:pPr algn="ctr"/>
            <a:endParaRPr lang="en-GB" sz="3200" b="1" dirty="0"/>
          </a:p>
          <a:p>
            <a:pPr algn="ctr"/>
            <a:r>
              <a:rPr lang="en-GB" sz="3200" b="1" dirty="0" err="1" smtClean="0"/>
              <a:t>Aprender</a:t>
            </a:r>
            <a:r>
              <a:rPr lang="en-GB" sz="3200" b="1" dirty="0" smtClean="0"/>
              <a:t> </a:t>
            </a:r>
            <a:r>
              <a:rPr lang="en-GB" sz="3200" b="1" dirty="0" err="1" smtClean="0"/>
              <a:t>quién</a:t>
            </a:r>
            <a:r>
              <a:rPr lang="en-GB" sz="3200" b="1" dirty="0" smtClean="0"/>
              <a:t> </a:t>
            </a:r>
            <a:r>
              <a:rPr lang="en-GB" sz="3200" b="1" dirty="0" err="1" smtClean="0"/>
              <a:t>es</a:t>
            </a:r>
            <a:r>
              <a:rPr lang="en-GB" sz="3200" b="1" dirty="0" smtClean="0"/>
              <a:t> Pedro </a:t>
            </a:r>
            <a:r>
              <a:rPr lang="en-GB" sz="3200" b="1" dirty="0" err="1" smtClean="0"/>
              <a:t>Almodóvar</a:t>
            </a:r>
            <a:r>
              <a:rPr lang="en-GB" sz="3200" b="1" dirty="0" smtClean="0"/>
              <a:t>, y </a:t>
            </a:r>
            <a:r>
              <a:rPr lang="en-GB" sz="3200" b="1" dirty="0" err="1" smtClean="0"/>
              <a:t>qué</a:t>
            </a:r>
            <a:r>
              <a:rPr lang="en-GB" sz="3200" b="1" dirty="0" smtClean="0"/>
              <a:t> </a:t>
            </a:r>
            <a:r>
              <a:rPr lang="en-GB" sz="3200" b="1" dirty="0" err="1" smtClean="0"/>
              <a:t>importancia</a:t>
            </a:r>
            <a:r>
              <a:rPr lang="en-GB" sz="3200" b="1" dirty="0" smtClean="0"/>
              <a:t> </a:t>
            </a:r>
            <a:r>
              <a:rPr lang="en-GB" sz="3200" b="1" dirty="0" err="1" smtClean="0"/>
              <a:t>tiene</a:t>
            </a:r>
            <a:r>
              <a:rPr lang="en-GB" sz="3200" b="1" dirty="0" smtClean="0"/>
              <a:t> </a:t>
            </a:r>
            <a:r>
              <a:rPr lang="en-GB" sz="3200" b="1" dirty="0" err="1" smtClean="0"/>
              <a:t>en</a:t>
            </a:r>
            <a:r>
              <a:rPr lang="en-GB" sz="3200" b="1" dirty="0" smtClean="0"/>
              <a:t> la </a:t>
            </a:r>
            <a:r>
              <a:rPr lang="en-GB" sz="3200" b="1" dirty="0" err="1" smtClean="0"/>
              <a:t>cultura</a:t>
            </a:r>
            <a:r>
              <a:rPr lang="en-GB" sz="3200" b="1" dirty="0" smtClean="0"/>
              <a:t> y el cine </a:t>
            </a:r>
            <a:r>
              <a:rPr lang="en-GB" sz="3200" b="1" dirty="0" err="1" smtClean="0"/>
              <a:t>españoles</a:t>
            </a:r>
            <a:r>
              <a:rPr lang="en-GB" sz="3200" b="1" dirty="0" smtClean="0"/>
              <a:t>.</a:t>
            </a:r>
          </a:p>
          <a:p>
            <a:pPr algn="ctr"/>
            <a:endParaRPr lang="en-GB" sz="3200" b="1" dirty="0"/>
          </a:p>
        </p:txBody>
      </p:sp>
    </p:spTree>
    <p:extLst>
      <p:ext uri="{BB962C8B-B14F-4D97-AF65-F5344CB8AC3E}">
        <p14:creationId xmlns:p14="http://schemas.microsoft.com/office/powerpoint/2010/main" val="7500722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Image result for la movida madrilen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7880" y="104775"/>
            <a:ext cx="5681587" cy="2684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23899" y="3238500"/>
            <a:ext cx="782955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err="1" smtClean="0"/>
              <a:t>Vamos</a:t>
            </a:r>
            <a:r>
              <a:rPr lang="en-GB" sz="3200" dirty="0" smtClean="0"/>
              <a:t> a </a:t>
            </a:r>
            <a:r>
              <a:rPr lang="en-GB" sz="3200" dirty="0" err="1" smtClean="0"/>
              <a:t>escuchar</a:t>
            </a:r>
            <a:r>
              <a:rPr lang="en-GB" sz="3200" dirty="0" smtClean="0"/>
              <a:t> un </a:t>
            </a:r>
            <a:r>
              <a:rPr lang="en-GB" sz="3200" dirty="0" err="1" smtClean="0"/>
              <a:t>reportaje</a:t>
            </a:r>
            <a:r>
              <a:rPr lang="en-GB" sz="3200" dirty="0" smtClean="0"/>
              <a:t> </a:t>
            </a:r>
            <a:r>
              <a:rPr lang="en-GB" sz="3200" dirty="0" err="1" smtClean="0"/>
              <a:t>sobre</a:t>
            </a:r>
            <a:r>
              <a:rPr lang="en-GB" sz="3200" dirty="0" smtClean="0"/>
              <a:t> La </a:t>
            </a:r>
            <a:r>
              <a:rPr lang="en-GB" sz="3200" dirty="0" err="1" smtClean="0"/>
              <a:t>Movida</a:t>
            </a:r>
            <a:r>
              <a:rPr lang="en-GB" sz="3200" dirty="0" smtClean="0"/>
              <a:t> </a:t>
            </a:r>
            <a:r>
              <a:rPr lang="en-GB" sz="3200" dirty="0" err="1" smtClean="0"/>
              <a:t>Madrileña</a:t>
            </a:r>
            <a:r>
              <a:rPr lang="en-GB" sz="3200" dirty="0" smtClean="0"/>
              <a:t>. </a:t>
            </a:r>
          </a:p>
          <a:p>
            <a:pPr algn="ctr"/>
            <a:r>
              <a:rPr lang="en-GB" sz="3200" dirty="0" err="1" smtClean="0"/>
              <a:t>Escucha</a:t>
            </a:r>
            <a:r>
              <a:rPr lang="en-GB" sz="3200" dirty="0" smtClean="0"/>
              <a:t>, y </a:t>
            </a:r>
            <a:r>
              <a:rPr lang="en-GB" sz="3200" dirty="0" err="1" smtClean="0"/>
              <a:t>rellena</a:t>
            </a:r>
            <a:r>
              <a:rPr lang="en-GB" sz="3200" dirty="0" smtClean="0"/>
              <a:t> </a:t>
            </a:r>
            <a:r>
              <a:rPr lang="en-GB" sz="3200" dirty="0" err="1" smtClean="0"/>
              <a:t>los</a:t>
            </a:r>
            <a:r>
              <a:rPr lang="en-GB" sz="3200" dirty="0" smtClean="0"/>
              <a:t> </a:t>
            </a:r>
            <a:r>
              <a:rPr lang="en-GB" sz="3200" dirty="0" err="1" smtClean="0"/>
              <a:t>blancos</a:t>
            </a:r>
            <a:r>
              <a:rPr lang="en-GB" sz="3200" dirty="0" smtClean="0"/>
              <a:t>.</a:t>
            </a:r>
          </a:p>
          <a:p>
            <a:pPr algn="ctr"/>
            <a:endParaRPr lang="en-GB" sz="3200" dirty="0"/>
          </a:p>
          <a:p>
            <a:pPr algn="ctr"/>
            <a:r>
              <a:rPr lang="en-GB" sz="3200" b="1" i="1" dirty="0"/>
              <a:t>¡</a:t>
            </a:r>
            <a:r>
              <a:rPr lang="en-GB" sz="3200" b="1" i="1" dirty="0" err="1" smtClean="0"/>
              <a:t>Cuidado</a:t>
            </a:r>
            <a:r>
              <a:rPr lang="en-GB" sz="3200" b="1" i="1" dirty="0" smtClean="0"/>
              <a:t> con </a:t>
            </a:r>
            <a:r>
              <a:rPr lang="en-GB" sz="3200" b="1" i="1" dirty="0" err="1" smtClean="0"/>
              <a:t>los</a:t>
            </a:r>
            <a:r>
              <a:rPr lang="en-GB" sz="3200" b="1" i="1" dirty="0" smtClean="0"/>
              <a:t> </a:t>
            </a:r>
            <a:r>
              <a:rPr lang="en-GB" sz="3200" b="1" i="1" dirty="0" err="1" smtClean="0"/>
              <a:t>acentos</a:t>
            </a:r>
            <a:r>
              <a:rPr lang="en-GB" sz="3200" b="1" i="1" dirty="0" smtClean="0"/>
              <a:t>!</a:t>
            </a:r>
            <a:endParaRPr lang="en-GB" sz="3200" b="1" i="1" dirty="0"/>
          </a:p>
        </p:txBody>
      </p:sp>
      <p:sp>
        <p:nvSpPr>
          <p:cNvPr id="4" name="Rectangle 3"/>
          <p:cNvSpPr/>
          <p:nvPr/>
        </p:nvSpPr>
        <p:spPr>
          <a:xfrm>
            <a:off x="2720241" y="6149078"/>
            <a:ext cx="41370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https://www.spanishpodcast.net/movida/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06850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2152650"/>
            <a:ext cx="756285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/>
              <a:t>Escribe un </a:t>
            </a:r>
            <a:r>
              <a:rPr lang="en-GB" sz="3200" b="1" dirty="0" err="1" smtClean="0"/>
              <a:t>resumen</a:t>
            </a:r>
            <a:r>
              <a:rPr lang="en-GB" sz="3200" b="1" dirty="0" smtClean="0"/>
              <a:t> de 70 palabras de lo que has </a:t>
            </a:r>
            <a:r>
              <a:rPr lang="en-GB" sz="3200" b="1" dirty="0" err="1" smtClean="0"/>
              <a:t>entendido</a:t>
            </a:r>
            <a:r>
              <a:rPr lang="en-GB" sz="3200" b="1" dirty="0" smtClean="0"/>
              <a:t>.</a:t>
            </a:r>
            <a:endParaRPr lang="en-GB" sz="3200" b="1" dirty="0"/>
          </a:p>
        </p:txBody>
      </p:sp>
    </p:spTree>
    <p:extLst>
      <p:ext uri="{BB962C8B-B14F-4D97-AF65-F5344CB8AC3E}">
        <p14:creationId xmlns:p14="http://schemas.microsoft.com/office/powerpoint/2010/main" val="24735989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66750" y="1533525"/>
            <a:ext cx="76962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u="sng" dirty="0" err="1" smtClean="0"/>
              <a:t>Deberes</a:t>
            </a:r>
            <a:r>
              <a:rPr lang="en-GB" sz="3200" b="1" u="sng" dirty="0" smtClean="0"/>
              <a:t>:</a:t>
            </a:r>
          </a:p>
          <a:p>
            <a:pPr algn="ctr"/>
            <a:endParaRPr lang="en-GB" sz="3200" b="1" dirty="0"/>
          </a:p>
          <a:p>
            <a:pPr algn="ctr"/>
            <a:r>
              <a:rPr lang="en-GB" sz="3200" dirty="0" smtClean="0"/>
              <a:t>¿</a:t>
            </a:r>
            <a:r>
              <a:rPr lang="en-GB" sz="3200" dirty="0" err="1" smtClean="0"/>
              <a:t>Quién</a:t>
            </a:r>
            <a:r>
              <a:rPr lang="en-GB" sz="3200" dirty="0" smtClean="0"/>
              <a:t> </a:t>
            </a:r>
            <a:r>
              <a:rPr lang="en-GB" sz="3200" dirty="0" err="1" smtClean="0"/>
              <a:t>es</a:t>
            </a:r>
            <a:r>
              <a:rPr lang="en-GB" sz="3200" dirty="0" smtClean="0"/>
              <a:t> Pedro </a:t>
            </a:r>
            <a:r>
              <a:rPr lang="en-GB" sz="3200" dirty="0" err="1" smtClean="0"/>
              <a:t>Almodóvar</a:t>
            </a:r>
            <a:r>
              <a:rPr lang="en-GB" sz="3200" dirty="0" smtClean="0"/>
              <a:t>, y </a:t>
            </a:r>
            <a:r>
              <a:rPr lang="en-GB" sz="3200" dirty="0" err="1" smtClean="0"/>
              <a:t>qué</a:t>
            </a:r>
            <a:r>
              <a:rPr lang="en-GB" sz="3200" dirty="0" smtClean="0"/>
              <a:t> </a:t>
            </a:r>
            <a:r>
              <a:rPr lang="en-GB" sz="3200" dirty="0" err="1" smtClean="0"/>
              <a:t>importancia</a:t>
            </a:r>
            <a:r>
              <a:rPr lang="en-GB" sz="3200" dirty="0" smtClean="0"/>
              <a:t> </a:t>
            </a:r>
            <a:r>
              <a:rPr lang="en-GB" sz="3200" dirty="0" err="1" smtClean="0"/>
              <a:t>tiene</a:t>
            </a:r>
            <a:r>
              <a:rPr lang="en-GB" sz="3200" dirty="0" smtClean="0"/>
              <a:t> </a:t>
            </a:r>
            <a:r>
              <a:rPr lang="en-GB" sz="3200" dirty="0" err="1" smtClean="0"/>
              <a:t>en</a:t>
            </a:r>
            <a:r>
              <a:rPr lang="en-GB" sz="3200" dirty="0" smtClean="0"/>
              <a:t> el cine </a:t>
            </a:r>
            <a:r>
              <a:rPr lang="en-GB" sz="3200" dirty="0" err="1" smtClean="0"/>
              <a:t>español</a:t>
            </a:r>
            <a:r>
              <a:rPr lang="en-GB" sz="3200" dirty="0" smtClean="0"/>
              <a:t>?</a:t>
            </a:r>
          </a:p>
          <a:p>
            <a:pPr algn="ctr"/>
            <a:endParaRPr lang="en-GB" sz="3200" dirty="0"/>
          </a:p>
          <a:p>
            <a:pPr algn="ctr"/>
            <a:r>
              <a:rPr lang="en-GB" sz="3200" dirty="0" smtClean="0"/>
              <a:t>200 palabras.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9681040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133</TotalTime>
  <Words>131</Words>
  <Application>Microsoft Office PowerPoint</Application>
  <PresentationFormat>On-screen Show (4:3)</PresentationFormat>
  <Paragraphs>25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Martha May</dc:creator>
  <cp:lastModifiedBy>Martha May</cp:lastModifiedBy>
  <cp:revision>6</cp:revision>
  <dcterms:created xsi:type="dcterms:W3CDTF">2016-11-01T15:04:04Z</dcterms:created>
  <dcterms:modified xsi:type="dcterms:W3CDTF">2016-11-02T10:27:21Z</dcterms:modified>
</cp:coreProperties>
</file>