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4" r:id="rId6"/>
  </p:sldMasterIdLst>
  <p:notesMasterIdLst>
    <p:notesMasterId r:id="rId23"/>
  </p:notesMasterIdLst>
  <p:sldIdLst>
    <p:sldId id="509" r:id="rId7"/>
    <p:sldId id="512" r:id="rId8"/>
    <p:sldId id="513" r:id="rId9"/>
    <p:sldId id="502" r:id="rId10"/>
    <p:sldId id="510" r:id="rId11"/>
    <p:sldId id="511" r:id="rId12"/>
    <p:sldId id="515" r:id="rId13"/>
    <p:sldId id="514" r:id="rId14"/>
    <p:sldId id="516" r:id="rId15"/>
    <p:sldId id="261" r:id="rId16"/>
    <p:sldId id="260" r:id="rId17"/>
    <p:sldId id="265" r:id="rId18"/>
    <p:sldId id="264" r:id="rId19"/>
    <p:sldId id="271" r:id="rId20"/>
    <p:sldId id="491" r:id="rId21"/>
    <p:sldId id="50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045" autoAdjust="0"/>
  </p:normalViewPr>
  <p:slideViewPr>
    <p:cSldViewPr>
      <p:cViewPr varScale="1">
        <p:scale>
          <a:sx n="95" d="100"/>
          <a:sy n="95" d="100"/>
        </p:scale>
        <p:origin x="21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EB39F-714E-43E8-990E-08953F7A4024}" type="doc">
      <dgm:prSet loTypeId="urn:microsoft.com/office/officeart/2005/8/layout/radial1" loCatId="cycle" qsTypeId="urn:microsoft.com/office/officeart/2005/8/quickstyle/3d1" qsCatId="3D" csTypeId="urn:microsoft.com/office/officeart/2005/8/colors/accent6_5" csCatId="accent6" phldr="1"/>
      <dgm:spPr/>
      <dgm:t>
        <a:bodyPr/>
        <a:lstStyle/>
        <a:p>
          <a:endParaRPr lang="en-GB"/>
        </a:p>
      </dgm:t>
    </dgm:pt>
    <dgm:pt modelId="{E22304CD-1D72-4365-BC43-5DA2B061EA6E}">
      <dgm:prSet phldrT="[Text]"/>
      <dgm:spPr/>
      <dgm:t>
        <a:bodyPr/>
        <a:lstStyle/>
        <a:p>
          <a:r>
            <a:rPr lang="en-GB" dirty="0" smtClean="0">
              <a:solidFill>
                <a:srgbClr val="FF0000"/>
              </a:solidFill>
            </a:rPr>
            <a:t>El </a:t>
          </a:r>
          <a:r>
            <a:rPr lang="en-GB" dirty="0" err="1" smtClean="0">
              <a:solidFill>
                <a:srgbClr val="FF0000"/>
              </a:solidFill>
            </a:rPr>
            <a:t>contexto</a:t>
          </a:r>
          <a:r>
            <a:rPr lang="en-GB" dirty="0" smtClean="0">
              <a:solidFill>
                <a:srgbClr val="FF0000"/>
              </a:solidFill>
            </a:rPr>
            <a:t> de </a:t>
          </a:r>
          <a:r>
            <a:rPr lang="en-GB" dirty="0" err="1" smtClean="0">
              <a:solidFill>
                <a:srgbClr val="FF0000"/>
              </a:solidFill>
            </a:rPr>
            <a:t>Volver</a:t>
          </a:r>
          <a:endParaRPr lang="en-GB" dirty="0">
            <a:solidFill>
              <a:srgbClr val="FF0000"/>
            </a:solidFill>
          </a:endParaRPr>
        </a:p>
      </dgm:t>
    </dgm:pt>
    <dgm:pt modelId="{13D7468E-41F9-450C-9633-D14AA1584535}" type="parTrans" cxnId="{2365E641-4CE6-44B8-92E6-2751BCD98F26}">
      <dgm:prSet/>
      <dgm:spPr/>
      <dgm:t>
        <a:bodyPr/>
        <a:lstStyle/>
        <a:p>
          <a:endParaRPr lang="en-GB"/>
        </a:p>
      </dgm:t>
    </dgm:pt>
    <dgm:pt modelId="{AE55E161-13CF-4387-82F7-AA8D7EF03301}" type="sibTrans" cxnId="{2365E641-4CE6-44B8-92E6-2751BCD98F26}">
      <dgm:prSet/>
      <dgm:spPr/>
      <dgm:t>
        <a:bodyPr/>
        <a:lstStyle/>
        <a:p>
          <a:endParaRPr lang="en-GB"/>
        </a:p>
      </dgm:t>
    </dgm:pt>
    <dgm:pt modelId="{5BC96635-250A-4194-AEE1-DF9E398499E2}">
      <dgm:prSet phldrT="[Text]" custT="1"/>
      <dgm:spPr/>
      <dgm:t>
        <a:bodyPr/>
        <a:lstStyle/>
        <a:p>
          <a:r>
            <a:rPr lang="en-GB" sz="2800" dirty="0" smtClean="0"/>
            <a:t>La Mancha</a:t>
          </a:r>
          <a:endParaRPr lang="en-GB" sz="2800" dirty="0"/>
        </a:p>
      </dgm:t>
    </dgm:pt>
    <dgm:pt modelId="{54D96EED-609E-43A9-8B29-3D80CD9290A1}" type="parTrans" cxnId="{A0CC702C-818F-4E0D-B0E3-01969D051B7C}">
      <dgm:prSet/>
      <dgm:spPr/>
      <dgm:t>
        <a:bodyPr/>
        <a:lstStyle/>
        <a:p>
          <a:endParaRPr lang="en-GB"/>
        </a:p>
      </dgm:t>
    </dgm:pt>
    <dgm:pt modelId="{B4776A72-602B-476B-A0D2-39452D4D6C5C}" type="sibTrans" cxnId="{A0CC702C-818F-4E0D-B0E3-01969D051B7C}">
      <dgm:prSet/>
      <dgm:spPr/>
      <dgm:t>
        <a:bodyPr/>
        <a:lstStyle/>
        <a:p>
          <a:endParaRPr lang="en-GB"/>
        </a:p>
      </dgm:t>
    </dgm:pt>
    <dgm:pt modelId="{5DCC71AA-518D-4BC2-8626-CA1D8A1DCA53}">
      <dgm:prSet phldrT="[Text]" custT="1"/>
      <dgm:spPr>
        <a:solidFill>
          <a:srgbClr val="00B050"/>
        </a:solidFill>
      </dgm:spPr>
      <dgm:t>
        <a:bodyPr/>
        <a:lstStyle/>
        <a:p>
          <a:r>
            <a:rPr lang="en-GB" sz="2800" b="1" dirty="0" smtClean="0">
              <a:solidFill>
                <a:srgbClr val="FF0000"/>
              </a:solidFill>
            </a:rPr>
            <a:t>La </a:t>
          </a:r>
          <a:r>
            <a:rPr lang="en-GB" sz="2800" b="1" dirty="0" err="1" smtClean="0">
              <a:solidFill>
                <a:srgbClr val="FF0000"/>
              </a:solidFill>
            </a:rPr>
            <a:t>muerte</a:t>
          </a:r>
          <a:r>
            <a:rPr lang="en-GB" sz="2800" b="1" dirty="0" smtClean="0">
              <a:solidFill>
                <a:srgbClr val="FF0000"/>
              </a:solidFill>
            </a:rPr>
            <a:t> y las </a:t>
          </a:r>
          <a:r>
            <a:rPr lang="en-GB" sz="2800" b="1" dirty="0" err="1" smtClean="0">
              <a:solidFill>
                <a:srgbClr val="FF0000"/>
              </a:solidFill>
            </a:rPr>
            <a:t>supersticiones</a:t>
          </a:r>
          <a:endParaRPr lang="en-GB" sz="2800" b="1" dirty="0">
            <a:solidFill>
              <a:srgbClr val="FF0000"/>
            </a:solidFill>
          </a:endParaRPr>
        </a:p>
      </dgm:t>
    </dgm:pt>
    <dgm:pt modelId="{CD7502AA-CC28-47EF-B526-B22A619F669A}" type="parTrans" cxnId="{8125B55E-DE69-4E4C-A079-603F8A900776}">
      <dgm:prSet/>
      <dgm:spPr/>
      <dgm:t>
        <a:bodyPr/>
        <a:lstStyle/>
        <a:p>
          <a:endParaRPr lang="en-GB"/>
        </a:p>
      </dgm:t>
    </dgm:pt>
    <dgm:pt modelId="{51FA0B9D-35DE-4215-9AF8-F49B805964A2}" type="sibTrans" cxnId="{8125B55E-DE69-4E4C-A079-603F8A900776}">
      <dgm:prSet/>
      <dgm:spPr/>
      <dgm:t>
        <a:bodyPr/>
        <a:lstStyle/>
        <a:p>
          <a:endParaRPr lang="en-GB"/>
        </a:p>
      </dgm:t>
    </dgm:pt>
    <dgm:pt modelId="{597CC73B-FABB-44C3-BA44-483320EC402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800" b="1" dirty="0" smtClean="0"/>
            <a:t>Las </a:t>
          </a:r>
          <a:r>
            <a:rPr lang="en-GB" sz="2800" b="1" dirty="0" err="1" smtClean="0"/>
            <a:t>mujeres</a:t>
          </a:r>
          <a:endParaRPr lang="en-GB" sz="1500" dirty="0"/>
        </a:p>
      </dgm:t>
    </dgm:pt>
    <dgm:pt modelId="{322BBC66-F53E-400B-AC90-DF596A2BC4D2}" type="parTrans" cxnId="{A96DA4AD-27B9-4742-B315-857FF7BA4B26}">
      <dgm:prSet/>
      <dgm:spPr/>
      <dgm:t>
        <a:bodyPr/>
        <a:lstStyle/>
        <a:p>
          <a:endParaRPr lang="en-GB"/>
        </a:p>
      </dgm:t>
    </dgm:pt>
    <dgm:pt modelId="{BB14481F-021A-4D08-98C4-5FC3D7308FA3}" type="sibTrans" cxnId="{A96DA4AD-27B9-4742-B315-857FF7BA4B26}">
      <dgm:prSet/>
      <dgm:spPr/>
      <dgm:t>
        <a:bodyPr/>
        <a:lstStyle/>
        <a:p>
          <a:endParaRPr lang="en-GB"/>
        </a:p>
      </dgm:t>
    </dgm:pt>
    <dgm:pt modelId="{A25E3616-42A2-43D3-A653-CD281C22B350}">
      <dgm:prSet custT="1"/>
      <dgm:spPr/>
      <dgm:t>
        <a:bodyPr/>
        <a:lstStyle/>
        <a:p>
          <a:r>
            <a:rPr lang="en-GB" sz="2800" dirty="0" smtClean="0"/>
            <a:t>El </a:t>
          </a:r>
          <a:r>
            <a:rPr lang="en-GB" sz="2800" dirty="0" err="1" smtClean="0"/>
            <a:t>mundo</a:t>
          </a:r>
          <a:r>
            <a:rPr lang="en-GB" sz="2800" dirty="0" smtClean="0"/>
            <a:t> </a:t>
          </a:r>
          <a:r>
            <a:rPr lang="en-GB" sz="2800" dirty="0" err="1" smtClean="0"/>
            <a:t>laboral</a:t>
          </a:r>
          <a:endParaRPr lang="en-GB" sz="2800" dirty="0"/>
        </a:p>
      </dgm:t>
    </dgm:pt>
    <dgm:pt modelId="{772E3F20-E5B3-4481-B498-11B86BE2EF19}" type="parTrans" cxnId="{D5CEE686-9B99-4F91-8188-F9A0F54649E3}">
      <dgm:prSet/>
      <dgm:spPr/>
      <dgm:t>
        <a:bodyPr/>
        <a:lstStyle/>
        <a:p>
          <a:endParaRPr lang="en-GB"/>
        </a:p>
      </dgm:t>
    </dgm:pt>
    <dgm:pt modelId="{EEBE89C9-DFF2-4F43-9214-D3F7C33966E7}" type="sibTrans" cxnId="{D5CEE686-9B99-4F91-8188-F9A0F54649E3}">
      <dgm:prSet/>
      <dgm:spPr/>
      <dgm:t>
        <a:bodyPr/>
        <a:lstStyle/>
        <a:p>
          <a:endParaRPr lang="en-GB"/>
        </a:p>
      </dgm:t>
    </dgm:pt>
    <dgm:pt modelId="{43F43405-21FB-43CE-8588-BE758A985042}">
      <dgm:prSet custT="1"/>
      <dgm:spPr/>
      <dgm:t>
        <a:bodyPr/>
        <a:lstStyle/>
        <a:p>
          <a:r>
            <a:rPr lang="en-GB" sz="2800" dirty="0" smtClean="0"/>
            <a:t>La </a:t>
          </a:r>
          <a:r>
            <a:rPr lang="en-GB" sz="2800" dirty="0" err="1" smtClean="0"/>
            <a:t>telebasura</a:t>
          </a:r>
          <a:endParaRPr lang="en-GB" sz="2800" dirty="0"/>
        </a:p>
      </dgm:t>
    </dgm:pt>
    <dgm:pt modelId="{3ADE2812-15AF-4FEA-8F34-AC560ADAEBDE}" type="parTrans" cxnId="{302A0AA9-C2B4-4A5E-AFC7-538D934445A0}">
      <dgm:prSet/>
      <dgm:spPr/>
      <dgm:t>
        <a:bodyPr/>
        <a:lstStyle/>
        <a:p>
          <a:endParaRPr lang="en-GB"/>
        </a:p>
      </dgm:t>
    </dgm:pt>
    <dgm:pt modelId="{02088BC7-B946-4B48-A011-08ECB3D78916}" type="sibTrans" cxnId="{302A0AA9-C2B4-4A5E-AFC7-538D934445A0}">
      <dgm:prSet/>
      <dgm:spPr/>
      <dgm:t>
        <a:bodyPr/>
        <a:lstStyle/>
        <a:p>
          <a:endParaRPr lang="en-GB"/>
        </a:p>
      </dgm:t>
    </dgm:pt>
    <dgm:pt modelId="{931A8AC9-D523-450A-A182-A7309227547B}" type="pres">
      <dgm:prSet presAssocID="{AE5EB39F-714E-43E8-990E-08953F7A4024}" presName="cycle" presStyleCnt="0">
        <dgm:presLayoutVars>
          <dgm:chMax val="1"/>
          <dgm:dir/>
          <dgm:animLvl val="ctr"/>
          <dgm:resizeHandles val="exact"/>
        </dgm:presLayoutVars>
      </dgm:prSet>
      <dgm:spPr/>
      <dgm:t>
        <a:bodyPr/>
        <a:lstStyle/>
        <a:p>
          <a:endParaRPr lang="en-US"/>
        </a:p>
      </dgm:t>
    </dgm:pt>
    <dgm:pt modelId="{2F15A5CE-2F2D-425D-9D46-8A69A9FE952F}" type="pres">
      <dgm:prSet presAssocID="{E22304CD-1D72-4365-BC43-5DA2B061EA6E}" presName="centerShape" presStyleLbl="node0" presStyleIdx="0" presStyleCnt="1" custScaleX="192659" custScaleY="112879" custLinFactNeighborX="-1967" custLinFactNeighborY="2746"/>
      <dgm:spPr/>
      <dgm:t>
        <a:bodyPr/>
        <a:lstStyle/>
        <a:p>
          <a:endParaRPr lang="en-US"/>
        </a:p>
      </dgm:t>
    </dgm:pt>
    <dgm:pt modelId="{A2C0F5ED-65C5-48F7-8DD1-748DF6AAE950}" type="pres">
      <dgm:prSet presAssocID="{54D96EED-609E-43A9-8B29-3D80CD9290A1}" presName="Name9" presStyleLbl="parChTrans1D2" presStyleIdx="0" presStyleCnt="5"/>
      <dgm:spPr/>
      <dgm:t>
        <a:bodyPr/>
        <a:lstStyle/>
        <a:p>
          <a:endParaRPr lang="en-US"/>
        </a:p>
      </dgm:t>
    </dgm:pt>
    <dgm:pt modelId="{01A8182D-98CD-4415-92AD-D494D94C8DCE}" type="pres">
      <dgm:prSet presAssocID="{54D96EED-609E-43A9-8B29-3D80CD9290A1}" presName="connTx" presStyleLbl="parChTrans1D2" presStyleIdx="0" presStyleCnt="5"/>
      <dgm:spPr/>
      <dgm:t>
        <a:bodyPr/>
        <a:lstStyle/>
        <a:p>
          <a:endParaRPr lang="en-US"/>
        </a:p>
      </dgm:t>
    </dgm:pt>
    <dgm:pt modelId="{124E8ABC-4587-4BE5-94D0-5D315BECAD6E}" type="pres">
      <dgm:prSet presAssocID="{5BC96635-250A-4194-AEE1-DF9E398499E2}" presName="node" presStyleLbl="node1" presStyleIdx="0" presStyleCnt="5" custScaleX="234437" custScaleY="56110" custRadScaleRad="165801" custRadScaleInc="-6854">
        <dgm:presLayoutVars>
          <dgm:bulletEnabled val="1"/>
        </dgm:presLayoutVars>
      </dgm:prSet>
      <dgm:spPr/>
      <dgm:t>
        <a:bodyPr/>
        <a:lstStyle/>
        <a:p>
          <a:endParaRPr lang="en-US"/>
        </a:p>
      </dgm:t>
    </dgm:pt>
    <dgm:pt modelId="{12DE8951-781E-4265-B911-4EF7EB261441}" type="pres">
      <dgm:prSet presAssocID="{772E3F20-E5B3-4481-B498-11B86BE2EF19}" presName="Name9" presStyleLbl="parChTrans1D2" presStyleIdx="1" presStyleCnt="5"/>
      <dgm:spPr/>
      <dgm:t>
        <a:bodyPr/>
        <a:lstStyle/>
        <a:p>
          <a:endParaRPr lang="en-US"/>
        </a:p>
      </dgm:t>
    </dgm:pt>
    <dgm:pt modelId="{F40D76D4-EF1B-4C10-9C49-A4BA9B26452F}" type="pres">
      <dgm:prSet presAssocID="{772E3F20-E5B3-4481-B498-11B86BE2EF19}" presName="connTx" presStyleLbl="parChTrans1D2" presStyleIdx="1" presStyleCnt="5"/>
      <dgm:spPr/>
      <dgm:t>
        <a:bodyPr/>
        <a:lstStyle/>
        <a:p>
          <a:endParaRPr lang="en-US"/>
        </a:p>
      </dgm:t>
    </dgm:pt>
    <dgm:pt modelId="{29CBCE0D-9E5B-4549-B38F-63521E62B1EC}" type="pres">
      <dgm:prSet presAssocID="{A25E3616-42A2-43D3-A653-CD281C22B350}" presName="node" presStyleLbl="node1" presStyleIdx="1" presStyleCnt="5" custScaleX="206621" custScaleY="49707" custRadScaleRad="141048" custRadScaleInc="-5608">
        <dgm:presLayoutVars>
          <dgm:bulletEnabled val="1"/>
        </dgm:presLayoutVars>
      </dgm:prSet>
      <dgm:spPr/>
      <dgm:t>
        <a:bodyPr/>
        <a:lstStyle/>
        <a:p>
          <a:endParaRPr lang="en-US"/>
        </a:p>
      </dgm:t>
    </dgm:pt>
    <dgm:pt modelId="{25CFCB72-A43A-4BFA-BC02-4F9EEE8ACEC8}" type="pres">
      <dgm:prSet presAssocID="{3ADE2812-15AF-4FEA-8F34-AC560ADAEBDE}" presName="Name9" presStyleLbl="parChTrans1D2" presStyleIdx="2" presStyleCnt="5"/>
      <dgm:spPr/>
      <dgm:t>
        <a:bodyPr/>
        <a:lstStyle/>
        <a:p>
          <a:endParaRPr lang="en-US"/>
        </a:p>
      </dgm:t>
    </dgm:pt>
    <dgm:pt modelId="{A1798046-CAA7-42CB-A3DA-B21C5A34F1BB}" type="pres">
      <dgm:prSet presAssocID="{3ADE2812-15AF-4FEA-8F34-AC560ADAEBDE}" presName="connTx" presStyleLbl="parChTrans1D2" presStyleIdx="2" presStyleCnt="5"/>
      <dgm:spPr/>
      <dgm:t>
        <a:bodyPr/>
        <a:lstStyle/>
        <a:p>
          <a:endParaRPr lang="en-US"/>
        </a:p>
      </dgm:t>
    </dgm:pt>
    <dgm:pt modelId="{6B0E058B-9960-4B52-BCD7-A64CF1FFEB1B}" type="pres">
      <dgm:prSet presAssocID="{43F43405-21FB-43CE-8588-BE758A985042}" presName="node" presStyleLbl="node1" presStyleIdx="2" presStyleCnt="5" custScaleX="207156" custScaleY="71339" custRadScaleRad="143333" custRadScaleInc="-88402">
        <dgm:presLayoutVars>
          <dgm:bulletEnabled val="1"/>
        </dgm:presLayoutVars>
      </dgm:prSet>
      <dgm:spPr/>
      <dgm:t>
        <a:bodyPr/>
        <a:lstStyle/>
        <a:p>
          <a:endParaRPr lang="en-US"/>
        </a:p>
      </dgm:t>
    </dgm:pt>
    <dgm:pt modelId="{FD4FDA70-7517-4423-82D4-1BE61F6FD135}" type="pres">
      <dgm:prSet presAssocID="{CD7502AA-CC28-47EF-B526-B22A619F669A}" presName="Name9" presStyleLbl="parChTrans1D2" presStyleIdx="3" presStyleCnt="5"/>
      <dgm:spPr/>
      <dgm:t>
        <a:bodyPr/>
        <a:lstStyle/>
        <a:p>
          <a:endParaRPr lang="en-US"/>
        </a:p>
      </dgm:t>
    </dgm:pt>
    <dgm:pt modelId="{DC2690BA-D0B5-4387-B453-0234C8E3BE95}" type="pres">
      <dgm:prSet presAssocID="{CD7502AA-CC28-47EF-B526-B22A619F669A}" presName="connTx" presStyleLbl="parChTrans1D2" presStyleIdx="3" presStyleCnt="5"/>
      <dgm:spPr/>
      <dgm:t>
        <a:bodyPr/>
        <a:lstStyle/>
        <a:p>
          <a:endParaRPr lang="en-US"/>
        </a:p>
      </dgm:t>
    </dgm:pt>
    <dgm:pt modelId="{2F2664CB-9FCB-4BB0-9C20-CAB64ACEBA45}" type="pres">
      <dgm:prSet presAssocID="{5DCC71AA-518D-4BC2-8626-CA1D8A1DCA53}" presName="node" presStyleLbl="node1" presStyleIdx="3" presStyleCnt="5" custScaleX="367226" custScaleY="78336" custRadScaleRad="119942" custRadScaleInc="28128">
        <dgm:presLayoutVars>
          <dgm:bulletEnabled val="1"/>
        </dgm:presLayoutVars>
      </dgm:prSet>
      <dgm:spPr/>
      <dgm:t>
        <a:bodyPr/>
        <a:lstStyle/>
        <a:p>
          <a:endParaRPr lang="en-US"/>
        </a:p>
      </dgm:t>
    </dgm:pt>
    <dgm:pt modelId="{D205657B-E89A-422E-8776-8C23C8FF0A35}" type="pres">
      <dgm:prSet presAssocID="{322BBC66-F53E-400B-AC90-DF596A2BC4D2}" presName="Name9" presStyleLbl="parChTrans1D2" presStyleIdx="4" presStyleCnt="5"/>
      <dgm:spPr/>
      <dgm:t>
        <a:bodyPr/>
        <a:lstStyle/>
        <a:p>
          <a:endParaRPr lang="en-US"/>
        </a:p>
      </dgm:t>
    </dgm:pt>
    <dgm:pt modelId="{68ACA870-5A27-41A9-AA84-E90FB09ED388}" type="pres">
      <dgm:prSet presAssocID="{322BBC66-F53E-400B-AC90-DF596A2BC4D2}" presName="connTx" presStyleLbl="parChTrans1D2" presStyleIdx="4" presStyleCnt="5"/>
      <dgm:spPr/>
      <dgm:t>
        <a:bodyPr/>
        <a:lstStyle/>
        <a:p>
          <a:endParaRPr lang="en-US"/>
        </a:p>
      </dgm:t>
    </dgm:pt>
    <dgm:pt modelId="{430401FB-382A-4EB4-943C-67D171BC2CE2}" type="pres">
      <dgm:prSet presAssocID="{597CC73B-FABB-44C3-BA44-483320EC4028}" presName="node" presStyleLbl="node1" presStyleIdx="4" presStyleCnt="5" custScaleX="156793" custScaleY="92626" custRadScaleRad="144631" custRadScaleInc="-12030">
        <dgm:presLayoutVars>
          <dgm:bulletEnabled val="1"/>
        </dgm:presLayoutVars>
      </dgm:prSet>
      <dgm:spPr/>
      <dgm:t>
        <a:bodyPr/>
        <a:lstStyle/>
        <a:p>
          <a:endParaRPr lang="en-US"/>
        </a:p>
      </dgm:t>
    </dgm:pt>
  </dgm:ptLst>
  <dgm:cxnLst>
    <dgm:cxn modelId="{39F0DAE9-85A2-48F9-BE19-C414F33E50B5}" type="presOf" srcId="{3ADE2812-15AF-4FEA-8F34-AC560ADAEBDE}" destId="{25CFCB72-A43A-4BFA-BC02-4F9EEE8ACEC8}" srcOrd="0" destOrd="0" presId="urn:microsoft.com/office/officeart/2005/8/layout/radial1"/>
    <dgm:cxn modelId="{4E00F96D-0217-460C-9773-571108F211BF}" type="presOf" srcId="{5BC96635-250A-4194-AEE1-DF9E398499E2}" destId="{124E8ABC-4587-4BE5-94D0-5D315BECAD6E}" srcOrd="0" destOrd="0" presId="urn:microsoft.com/office/officeart/2005/8/layout/radial1"/>
    <dgm:cxn modelId="{2365E641-4CE6-44B8-92E6-2751BCD98F26}" srcId="{AE5EB39F-714E-43E8-990E-08953F7A4024}" destId="{E22304CD-1D72-4365-BC43-5DA2B061EA6E}" srcOrd="0" destOrd="0" parTransId="{13D7468E-41F9-450C-9633-D14AA1584535}" sibTransId="{AE55E161-13CF-4387-82F7-AA8D7EF03301}"/>
    <dgm:cxn modelId="{90822B40-1477-45DE-9F31-F1094D3B1345}" type="presOf" srcId="{43F43405-21FB-43CE-8588-BE758A985042}" destId="{6B0E058B-9960-4B52-BCD7-A64CF1FFEB1B}" srcOrd="0" destOrd="0" presId="urn:microsoft.com/office/officeart/2005/8/layout/radial1"/>
    <dgm:cxn modelId="{33F62F77-D56F-4E74-B89E-0A2C51B1B013}" type="presOf" srcId="{3ADE2812-15AF-4FEA-8F34-AC560ADAEBDE}" destId="{A1798046-CAA7-42CB-A3DA-B21C5A34F1BB}" srcOrd="1" destOrd="0" presId="urn:microsoft.com/office/officeart/2005/8/layout/radial1"/>
    <dgm:cxn modelId="{B6D46CE7-85C3-46E8-8736-E5F78105A886}" type="presOf" srcId="{54D96EED-609E-43A9-8B29-3D80CD9290A1}" destId="{01A8182D-98CD-4415-92AD-D494D94C8DCE}" srcOrd="1" destOrd="0" presId="urn:microsoft.com/office/officeart/2005/8/layout/radial1"/>
    <dgm:cxn modelId="{D16C0927-1E55-4F79-BBFA-55E32C2D62E9}" type="presOf" srcId="{322BBC66-F53E-400B-AC90-DF596A2BC4D2}" destId="{68ACA870-5A27-41A9-AA84-E90FB09ED388}" srcOrd="1" destOrd="0" presId="urn:microsoft.com/office/officeart/2005/8/layout/radial1"/>
    <dgm:cxn modelId="{CA989607-0D95-42D1-B805-F8B7EA6E8B4A}" type="presOf" srcId="{AE5EB39F-714E-43E8-990E-08953F7A4024}" destId="{931A8AC9-D523-450A-A182-A7309227547B}" srcOrd="0" destOrd="0" presId="urn:microsoft.com/office/officeart/2005/8/layout/radial1"/>
    <dgm:cxn modelId="{1274CCE7-BA47-45A4-81E8-D21530431F13}" type="presOf" srcId="{54D96EED-609E-43A9-8B29-3D80CD9290A1}" destId="{A2C0F5ED-65C5-48F7-8DD1-748DF6AAE950}" srcOrd="0" destOrd="0" presId="urn:microsoft.com/office/officeart/2005/8/layout/radial1"/>
    <dgm:cxn modelId="{A96DA4AD-27B9-4742-B315-857FF7BA4B26}" srcId="{E22304CD-1D72-4365-BC43-5DA2B061EA6E}" destId="{597CC73B-FABB-44C3-BA44-483320EC4028}" srcOrd="4" destOrd="0" parTransId="{322BBC66-F53E-400B-AC90-DF596A2BC4D2}" sibTransId="{BB14481F-021A-4D08-98C4-5FC3D7308FA3}"/>
    <dgm:cxn modelId="{07A8A83D-1BC5-4722-B319-C7D4A2642E75}" type="presOf" srcId="{5DCC71AA-518D-4BC2-8626-CA1D8A1DCA53}" destId="{2F2664CB-9FCB-4BB0-9C20-CAB64ACEBA45}" srcOrd="0" destOrd="0" presId="urn:microsoft.com/office/officeart/2005/8/layout/radial1"/>
    <dgm:cxn modelId="{897DE908-20FA-4022-94AB-7C8208711952}" type="presOf" srcId="{322BBC66-F53E-400B-AC90-DF596A2BC4D2}" destId="{D205657B-E89A-422E-8776-8C23C8FF0A35}" srcOrd="0" destOrd="0" presId="urn:microsoft.com/office/officeart/2005/8/layout/radial1"/>
    <dgm:cxn modelId="{302A0AA9-C2B4-4A5E-AFC7-538D934445A0}" srcId="{E22304CD-1D72-4365-BC43-5DA2B061EA6E}" destId="{43F43405-21FB-43CE-8588-BE758A985042}" srcOrd="2" destOrd="0" parTransId="{3ADE2812-15AF-4FEA-8F34-AC560ADAEBDE}" sibTransId="{02088BC7-B946-4B48-A011-08ECB3D78916}"/>
    <dgm:cxn modelId="{1A119252-0CD9-4D18-B4E6-FAACF5A32883}" type="presOf" srcId="{E22304CD-1D72-4365-BC43-5DA2B061EA6E}" destId="{2F15A5CE-2F2D-425D-9D46-8A69A9FE952F}" srcOrd="0" destOrd="0" presId="urn:microsoft.com/office/officeart/2005/8/layout/radial1"/>
    <dgm:cxn modelId="{F860EEC6-409D-4118-B542-8888928D3828}" type="presOf" srcId="{772E3F20-E5B3-4481-B498-11B86BE2EF19}" destId="{F40D76D4-EF1B-4C10-9C49-A4BA9B26452F}" srcOrd="1" destOrd="0" presId="urn:microsoft.com/office/officeart/2005/8/layout/radial1"/>
    <dgm:cxn modelId="{E8C1D3E4-5393-4EA1-A83E-DC4EA99ED574}" type="presOf" srcId="{597CC73B-FABB-44C3-BA44-483320EC4028}" destId="{430401FB-382A-4EB4-943C-67D171BC2CE2}" srcOrd="0" destOrd="0" presId="urn:microsoft.com/office/officeart/2005/8/layout/radial1"/>
    <dgm:cxn modelId="{1DA09A8D-79F9-4840-BDBE-98D4B518AAC1}" type="presOf" srcId="{CD7502AA-CC28-47EF-B526-B22A619F669A}" destId="{DC2690BA-D0B5-4387-B453-0234C8E3BE95}" srcOrd="1" destOrd="0" presId="urn:microsoft.com/office/officeart/2005/8/layout/radial1"/>
    <dgm:cxn modelId="{7651DA88-406B-4E6D-AE37-65F0D779061E}" type="presOf" srcId="{A25E3616-42A2-43D3-A653-CD281C22B350}" destId="{29CBCE0D-9E5B-4549-B38F-63521E62B1EC}" srcOrd="0" destOrd="0" presId="urn:microsoft.com/office/officeart/2005/8/layout/radial1"/>
    <dgm:cxn modelId="{A0CC702C-818F-4E0D-B0E3-01969D051B7C}" srcId="{E22304CD-1D72-4365-BC43-5DA2B061EA6E}" destId="{5BC96635-250A-4194-AEE1-DF9E398499E2}" srcOrd="0" destOrd="0" parTransId="{54D96EED-609E-43A9-8B29-3D80CD9290A1}" sibTransId="{B4776A72-602B-476B-A0D2-39452D4D6C5C}"/>
    <dgm:cxn modelId="{8125B55E-DE69-4E4C-A079-603F8A900776}" srcId="{E22304CD-1D72-4365-BC43-5DA2B061EA6E}" destId="{5DCC71AA-518D-4BC2-8626-CA1D8A1DCA53}" srcOrd="3" destOrd="0" parTransId="{CD7502AA-CC28-47EF-B526-B22A619F669A}" sibTransId="{51FA0B9D-35DE-4215-9AF8-F49B805964A2}"/>
    <dgm:cxn modelId="{D5CEE686-9B99-4F91-8188-F9A0F54649E3}" srcId="{E22304CD-1D72-4365-BC43-5DA2B061EA6E}" destId="{A25E3616-42A2-43D3-A653-CD281C22B350}" srcOrd="1" destOrd="0" parTransId="{772E3F20-E5B3-4481-B498-11B86BE2EF19}" sibTransId="{EEBE89C9-DFF2-4F43-9214-D3F7C33966E7}"/>
    <dgm:cxn modelId="{5B83DBF4-AB8C-4C46-B6C0-8285A8EFFE8D}" type="presOf" srcId="{CD7502AA-CC28-47EF-B526-B22A619F669A}" destId="{FD4FDA70-7517-4423-82D4-1BE61F6FD135}" srcOrd="0" destOrd="0" presId="urn:microsoft.com/office/officeart/2005/8/layout/radial1"/>
    <dgm:cxn modelId="{2AE8780C-6359-4C0D-9354-915FB761ADC0}" type="presOf" srcId="{772E3F20-E5B3-4481-B498-11B86BE2EF19}" destId="{12DE8951-781E-4265-B911-4EF7EB261441}" srcOrd="0" destOrd="0" presId="urn:microsoft.com/office/officeart/2005/8/layout/radial1"/>
    <dgm:cxn modelId="{91CB2CC7-EA41-4578-8BA5-DFC31FA41A21}" type="presParOf" srcId="{931A8AC9-D523-450A-A182-A7309227547B}" destId="{2F15A5CE-2F2D-425D-9D46-8A69A9FE952F}" srcOrd="0" destOrd="0" presId="urn:microsoft.com/office/officeart/2005/8/layout/radial1"/>
    <dgm:cxn modelId="{D815DBC2-A99E-4643-A12E-FD3BD39AC818}" type="presParOf" srcId="{931A8AC9-D523-450A-A182-A7309227547B}" destId="{A2C0F5ED-65C5-48F7-8DD1-748DF6AAE950}" srcOrd="1" destOrd="0" presId="urn:microsoft.com/office/officeart/2005/8/layout/radial1"/>
    <dgm:cxn modelId="{D38A2AEB-F9C2-49EE-AE93-D2AB596B78F0}" type="presParOf" srcId="{A2C0F5ED-65C5-48F7-8DD1-748DF6AAE950}" destId="{01A8182D-98CD-4415-92AD-D494D94C8DCE}" srcOrd="0" destOrd="0" presId="urn:microsoft.com/office/officeart/2005/8/layout/radial1"/>
    <dgm:cxn modelId="{BECE6BE2-CCC0-4162-AF34-B7FC2F6393E5}" type="presParOf" srcId="{931A8AC9-D523-450A-A182-A7309227547B}" destId="{124E8ABC-4587-4BE5-94D0-5D315BECAD6E}" srcOrd="2" destOrd="0" presId="urn:microsoft.com/office/officeart/2005/8/layout/radial1"/>
    <dgm:cxn modelId="{919A7AC8-F252-4E48-A525-67D95EE8450B}" type="presParOf" srcId="{931A8AC9-D523-450A-A182-A7309227547B}" destId="{12DE8951-781E-4265-B911-4EF7EB261441}" srcOrd="3" destOrd="0" presId="urn:microsoft.com/office/officeart/2005/8/layout/radial1"/>
    <dgm:cxn modelId="{AE5EEB7C-63A3-403B-9A5C-E9CD84E8B49D}" type="presParOf" srcId="{12DE8951-781E-4265-B911-4EF7EB261441}" destId="{F40D76D4-EF1B-4C10-9C49-A4BA9B26452F}" srcOrd="0" destOrd="0" presId="urn:microsoft.com/office/officeart/2005/8/layout/radial1"/>
    <dgm:cxn modelId="{E5DDAFA7-90B2-488C-82B1-FA1D6DC11FB0}" type="presParOf" srcId="{931A8AC9-D523-450A-A182-A7309227547B}" destId="{29CBCE0D-9E5B-4549-B38F-63521E62B1EC}" srcOrd="4" destOrd="0" presId="urn:microsoft.com/office/officeart/2005/8/layout/radial1"/>
    <dgm:cxn modelId="{37BE67E3-A054-4EA0-AE98-843B924A1AB1}" type="presParOf" srcId="{931A8AC9-D523-450A-A182-A7309227547B}" destId="{25CFCB72-A43A-4BFA-BC02-4F9EEE8ACEC8}" srcOrd="5" destOrd="0" presId="urn:microsoft.com/office/officeart/2005/8/layout/radial1"/>
    <dgm:cxn modelId="{635F6D1A-4497-40E5-949E-EC32D3770C69}" type="presParOf" srcId="{25CFCB72-A43A-4BFA-BC02-4F9EEE8ACEC8}" destId="{A1798046-CAA7-42CB-A3DA-B21C5A34F1BB}" srcOrd="0" destOrd="0" presId="urn:microsoft.com/office/officeart/2005/8/layout/radial1"/>
    <dgm:cxn modelId="{F7512110-1A9F-467F-9BBC-9DCF34546527}" type="presParOf" srcId="{931A8AC9-D523-450A-A182-A7309227547B}" destId="{6B0E058B-9960-4B52-BCD7-A64CF1FFEB1B}" srcOrd="6" destOrd="0" presId="urn:microsoft.com/office/officeart/2005/8/layout/radial1"/>
    <dgm:cxn modelId="{197F7D9C-E7F9-47E6-AEF6-22087DAC5A8E}" type="presParOf" srcId="{931A8AC9-D523-450A-A182-A7309227547B}" destId="{FD4FDA70-7517-4423-82D4-1BE61F6FD135}" srcOrd="7" destOrd="0" presId="urn:microsoft.com/office/officeart/2005/8/layout/radial1"/>
    <dgm:cxn modelId="{9F652D5F-E1D1-484E-ABA4-3E2847A83218}" type="presParOf" srcId="{FD4FDA70-7517-4423-82D4-1BE61F6FD135}" destId="{DC2690BA-D0B5-4387-B453-0234C8E3BE95}" srcOrd="0" destOrd="0" presId="urn:microsoft.com/office/officeart/2005/8/layout/radial1"/>
    <dgm:cxn modelId="{CFB26820-63EC-478B-84A9-FB5EC9A20E04}" type="presParOf" srcId="{931A8AC9-D523-450A-A182-A7309227547B}" destId="{2F2664CB-9FCB-4BB0-9C20-CAB64ACEBA45}" srcOrd="8" destOrd="0" presId="urn:microsoft.com/office/officeart/2005/8/layout/radial1"/>
    <dgm:cxn modelId="{EBAF7A13-82D9-4BC1-9AC8-D1EF3122196C}" type="presParOf" srcId="{931A8AC9-D523-450A-A182-A7309227547B}" destId="{D205657B-E89A-422E-8776-8C23C8FF0A35}" srcOrd="9" destOrd="0" presId="urn:microsoft.com/office/officeart/2005/8/layout/radial1"/>
    <dgm:cxn modelId="{2DE0E5C7-C58D-4032-838B-44BEE4AB6832}" type="presParOf" srcId="{D205657B-E89A-422E-8776-8C23C8FF0A35}" destId="{68ACA870-5A27-41A9-AA84-E90FB09ED388}" srcOrd="0" destOrd="0" presId="urn:microsoft.com/office/officeart/2005/8/layout/radial1"/>
    <dgm:cxn modelId="{0E1328FC-26B2-42FC-87AD-682DD2DC7697}" type="presParOf" srcId="{931A8AC9-D523-450A-A182-A7309227547B}" destId="{430401FB-382A-4EB4-943C-67D171BC2CE2}"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5A5CE-2F2D-425D-9D46-8A69A9FE952F}">
      <dsp:nvSpPr>
        <dsp:cNvPr id="0" name=""/>
        <dsp:cNvSpPr/>
      </dsp:nvSpPr>
      <dsp:spPr>
        <a:xfrm>
          <a:off x="3180033" y="1860975"/>
          <a:ext cx="2831388" cy="1658912"/>
        </a:xfrm>
        <a:prstGeom prst="ellipse">
          <a:avLst/>
        </a:prstGeom>
        <a:gradFill rotWithShape="0">
          <a:gsLst>
            <a:gs pos="0">
              <a:schemeClr val="accent6">
                <a:alpha val="80000"/>
                <a:hueOff val="0"/>
                <a:satOff val="0"/>
                <a:lumOff val="0"/>
                <a:alphaOff val="0"/>
                <a:satMod val="103000"/>
                <a:lumMod val="102000"/>
                <a:tint val="94000"/>
              </a:schemeClr>
            </a:gs>
            <a:gs pos="50000">
              <a:schemeClr val="accent6">
                <a:alpha val="80000"/>
                <a:hueOff val="0"/>
                <a:satOff val="0"/>
                <a:lumOff val="0"/>
                <a:alphaOff val="0"/>
                <a:satMod val="110000"/>
                <a:lumMod val="100000"/>
                <a:shade val="100000"/>
              </a:schemeClr>
            </a:gs>
            <a:gs pos="100000">
              <a:schemeClr val="accent6">
                <a:alpha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solidFill>
                <a:srgbClr val="FF0000"/>
              </a:solidFill>
            </a:rPr>
            <a:t>El </a:t>
          </a:r>
          <a:r>
            <a:rPr lang="en-GB" sz="3200" kern="1200" dirty="0" err="1" smtClean="0">
              <a:solidFill>
                <a:srgbClr val="FF0000"/>
              </a:solidFill>
            </a:rPr>
            <a:t>contexto</a:t>
          </a:r>
          <a:r>
            <a:rPr lang="en-GB" sz="3200" kern="1200" dirty="0" smtClean="0">
              <a:solidFill>
                <a:srgbClr val="FF0000"/>
              </a:solidFill>
            </a:rPr>
            <a:t> de </a:t>
          </a:r>
          <a:r>
            <a:rPr lang="en-GB" sz="3200" kern="1200" dirty="0" err="1" smtClean="0">
              <a:solidFill>
                <a:srgbClr val="FF0000"/>
              </a:solidFill>
            </a:rPr>
            <a:t>Volver</a:t>
          </a:r>
          <a:endParaRPr lang="en-GB" sz="3200" kern="1200" dirty="0">
            <a:solidFill>
              <a:srgbClr val="FF0000"/>
            </a:solidFill>
          </a:endParaRPr>
        </a:p>
      </dsp:txBody>
      <dsp:txXfrm>
        <a:off x="3594680" y="2103917"/>
        <a:ext cx="2002094" cy="1173028"/>
      </dsp:txXfrm>
    </dsp:sp>
    <dsp:sp modelId="{A2C0F5ED-65C5-48F7-8DD1-748DF6AAE950}">
      <dsp:nvSpPr>
        <dsp:cNvPr id="0" name=""/>
        <dsp:cNvSpPr/>
      </dsp:nvSpPr>
      <dsp:spPr>
        <a:xfrm rot="16107505">
          <a:off x="4041036" y="1327908"/>
          <a:ext cx="1036848" cy="29867"/>
        </a:xfrm>
        <a:custGeom>
          <a:avLst/>
          <a:gdLst/>
          <a:ahLst/>
          <a:cxnLst/>
          <a:rect l="0" t="0" r="0" b="0"/>
          <a:pathLst>
            <a:path>
              <a:moveTo>
                <a:pt x="0" y="14933"/>
              </a:moveTo>
              <a:lnTo>
                <a:pt x="1036848" y="14933"/>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533540" y="1316920"/>
        <a:ext cx="51842" cy="51842"/>
      </dsp:txXfrm>
    </dsp:sp>
    <dsp:sp modelId="{124E8ABC-4587-4BE5-94D0-5D315BECAD6E}">
      <dsp:nvSpPr>
        <dsp:cNvPr id="0" name=""/>
        <dsp:cNvSpPr/>
      </dsp:nvSpPr>
      <dsp:spPr>
        <a:xfrm>
          <a:off x="2811731" y="0"/>
          <a:ext cx="3445374" cy="824613"/>
        </a:xfrm>
        <a:prstGeom prst="ellipse">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La Mancha</a:t>
          </a:r>
          <a:endParaRPr lang="en-GB" sz="2800" kern="1200" dirty="0"/>
        </a:p>
      </dsp:txBody>
      <dsp:txXfrm>
        <a:off x="3316294" y="120762"/>
        <a:ext cx="2436248" cy="583089"/>
      </dsp:txXfrm>
    </dsp:sp>
    <dsp:sp modelId="{12DE8951-781E-4265-B911-4EF7EB261441}">
      <dsp:nvSpPr>
        <dsp:cNvPr id="0" name=""/>
        <dsp:cNvSpPr/>
      </dsp:nvSpPr>
      <dsp:spPr>
        <a:xfrm rot="20309477">
          <a:off x="5746266" y="2085394"/>
          <a:ext cx="693715" cy="29867"/>
        </a:xfrm>
        <a:custGeom>
          <a:avLst/>
          <a:gdLst/>
          <a:ahLst/>
          <a:cxnLst/>
          <a:rect l="0" t="0" r="0" b="0"/>
          <a:pathLst>
            <a:path>
              <a:moveTo>
                <a:pt x="0" y="14933"/>
              </a:moveTo>
              <a:lnTo>
                <a:pt x="693715" y="14933"/>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075781" y="2082985"/>
        <a:ext cx="34685" cy="34685"/>
      </dsp:txXfrm>
    </dsp:sp>
    <dsp:sp modelId="{29CBCE0D-9E5B-4549-B38F-63521E62B1EC}">
      <dsp:nvSpPr>
        <dsp:cNvPr id="0" name=""/>
        <dsp:cNvSpPr/>
      </dsp:nvSpPr>
      <dsp:spPr>
        <a:xfrm>
          <a:off x="5688628" y="1296141"/>
          <a:ext cx="3036579" cy="730512"/>
        </a:xfrm>
        <a:prstGeom prst="ellipse">
          <a:avLst/>
        </a:prstGeom>
        <a:gradFill rotWithShape="0">
          <a:gsLst>
            <a:gs pos="0">
              <a:schemeClr val="accent6">
                <a:alpha val="90000"/>
                <a:hueOff val="0"/>
                <a:satOff val="0"/>
                <a:lumOff val="0"/>
                <a:alphaOff val="-10000"/>
                <a:satMod val="103000"/>
                <a:lumMod val="102000"/>
                <a:tint val="94000"/>
              </a:schemeClr>
            </a:gs>
            <a:gs pos="50000">
              <a:schemeClr val="accent6">
                <a:alpha val="90000"/>
                <a:hueOff val="0"/>
                <a:satOff val="0"/>
                <a:lumOff val="0"/>
                <a:alphaOff val="-10000"/>
                <a:satMod val="110000"/>
                <a:lumMod val="100000"/>
                <a:shade val="100000"/>
              </a:schemeClr>
            </a:gs>
            <a:gs pos="100000">
              <a:schemeClr val="accent6">
                <a:alpha val="90000"/>
                <a:hueOff val="0"/>
                <a:satOff val="0"/>
                <a:lumOff val="0"/>
                <a:alphaOff val="-1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El </a:t>
          </a:r>
          <a:r>
            <a:rPr lang="en-GB" sz="2800" kern="1200" dirty="0" err="1" smtClean="0"/>
            <a:t>mundo</a:t>
          </a:r>
          <a:r>
            <a:rPr lang="en-GB" sz="2800" kern="1200" dirty="0" smtClean="0"/>
            <a:t> </a:t>
          </a:r>
          <a:r>
            <a:rPr lang="en-GB" sz="2800" kern="1200" dirty="0" err="1" smtClean="0"/>
            <a:t>laboral</a:t>
          </a:r>
          <a:endParaRPr lang="en-GB" sz="2800" kern="1200" dirty="0"/>
        </a:p>
      </dsp:txBody>
      <dsp:txXfrm>
        <a:off x="6133325" y="1403122"/>
        <a:ext cx="2147185" cy="516550"/>
      </dsp:txXfrm>
    </dsp:sp>
    <dsp:sp modelId="{25CFCB72-A43A-4BFA-BC02-4F9EEE8ACEC8}">
      <dsp:nvSpPr>
        <dsp:cNvPr id="0" name=""/>
        <dsp:cNvSpPr/>
      </dsp:nvSpPr>
      <dsp:spPr>
        <a:xfrm rot="1174739">
          <a:off x="5795276" y="3167465"/>
          <a:ext cx="367325" cy="29867"/>
        </a:xfrm>
        <a:custGeom>
          <a:avLst/>
          <a:gdLst/>
          <a:ahLst/>
          <a:cxnLst/>
          <a:rect l="0" t="0" r="0" b="0"/>
          <a:pathLst>
            <a:path>
              <a:moveTo>
                <a:pt x="0" y="14933"/>
              </a:moveTo>
              <a:lnTo>
                <a:pt x="367325" y="14933"/>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69756" y="3173216"/>
        <a:ext cx="18366" cy="18366"/>
      </dsp:txXfrm>
    </dsp:sp>
    <dsp:sp modelId="{6B0E058B-9960-4B52-BCD7-A64CF1FFEB1B}">
      <dsp:nvSpPr>
        <dsp:cNvPr id="0" name=""/>
        <dsp:cNvSpPr/>
      </dsp:nvSpPr>
      <dsp:spPr>
        <a:xfrm>
          <a:off x="5688625" y="3096340"/>
          <a:ext cx="3044442" cy="1048424"/>
        </a:xfrm>
        <a:prstGeom prst="ellipse">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La </a:t>
          </a:r>
          <a:r>
            <a:rPr lang="en-GB" sz="2800" kern="1200" dirty="0" err="1" smtClean="0"/>
            <a:t>telebasura</a:t>
          </a:r>
          <a:endParaRPr lang="en-GB" sz="2800" kern="1200" dirty="0"/>
        </a:p>
      </dsp:txBody>
      <dsp:txXfrm>
        <a:off x="6134473" y="3249878"/>
        <a:ext cx="2152746" cy="741348"/>
      </dsp:txXfrm>
    </dsp:sp>
    <dsp:sp modelId="{FD4FDA70-7517-4423-82D4-1BE61F6FD135}">
      <dsp:nvSpPr>
        <dsp:cNvPr id="0" name=""/>
        <dsp:cNvSpPr/>
      </dsp:nvSpPr>
      <dsp:spPr>
        <a:xfrm rot="8204958">
          <a:off x="3569639" y="3489641"/>
          <a:ext cx="321299" cy="29867"/>
        </a:xfrm>
        <a:custGeom>
          <a:avLst/>
          <a:gdLst/>
          <a:ahLst/>
          <a:cxnLst/>
          <a:rect l="0" t="0" r="0" b="0"/>
          <a:pathLst>
            <a:path>
              <a:moveTo>
                <a:pt x="0" y="14933"/>
              </a:moveTo>
              <a:lnTo>
                <a:pt x="321299" y="14933"/>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722256" y="3496542"/>
        <a:ext cx="16064" cy="16064"/>
      </dsp:txXfrm>
    </dsp:sp>
    <dsp:sp modelId="{2F2664CB-9FCB-4BB0-9C20-CAB64ACEBA45}">
      <dsp:nvSpPr>
        <dsp:cNvPr id="0" name=""/>
        <dsp:cNvSpPr/>
      </dsp:nvSpPr>
      <dsp:spPr>
        <a:xfrm>
          <a:off x="318086" y="3600398"/>
          <a:ext cx="5396891" cy="1151255"/>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smtClean="0">
              <a:solidFill>
                <a:srgbClr val="FF0000"/>
              </a:solidFill>
            </a:rPr>
            <a:t>La </a:t>
          </a:r>
          <a:r>
            <a:rPr lang="en-GB" sz="2800" b="1" kern="1200" dirty="0" err="1" smtClean="0">
              <a:solidFill>
                <a:srgbClr val="FF0000"/>
              </a:solidFill>
            </a:rPr>
            <a:t>muerte</a:t>
          </a:r>
          <a:r>
            <a:rPr lang="en-GB" sz="2800" b="1" kern="1200" dirty="0" smtClean="0">
              <a:solidFill>
                <a:srgbClr val="FF0000"/>
              </a:solidFill>
            </a:rPr>
            <a:t> y las </a:t>
          </a:r>
          <a:r>
            <a:rPr lang="en-GB" sz="2800" b="1" kern="1200" dirty="0" err="1" smtClean="0">
              <a:solidFill>
                <a:srgbClr val="FF0000"/>
              </a:solidFill>
            </a:rPr>
            <a:t>supersticiones</a:t>
          </a:r>
          <a:endParaRPr lang="en-GB" sz="2800" b="1" kern="1200" dirty="0">
            <a:solidFill>
              <a:srgbClr val="FF0000"/>
            </a:solidFill>
          </a:endParaRPr>
        </a:p>
      </dsp:txBody>
      <dsp:txXfrm>
        <a:off x="1108442" y="3768995"/>
        <a:ext cx="3816179" cy="814061"/>
      </dsp:txXfrm>
    </dsp:sp>
    <dsp:sp modelId="{D205657B-E89A-422E-8776-8C23C8FF0A35}">
      <dsp:nvSpPr>
        <dsp:cNvPr id="0" name=""/>
        <dsp:cNvSpPr/>
      </dsp:nvSpPr>
      <dsp:spPr>
        <a:xfrm rot="11771640">
          <a:off x="3009371" y="2261899"/>
          <a:ext cx="324366" cy="29867"/>
        </a:xfrm>
        <a:custGeom>
          <a:avLst/>
          <a:gdLst/>
          <a:ahLst/>
          <a:cxnLst/>
          <a:rect l="0" t="0" r="0" b="0"/>
          <a:pathLst>
            <a:path>
              <a:moveTo>
                <a:pt x="0" y="14933"/>
              </a:moveTo>
              <a:lnTo>
                <a:pt x="324366" y="14933"/>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163445" y="2268723"/>
        <a:ext cx="16218" cy="16218"/>
      </dsp:txXfrm>
    </dsp:sp>
    <dsp:sp modelId="{430401FB-382A-4EB4-943C-67D171BC2CE2}">
      <dsp:nvSpPr>
        <dsp:cNvPr id="0" name=""/>
        <dsp:cNvSpPr/>
      </dsp:nvSpPr>
      <dsp:spPr>
        <a:xfrm>
          <a:off x="829701" y="1250692"/>
          <a:ext cx="2304288" cy="1361266"/>
        </a:xfrm>
        <a:prstGeom prst="ellipse">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800" b="1" kern="1200" dirty="0" smtClean="0"/>
            <a:t>Las </a:t>
          </a:r>
          <a:r>
            <a:rPr lang="en-GB" sz="2800" b="1" kern="1200" dirty="0" err="1" smtClean="0"/>
            <a:t>mujeres</a:t>
          </a:r>
          <a:endParaRPr lang="en-GB" sz="1500" kern="1200" dirty="0"/>
        </a:p>
      </dsp:txBody>
      <dsp:txXfrm>
        <a:off x="1167156" y="1450045"/>
        <a:ext cx="1629378" cy="96256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C1A6E-99AD-455D-A861-228E8C480CF4}" type="datetimeFigureOut">
              <a:rPr lang="en-GB" smtClean="0"/>
              <a:t>30/11/2018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7FD4A-9C80-4686-8DCF-A8495AFD1EB4}" type="slidenum">
              <a:rPr lang="en-GB" smtClean="0"/>
              <a:t>‹#›</a:t>
            </a:fld>
            <a:endParaRPr lang="en-GB"/>
          </a:p>
        </p:txBody>
      </p:sp>
    </p:spTree>
    <p:extLst>
      <p:ext uri="{BB962C8B-B14F-4D97-AF65-F5344CB8AC3E}">
        <p14:creationId xmlns:p14="http://schemas.microsoft.com/office/powerpoint/2010/main" val="196203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Minuto</a:t>
            </a:r>
            <a:r>
              <a:rPr lang="en-GB" dirty="0"/>
              <a:t> 30 </a:t>
            </a:r>
          </a:p>
        </p:txBody>
      </p:sp>
      <p:sp>
        <p:nvSpPr>
          <p:cNvPr id="4" name="Slide Number Placeholder 3"/>
          <p:cNvSpPr>
            <a:spLocks noGrp="1"/>
          </p:cNvSpPr>
          <p:nvPr>
            <p:ph type="sldNum" sz="quarter" idx="5"/>
          </p:nvPr>
        </p:nvSpPr>
        <p:spPr/>
        <p:txBody>
          <a:bodyPr/>
          <a:lstStyle/>
          <a:p>
            <a:fld id="{2BA7FD4A-9C80-4686-8DCF-A8495AFD1EB4}" type="slidenum">
              <a:rPr lang="en-GB" smtClean="0"/>
              <a:t>1</a:t>
            </a:fld>
            <a:endParaRPr lang="en-GB"/>
          </a:p>
        </p:txBody>
      </p:sp>
    </p:spTree>
    <p:extLst>
      <p:ext uri="{BB962C8B-B14F-4D97-AF65-F5344CB8AC3E}">
        <p14:creationId xmlns:p14="http://schemas.microsoft.com/office/powerpoint/2010/main" val="18233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A7FD4A-9C80-4686-8DCF-A8495AFD1EB4}" type="slidenum">
              <a:rPr lang="en-GB" smtClean="0"/>
              <a:t>2</a:t>
            </a:fld>
            <a:endParaRPr lang="en-GB"/>
          </a:p>
        </p:txBody>
      </p:sp>
    </p:spTree>
    <p:extLst>
      <p:ext uri="{BB962C8B-B14F-4D97-AF65-F5344CB8AC3E}">
        <p14:creationId xmlns:p14="http://schemas.microsoft.com/office/powerpoint/2010/main" val="274527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Minuto</a:t>
            </a:r>
            <a:r>
              <a:rPr lang="en-GB" dirty="0"/>
              <a:t> 30 </a:t>
            </a:r>
          </a:p>
        </p:txBody>
      </p:sp>
      <p:sp>
        <p:nvSpPr>
          <p:cNvPr id="4" name="Slide Number Placeholder 3"/>
          <p:cNvSpPr>
            <a:spLocks noGrp="1"/>
          </p:cNvSpPr>
          <p:nvPr>
            <p:ph type="sldNum" sz="quarter" idx="5"/>
          </p:nvPr>
        </p:nvSpPr>
        <p:spPr/>
        <p:txBody>
          <a:bodyPr/>
          <a:lstStyle/>
          <a:p>
            <a:fld id="{2BA7FD4A-9C80-4686-8DCF-A8495AFD1EB4}" type="slidenum">
              <a:rPr lang="en-GB" smtClean="0"/>
              <a:t>3</a:t>
            </a:fld>
            <a:endParaRPr lang="en-GB"/>
          </a:p>
        </p:txBody>
      </p:sp>
    </p:spTree>
    <p:extLst>
      <p:ext uri="{BB962C8B-B14F-4D97-AF65-F5344CB8AC3E}">
        <p14:creationId xmlns:p14="http://schemas.microsoft.com/office/powerpoint/2010/main" val="385041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No, Paula piensa que este tipo de supersticiones son extrañas y esto nos muestra que la España moderna cuestiona este tipo de creencias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BA7FD4A-9C80-4686-8DCF-A8495AFD1EB4}" type="slidenum">
              <a:rPr lang="en-GB" smtClean="0"/>
              <a:t>5</a:t>
            </a:fld>
            <a:endParaRPr lang="en-GB"/>
          </a:p>
        </p:txBody>
      </p:sp>
    </p:spTree>
    <p:extLst>
      <p:ext uri="{BB962C8B-B14F-4D97-AF65-F5344CB8AC3E}">
        <p14:creationId xmlns:p14="http://schemas.microsoft.com/office/powerpoint/2010/main" val="260953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A7FD4A-9C80-4686-8DCF-A8495AFD1EB4}" type="slidenum">
              <a:rPr lang="en-GB" smtClean="0"/>
              <a:t>14</a:t>
            </a:fld>
            <a:endParaRPr lang="en-GB"/>
          </a:p>
        </p:txBody>
      </p:sp>
    </p:spTree>
    <p:extLst>
      <p:ext uri="{BB962C8B-B14F-4D97-AF65-F5344CB8AC3E}">
        <p14:creationId xmlns:p14="http://schemas.microsoft.com/office/powerpoint/2010/main" val="315223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CEA1C-B17B-47BB-AA7E-C5092305FF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543EB-5D74-49F6-B88C-0B20F8489B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694E0-4A70-40E5-BD5E-73FD5455E71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8746-E5E2-441F-B554-13133E6BFDA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C24522-BCAA-420B-8F73-91FD50ED232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1FB488-2830-400A-9D5F-78D3E4AA14E6}"/>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91223EB3-1D6F-422C-9169-FD025434A6A4}"/>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B21E543D-E909-46DF-AB3B-16C03C5FE80F}"/>
              </a:ext>
            </a:extLst>
          </p:cNvPr>
          <p:cNvSpPr>
            <a:spLocks noGrp="1"/>
          </p:cNvSpPr>
          <p:nvPr>
            <p:ph type="sldNum" sz="quarter" idx="12"/>
          </p:nvPr>
        </p:nvSpPr>
        <p:spPr/>
        <p:txBody>
          <a:bodyPr/>
          <a:lstStyle>
            <a:lvl1pPr>
              <a:defRPr/>
            </a:lvl1pPr>
          </a:lstStyle>
          <a:p>
            <a:fld id="{ECA71177-B76A-45E8-BB9B-60C9945234EA}" type="slidenum">
              <a:rPr lang="en-GB" altLang="en-US"/>
              <a:pPr/>
              <a:t>‹#›</a:t>
            </a:fld>
            <a:endParaRPr lang="en-GB" altLang="en-US"/>
          </a:p>
        </p:txBody>
      </p:sp>
    </p:spTree>
    <p:extLst>
      <p:ext uri="{BB962C8B-B14F-4D97-AF65-F5344CB8AC3E}">
        <p14:creationId xmlns:p14="http://schemas.microsoft.com/office/powerpoint/2010/main" val="3073414614"/>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6EAC-7A49-487E-AAE7-79C5A10CC5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7ED142-15FA-4A1D-BC5B-B384386EB0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3D2DA-B481-41E0-97AE-01FC360891F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8DA568E8-627E-4873-8F42-E8C1C2FA9EC3}"/>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08D237A2-2DBD-48DD-B989-DFD0223166A1}"/>
              </a:ext>
            </a:extLst>
          </p:cNvPr>
          <p:cNvSpPr>
            <a:spLocks noGrp="1"/>
          </p:cNvSpPr>
          <p:nvPr>
            <p:ph type="sldNum" sz="quarter" idx="12"/>
          </p:nvPr>
        </p:nvSpPr>
        <p:spPr/>
        <p:txBody>
          <a:bodyPr/>
          <a:lstStyle>
            <a:lvl1pPr>
              <a:defRPr/>
            </a:lvl1pPr>
          </a:lstStyle>
          <a:p>
            <a:fld id="{7EACB7BB-A575-444E-AD38-124FFFC05977}" type="slidenum">
              <a:rPr lang="en-GB" altLang="en-US"/>
              <a:pPr/>
              <a:t>‹#›</a:t>
            </a:fld>
            <a:endParaRPr lang="en-GB" altLang="en-US"/>
          </a:p>
        </p:txBody>
      </p:sp>
    </p:spTree>
    <p:extLst>
      <p:ext uri="{BB962C8B-B14F-4D97-AF65-F5344CB8AC3E}">
        <p14:creationId xmlns:p14="http://schemas.microsoft.com/office/powerpoint/2010/main" val="3829501618"/>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EFB0-0705-41C7-88C1-2AB9D7E8B69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731D87-E152-4A3D-9F2B-DDDD4A98DFE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823C06E-B047-42A5-802B-DDBAAFF0FA8E}"/>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E67606DE-B0D7-4200-928F-E2E19457F71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A9E0E464-CF7F-4F75-8E23-C862BFB4FEDD}"/>
              </a:ext>
            </a:extLst>
          </p:cNvPr>
          <p:cNvSpPr>
            <a:spLocks noGrp="1"/>
          </p:cNvSpPr>
          <p:nvPr>
            <p:ph type="sldNum" sz="quarter" idx="12"/>
          </p:nvPr>
        </p:nvSpPr>
        <p:spPr/>
        <p:txBody>
          <a:bodyPr/>
          <a:lstStyle>
            <a:lvl1pPr>
              <a:defRPr/>
            </a:lvl1pPr>
          </a:lstStyle>
          <a:p>
            <a:fld id="{DDC422E7-BFC0-49D3-A2A5-0D8F5D74A996}" type="slidenum">
              <a:rPr lang="en-GB" altLang="en-US"/>
              <a:pPr/>
              <a:t>‹#›</a:t>
            </a:fld>
            <a:endParaRPr lang="en-GB" altLang="en-US"/>
          </a:p>
        </p:txBody>
      </p:sp>
    </p:spTree>
    <p:extLst>
      <p:ext uri="{BB962C8B-B14F-4D97-AF65-F5344CB8AC3E}">
        <p14:creationId xmlns:p14="http://schemas.microsoft.com/office/powerpoint/2010/main" val="3617145565"/>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1955-5EBC-46BB-970C-A7B56B4408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9070EB-7FC9-41B2-A063-CC6EFDFE8B33}"/>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DFED24-F76F-4D88-A428-B4F6AEE32A1F}"/>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611616-3E59-40EE-8055-5BE93F24D78E}"/>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874FC5E6-0E3C-44EE-B2B3-581E63F00BE5}"/>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2F50A63A-35C6-40B0-BBDC-E645965D0D05}"/>
              </a:ext>
            </a:extLst>
          </p:cNvPr>
          <p:cNvSpPr>
            <a:spLocks noGrp="1"/>
          </p:cNvSpPr>
          <p:nvPr>
            <p:ph type="sldNum" sz="quarter" idx="12"/>
          </p:nvPr>
        </p:nvSpPr>
        <p:spPr/>
        <p:txBody>
          <a:bodyPr/>
          <a:lstStyle>
            <a:lvl1pPr>
              <a:defRPr/>
            </a:lvl1pPr>
          </a:lstStyle>
          <a:p>
            <a:fld id="{69679554-30B8-43A3-AEA5-22AC53F56C87}" type="slidenum">
              <a:rPr lang="en-GB" altLang="en-US"/>
              <a:pPr/>
              <a:t>‹#›</a:t>
            </a:fld>
            <a:endParaRPr lang="en-GB" altLang="en-US"/>
          </a:p>
        </p:txBody>
      </p:sp>
    </p:spTree>
    <p:extLst>
      <p:ext uri="{BB962C8B-B14F-4D97-AF65-F5344CB8AC3E}">
        <p14:creationId xmlns:p14="http://schemas.microsoft.com/office/powerpoint/2010/main" val="1425791078"/>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873E-B20A-4A9C-8C9B-FE811D954C2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59A4C8-F785-4DDC-B18A-BAB63397B66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1168C7-2E62-4864-8D29-AD9637A4492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114672-08B0-4A2F-A6C6-E588E588B39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15D733-8E63-4A25-8955-A0F593CF86C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AEA05A-7E03-4E76-B2DC-40DCF9D11652}"/>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4B999820-8B10-4BD1-BB13-CAA9F3C86986}"/>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D7D74E1E-D780-4D68-A3C3-F99530C8A278}"/>
              </a:ext>
            </a:extLst>
          </p:cNvPr>
          <p:cNvSpPr>
            <a:spLocks noGrp="1"/>
          </p:cNvSpPr>
          <p:nvPr>
            <p:ph type="sldNum" sz="quarter" idx="12"/>
          </p:nvPr>
        </p:nvSpPr>
        <p:spPr/>
        <p:txBody>
          <a:bodyPr/>
          <a:lstStyle>
            <a:lvl1pPr>
              <a:defRPr/>
            </a:lvl1pPr>
          </a:lstStyle>
          <a:p>
            <a:fld id="{7F2B7661-6FAC-4F5F-B21E-E01AB6103309}" type="slidenum">
              <a:rPr lang="en-GB" altLang="en-US"/>
              <a:pPr/>
              <a:t>‹#›</a:t>
            </a:fld>
            <a:endParaRPr lang="en-GB" altLang="en-US"/>
          </a:p>
        </p:txBody>
      </p:sp>
    </p:spTree>
    <p:extLst>
      <p:ext uri="{BB962C8B-B14F-4D97-AF65-F5344CB8AC3E}">
        <p14:creationId xmlns:p14="http://schemas.microsoft.com/office/powerpoint/2010/main" val="3913415787"/>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86AA-ADEA-421C-97DD-218AD344E4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B4009D-507C-465D-A423-88BB93F314AC}"/>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F38CB175-2481-4643-8750-B58168E807AA}"/>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1A191002-355F-4FA1-BA3C-0B4E46B23D93}"/>
              </a:ext>
            </a:extLst>
          </p:cNvPr>
          <p:cNvSpPr>
            <a:spLocks noGrp="1"/>
          </p:cNvSpPr>
          <p:nvPr>
            <p:ph type="sldNum" sz="quarter" idx="12"/>
          </p:nvPr>
        </p:nvSpPr>
        <p:spPr/>
        <p:txBody>
          <a:bodyPr/>
          <a:lstStyle>
            <a:lvl1pPr>
              <a:defRPr/>
            </a:lvl1pPr>
          </a:lstStyle>
          <a:p>
            <a:fld id="{8D8C08CE-D772-4D7A-B720-C926D70A3076}" type="slidenum">
              <a:rPr lang="en-GB" altLang="en-US"/>
              <a:pPr/>
              <a:t>‹#›</a:t>
            </a:fld>
            <a:endParaRPr lang="en-GB" altLang="en-US"/>
          </a:p>
        </p:txBody>
      </p:sp>
    </p:spTree>
    <p:extLst>
      <p:ext uri="{BB962C8B-B14F-4D97-AF65-F5344CB8AC3E}">
        <p14:creationId xmlns:p14="http://schemas.microsoft.com/office/powerpoint/2010/main" val="421811131"/>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875E51-5F5E-47E0-BC8E-771C6EEFAFC2}"/>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3A2DC2D1-F836-45C6-9090-B2AED9AB4C01}"/>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DB18222F-3045-470A-8938-A388E900B003}"/>
              </a:ext>
            </a:extLst>
          </p:cNvPr>
          <p:cNvSpPr>
            <a:spLocks noGrp="1"/>
          </p:cNvSpPr>
          <p:nvPr>
            <p:ph type="sldNum" sz="quarter" idx="12"/>
          </p:nvPr>
        </p:nvSpPr>
        <p:spPr/>
        <p:txBody>
          <a:bodyPr/>
          <a:lstStyle>
            <a:lvl1pPr>
              <a:defRPr/>
            </a:lvl1pPr>
          </a:lstStyle>
          <a:p>
            <a:fld id="{6B399BC0-44F7-4916-BB00-6B70EC23E5CC}" type="slidenum">
              <a:rPr lang="en-GB" altLang="en-US"/>
              <a:pPr/>
              <a:t>‹#›</a:t>
            </a:fld>
            <a:endParaRPr lang="en-GB" altLang="en-US"/>
          </a:p>
        </p:txBody>
      </p:sp>
    </p:spTree>
    <p:extLst>
      <p:ext uri="{BB962C8B-B14F-4D97-AF65-F5344CB8AC3E}">
        <p14:creationId xmlns:p14="http://schemas.microsoft.com/office/powerpoint/2010/main" val="3110577072"/>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65DA-CC52-470F-9D33-7C6A0329AC4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28D240-F5F1-4D1A-986A-2B79F1D965A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3E2ACD-A036-4336-B206-58B69B37E2D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D810CD-17A8-499F-9C67-2FF3366D418F}"/>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0395ADB0-8541-4745-A491-57505E880472}"/>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C5B31172-1F44-47B6-8B5C-D834861F4F5A}"/>
              </a:ext>
            </a:extLst>
          </p:cNvPr>
          <p:cNvSpPr>
            <a:spLocks noGrp="1"/>
          </p:cNvSpPr>
          <p:nvPr>
            <p:ph type="sldNum" sz="quarter" idx="12"/>
          </p:nvPr>
        </p:nvSpPr>
        <p:spPr/>
        <p:txBody>
          <a:bodyPr/>
          <a:lstStyle>
            <a:lvl1pPr>
              <a:defRPr/>
            </a:lvl1pPr>
          </a:lstStyle>
          <a:p>
            <a:fld id="{EFA21215-CF46-4885-8EBD-78569B703D9A}" type="slidenum">
              <a:rPr lang="en-GB" altLang="en-US"/>
              <a:pPr/>
              <a:t>‹#›</a:t>
            </a:fld>
            <a:endParaRPr lang="en-GB" altLang="en-US"/>
          </a:p>
        </p:txBody>
      </p:sp>
    </p:spTree>
    <p:extLst>
      <p:ext uri="{BB962C8B-B14F-4D97-AF65-F5344CB8AC3E}">
        <p14:creationId xmlns:p14="http://schemas.microsoft.com/office/powerpoint/2010/main" val="1402029976"/>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83159-8097-46CB-B54A-04945D0AE4D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027E-0316-490C-8AC8-97AC3005AB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3BB9F9-D2DF-4A7B-87B4-95BB1B2EA2F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99A620-2099-45FC-9439-C8FDF85981C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180066-D528-4ED5-B936-92ACCB8943F9}"/>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6A75D709-6BBE-44FF-A46E-DE4B5E7F3EF2}"/>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593B7BF8-4A8B-4519-AFF6-8101BE311706}"/>
              </a:ext>
            </a:extLst>
          </p:cNvPr>
          <p:cNvSpPr>
            <a:spLocks noGrp="1"/>
          </p:cNvSpPr>
          <p:nvPr>
            <p:ph type="sldNum" sz="quarter" idx="12"/>
          </p:nvPr>
        </p:nvSpPr>
        <p:spPr/>
        <p:txBody>
          <a:bodyPr/>
          <a:lstStyle>
            <a:lvl1pPr>
              <a:defRPr/>
            </a:lvl1pPr>
          </a:lstStyle>
          <a:p>
            <a:fld id="{DFE98CCF-8AFC-45C4-9461-B5BBA9AAF847}" type="slidenum">
              <a:rPr lang="en-GB" altLang="en-US"/>
              <a:pPr/>
              <a:t>‹#›</a:t>
            </a:fld>
            <a:endParaRPr lang="en-GB" altLang="en-US"/>
          </a:p>
        </p:txBody>
      </p:sp>
    </p:spTree>
    <p:extLst>
      <p:ext uri="{BB962C8B-B14F-4D97-AF65-F5344CB8AC3E}">
        <p14:creationId xmlns:p14="http://schemas.microsoft.com/office/powerpoint/2010/main" val="156320423"/>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0CC8-503D-4DC6-8F2A-2B61604916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F2A526-022B-4869-8DFB-AC6D69790E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A60134-3D0A-4FDC-A572-20F15842BDD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B78AC17-0D7F-482F-9270-6E4E2E95719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8CFCBD5E-8AF4-417C-BFD7-2A1C84D60A5C}"/>
              </a:ext>
            </a:extLst>
          </p:cNvPr>
          <p:cNvSpPr>
            <a:spLocks noGrp="1"/>
          </p:cNvSpPr>
          <p:nvPr>
            <p:ph type="sldNum" sz="quarter" idx="12"/>
          </p:nvPr>
        </p:nvSpPr>
        <p:spPr/>
        <p:txBody>
          <a:bodyPr/>
          <a:lstStyle>
            <a:lvl1pPr>
              <a:defRPr/>
            </a:lvl1pPr>
          </a:lstStyle>
          <a:p>
            <a:fld id="{34557AF7-4468-4FB5-818A-B205C058BC7A}" type="slidenum">
              <a:rPr lang="en-GB" altLang="en-US"/>
              <a:pPr/>
              <a:t>‹#›</a:t>
            </a:fld>
            <a:endParaRPr lang="en-GB" altLang="en-US"/>
          </a:p>
        </p:txBody>
      </p:sp>
    </p:spTree>
    <p:extLst>
      <p:ext uri="{BB962C8B-B14F-4D97-AF65-F5344CB8AC3E}">
        <p14:creationId xmlns:p14="http://schemas.microsoft.com/office/powerpoint/2010/main" val="3452742769"/>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104A9-FA81-45BD-B5B3-88894C31738F}"/>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F2CF93-1A4D-4D65-B710-8E605476CD0D}"/>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8E18A5-FD59-455C-9D05-0B5541BDB6B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24B46E95-7ADD-455D-BAB1-0ED296AAEC9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8A1773D1-AB70-40CF-859B-F3FCCDFB7AB8}"/>
              </a:ext>
            </a:extLst>
          </p:cNvPr>
          <p:cNvSpPr>
            <a:spLocks noGrp="1"/>
          </p:cNvSpPr>
          <p:nvPr>
            <p:ph type="sldNum" sz="quarter" idx="12"/>
          </p:nvPr>
        </p:nvSpPr>
        <p:spPr/>
        <p:txBody>
          <a:bodyPr/>
          <a:lstStyle>
            <a:lvl1pPr>
              <a:defRPr/>
            </a:lvl1pPr>
          </a:lstStyle>
          <a:p>
            <a:fld id="{82FBDC69-ABA4-404E-94AD-E057983C951C}" type="slidenum">
              <a:rPr lang="en-GB" altLang="en-US"/>
              <a:pPr/>
              <a:t>‹#›</a:t>
            </a:fld>
            <a:endParaRPr lang="en-GB" altLang="en-US"/>
          </a:p>
        </p:txBody>
      </p:sp>
    </p:spTree>
    <p:extLst>
      <p:ext uri="{BB962C8B-B14F-4D97-AF65-F5344CB8AC3E}">
        <p14:creationId xmlns:p14="http://schemas.microsoft.com/office/powerpoint/2010/main" val="2010303704"/>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_tradnl"/>
          </a:p>
        </p:txBody>
      </p:sp>
      <p:sp>
        <p:nvSpPr>
          <p:cNvPr id="4" name="Date Placeholder 3"/>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3547683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3387944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1987495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1368508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829080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Date Placeholder 2"/>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982726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6975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296C3-2B0C-4BC9-9BC5-8F7DCE04871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2850338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3268580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2227004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96BBB56B-A054-4ABA-B57C-706C5345CF2D}" type="datetimeFigureOut">
              <a:rPr lang="en-US" smtClean="0"/>
              <a:t>11/30/2018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122131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59219E-122A-4F66-B8F1-DD9FDB62A2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5AC417-FBD4-4AD9-9082-DCDDD82620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A935B0-4ADB-493E-9A48-DBBA9EE0AF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28AAF3-6203-45C8-B079-C74436DF41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DF8BD2-208E-4330-B5F4-03D80BD3B0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48B391-4DD7-4D3C-BB3F-B28D2CB19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B86A1-F0DB-4EE7-9CAD-FDE79943FC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47F50C2-E525-4A6E-ACB3-E17EF5525BB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5763776-086F-438F-B95D-4C1B14A9534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4BF9E11-3A59-4454-965B-2CF855444C2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a:extLst>
              <a:ext uri="{FF2B5EF4-FFF2-40B4-BE49-F238E27FC236}">
                <a16:creationId xmlns:a16="http://schemas.microsoft.com/office/drawing/2014/main" id="{C12427A9-E317-4B35-9C40-037CA26E4CB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a:extLst>
              <a:ext uri="{FF2B5EF4-FFF2-40B4-BE49-F238E27FC236}">
                <a16:creationId xmlns:a16="http://schemas.microsoft.com/office/drawing/2014/main" id="{7F098799-BAEE-4444-AAEE-DBDDBB3335A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CD4B2C-6918-4C6B-8D56-25940CD48BE5}" type="slidenum">
              <a:rPr lang="en-GB" altLang="en-US"/>
              <a:pPr/>
              <a:t>‹#›</a:t>
            </a:fld>
            <a:endParaRPr lang="en-GB" altLang="en-US"/>
          </a:p>
        </p:txBody>
      </p:sp>
    </p:spTree>
    <p:extLst>
      <p:ext uri="{BB962C8B-B14F-4D97-AF65-F5344CB8AC3E}">
        <p14:creationId xmlns:p14="http://schemas.microsoft.com/office/powerpoint/2010/main" val="1946966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r"/>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BB56B-A054-4ABA-B57C-706C5345CF2D}" type="datetimeFigureOut">
              <a:rPr lang="en-US" smtClean="0"/>
              <a:t>11/30/2018</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D7120-C124-4505-9136-5013A57A9AFA}" type="slidenum">
              <a:rPr lang="es-ES_tradnl" smtClean="0"/>
              <a:t>‹#›</a:t>
            </a:fld>
            <a:endParaRPr lang="es-ES_tradnl"/>
          </a:p>
        </p:txBody>
      </p:sp>
    </p:spTree>
    <p:extLst>
      <p:ext uri="{BB962C8B-B14F-4D97-AF65-F5344CB8AC3E}">
        <p14:creationId xmlns:p14="http://schemas.microsoft.com/office/powerpoint/2010/main" val="13426720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656A8A-75BF-48ED-9131-E4D5A37CF2CD}"/>
              </a:ext>
            </a:extLst>
          </p:cNvPr>
          <p:cNvPicPr>
            <a:picLocks noGrp="1" noChangeAspect="1"/>
          </p:cNvPicPr>
          <p:nvPr>
            <p:ph idx="1"/>
          </p:nvPr>
        </p:nvPicPr>
        <p:blipFill>
          <a:blip r:embed="rId3"/>
          <a:stretch>
            <a:fillRect/>
          </a:stretch>
        </p:blipFill>
        <p:spPr>
          <a:xfrm>
            <a:off x="0" y="0"/>
            <a:ext cx="4257675" cy="3819525"/>
          </a:xfrm>
          <a:prstGeom prst="rect">
            <a:avLst/>
          </a:prstGeom>
        </p:spPr>
      </p:pic>
      <p:pic>
        <p:nvPicPr>
          <p:cNvPr id="5" name="Picture 4">
            <a:extLst>
              <a:ext uri="{FF2B5EF4-FFF2-40B4-BE49-F238E27FC236}">
                <a16:creationId xmlns:a16="http://schemas.microsoft.com/office/drawing/2014/main" id="{9962B94A-23D4-4EC6-B4B2-7C4E3E10CC7E}"/>
              </a:ext>
            </a:extLst>
          </p:cNvPr>
          <p:cNvPicPr>
            <a:picLocks noChangeAspect="1"/>
          </p:cNvPicPr>
          <p:nvPr/>
        </p:nvPicPr>
        <p:blipFill>
          <a:blip r:embed="rId4"/>
          <a:stretch>
            <a:fillRect/>
          </a:stretch>
        </p:blipFill>
        <p:spPr>
          <a:xfrm>
            <a:off x="4230890" y="3645024"/>
            <a:ext cx="4804837" cy="2826034"/>
          </a:xfrm>
          <a:prstGeom prst="rect">
            <a:avLst/>
          </a:prstGeom>
        </p:spPr>
      </p:pic>
      <p:pic>
        <p:nvPicPr>
          <p:cNvPr id="9" name="Picture 2">
            <a:extLst>
              <a:ext uri="{FF2B5EF4-FFF2-40B4-BE49-F238E27FC236}">
                <a16:creationId xmlns:a16="http://schemas.microsoft.com/office/drawing/2014/main" id="{D1E7ECB0-435B-4D92-A940-883E220EEFDA}"/>
              </a:ext>
            </a:extLst>
          </p:cNvPr>
          <p:cNvPicPr>
            <a:picLocks noChangeAspect="1" noChangeArrowheads="1"/>
          </p:cNvPicPr>
          <p:nvPr/>
        </p:nvPicPr>
        <p:blipFill rotWithShape="1">
          <a:blip r:embed="rId5" cstate="print"/>
          <a:srcRect t="14092" b="15407"/>
          <a:stretch/>
        </p:blipFill>
        <p:spPr bwMode="auto">
          <a:xfrm>
            <a:off x="4436618" y="188640"/>
            <a:ext cx="4393379" cy="3240360"/>
          </a:xfrm>
          <a:prstGeom prst="rect">
            <a:avLst/>
          </a:prstGeom>
          <a:noFill/>
          <a:ln w="9525">
            <a:noFill/>
            <a:miter lim="800000"/>
            <a:headEnd/>
            <a:tailEnd/>
          </a:ln>
        </p:spPr>
      </p:pic>
      <p:pic>
        <p:nvPicPr>
          <p:cNvPr id="11" name="Picture 2">
            <a:extLst>
              <a:ext uri="{FF2B5EF4-FFF2-40B4-BE49-F238E27FC236}">
                <a16:creationId xmlns:a16="http://schemas.microsoft.com/office/drawing/2014/main" id="{A7C5DECB-6E97-4849-8205-5E91C4CBF730}"/>
              </a:ext>
            </a:extLst>
          </p:cNvPr>
          <p:cNvPicPr>
            <a:picLocks noChangeAspect="1" noChangeArrowheads="1"/>
          </p:cNvPicPr>
          <p:nvPr/>
        </p:nvPicPr>
        <p:blipFill rotWithShape="1">
          <a:blip r:embed="rId6" cstate="print"/>
          <a:srcRect l="1369" t="14665" r="7559" b="8924"/>
          <a:stretch/>
        </p:blipFill>
        <p:spPr bwMode="auto">
          <a:xfrm>
            <a:off x="-26786" y="3819525"/>
            <a:ext cx="4257676" cy="2906887"/>
          </a:xfrm>
          <a:prstGeom prst="rect">
            <a:avLst/>
          </a:prstGeom>
          <a:noFill/>
          <a:ln w="9525">
            <a:noFill/>
            <a:miter lim="800000"/>
            <a:headEnd/>
            <a:tailEnd/>
          </a:ln>
        </p:spPr>
      </p:pic>
    </p:spTree>
    <p:extLst>
      <p:ext uri="{BB962C8B-B14F-4D97-AF65-F5344CB8AC3E}">
        <p14:creationId xmlns:p14="http://schemas.microsoft.com/office/powerpoint/2010/main" val="1249912762"/>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955" y="857232"/>
            <a:ext cx="9013045"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El </a:t>
            </a:r>
            <a:r>
              <a:rPr kumimoji="0" lang="en-US" sz="5400" b="1" i="0" u="none" strike="noStrike" kern="1200" cap="none" spc="0" normalizeH="0" baseline="0" noProof="0" dirty="0" err="1">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tema</a:t>
            </a:r>
            <a:r>
              <a:rPr kumimoji="0" lang="en-US" sz="54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 de la </a:t>
            </a:r>
            <a:r>
              <a:rPr kumimoji="0" lang="en-US" sz="5400" b="1" i="0" u="none" strike="noStrike" kern="1200" cap="none" spc="0" normalizeH="0" baseline="0" noProof="0" dirty="0" err="1">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muerte</a:t>
            </a:r>
            <a:r>
              <a:rPr kumimoji="0" lang="en-US" sz="54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 en </a:t>
            </a:r>
            <a:r>
              <a:rPr kumimoji="0" lang="en-US" sz="5400" b="1" i="0" u="none" strike="noStrike" kern="1200" cap="none" spc="0" normalizeH="0" baseline="0" noProof="0" dirty="0" err="1">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Volver</a:t>
            </a:r>
            <a:endParaRPr kumimoji="0" lang="en-US" sz="54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endParaRPr>
          </a:p>
        </p:txBody>
      </p:sp>
      <p:sp>
        <p:nvSpPr>
          <p:cNvPr id="6145" name="Rectangle 1"/>
          <p:cNvSpPr>
            <a:spLocks noChangeArrowheads="1"/>
          </p:cNvSpPr>
          <p:nvPr/>
        </p:nvSpPr>
        <p:spPr bwMode="auto">
          <a:xfrm>
            <a:off x="428596" y="2000240"/>
            <a:ext cx="80010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5400" b="1" i="0" u="none" strike="noStrike" kern="1200" cap="none" spc="0" normalizeH="0" baseline="0" noProof="0" dirty="0">
                <a:ln>
                  <a:noFill/>
                </a:ln>
                <a:solidFill>
                  <a:srgbClr val="000000"/>
                </a:solidFill>
                <a:effectLst/>
                <a:uLnTx/>
                <a:uFillTx/>
                <a:latin typeface="Georgia" pitchFamily="18" charset="0"/>
                <a:ea typeface="Times New Roman" pitchFamily="18" charset="0"/>
                <a:cs typeface="Times New Roman" pitchFamily="18" charset="0"/>
              </a:rPr>
              <a:t>"La muerte en La Mancha est</a:t>
            </a:r>
            <a:r>
              <a:rPr kumimoji="0" lang="es-ES_tradnl" sz="5400" b="1" i="0" u="none" strike="noStrike" kern="1200" cap="none" spc="0" normalizeH="0" baseline="0" noProof="0" dirty="0">
                <a:ln>
                  <a:noFill/>
                </a:ln>
                <a:solidFill>
                  <a:srgbClr val="000000"/>
                </a:solidFill>
                <a:effectLst/>
                <a:uLnTx/>
                <a:uFillTx/>
                <a:latin typeface="Calibri"/>
                <a:ea typeface="Times New Roman" pitchFamily="18" charset="0"/>
                <a:cs typeface="Times New Roman" pitchFamily="18" charset="0"/>
              </a:rPr>
              <a:t>á</a:t>
            </a:r>
            <a:r>
              <a:rPr kumimoji="0" lang="es-ES_tradnl" sz="5400" b="1" i="0" u="none" strike="noStrike" kern="1200" cap="none" spc="0" normalizeH="0" baseline="0" noProof="0" dirty="0">
                <a:ln>
                  <a:noFill/>
                </a:ln>
                <a:solidFill>
                  <a:srgbClr val="000000"/>
                </a:solidFill>
                <a:effectLst/>
                <a:uLnTx/>
                <a:uFillTx/>
                <a:latin typeface="Georgia" pitchFamily="18" charset="0"/>
                <a:ea typeface="Times New Roman" pitchFamily="18" charset="0"/>
                <a:cs typeface="Times New Roman" pitchFamily="18" charset="0"/>
              </a:rPr>
              <a:t> llena de vida y de gracia"</a:t>
            </a:r>
            <a:endParaRPr kumimoji="0" lang="es-ES_tradnl" sz="5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146" name="Rectangle 2"/>
          <p:cNvSpPr>
            <a:spLocks noChangeArrowheads="1"/>
          </p:cNvSpPr>
          <p:nvPr/>
        </p:nvSpPr>
        <p:spPr bwMode="auto">
          <a:xfrm>
            <a:off x="428596" y="4714884"/>
            <a:ext cx="8201284"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La muerte era algo cotidiano, social, algo que se compart</a:t>
            </a:r>
            <a:r>
              <a:rPr kumimoji="0" lang="es-ES_tradnl" sz="2000" b="0" i="0" u="none" strike="noStrike" kern="1200" cap="none" spc="0" normalizeH="0" baseline="0" noProof="0" dirty="0">
                <a:ln>
                  <a:noFill/>
                </a:ln>
                <a:solidFill>
                  <a:srgbClr val="333333"/>
                </a:solidFill>
                <a:effectLst/>
                <a:uLnTx/>
                <a:uFillTx/>
                <a:latin typeface="Calibri"/>
                <a:ea typeface="Times New Roman" pitchFamily="18" charset="0"/>
                <a:cs typeface="Times New Roman" pitchFamily="18" charset="0"/>
              </a:rPr>
              <a:t>í</a:t>
            </a:r>
            <a:r>
              <a:rPr kumimoji="0" lang="es-ES_tradnl" sz="2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El dolor estaba dentro de las personas, pero fuera, en las casas,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en los cementerios, lo que hab</a:t>
            </a:r>
            <a:r>
              <a:rPr kumimoji="0" lang="es-ES_tradnl" sz="2000" b="0" i="0" u="none" strike="noStrike" kern="1200" cap="none" spc="0" normalizeH="0" baseline="0" noProof="0" dirty="0">
                <a:ln>
                  <a:noFill/>
                </a:ln>
                <a:solidFill>
                  <a:srgbClr val="333333"/>
                </a:solidFill>
                <a:effectLst/>
                <a:uLnTx/>
                <a:uFillTx/>
                <a:latin typeface="Calibri"/>
                <a:ea typeface="Times New Roman" pitchFamily="18" charset="0"/>
                <a:cs typeface="Times New Roman" pitchFamily="18" charset="0"/>
              </a:rPr>
              <a:t>í</a:t>
            </a:r>
            <a:r>
              <a:rPr kumimoji="0" lang="es-ES_tradnl" sz="2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a era otra cosa, un rito social tan festivo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como una boda o un bautizo. Se conviv</a:t>
            </a:r>
            <a:r>
              <a:rPr kumimoji="0" lang="es-ES_tradnl" sz="2000" b="0" i="0" u="none" strike="noStrike" kern="1200" cap="none" spc="0" normalizeH="0" baseline="0" noProof="0" dirty="0">
                <a:ln>
                  <a:noFill/>
                </a:ln>
                <a:solidFill>
                  <a:srgbClr val="333333"/>
                </a:solidFill>
                <a:effectLst/>
                <a:uLnTx/>
                <a:uFillTx/>
                <a:latin typeface="Calibri"/>
                <a:ea typeface="Times New Roman" pitchFamily="18" charset="0"/>
                <a:cs typeface="Times New Roman" pitchFamily="18" charset="0"/>
              </a:rPr>
              <a:t>í</a:t>
            </a:r>
            <a:r>
              <a:rPr kumimoji="0" lang="es-ES_tradnl" sz="2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a con la muerte sin miedo.</a:t>
            </a:r>
            <a:endParaRPr kumimoji="0" lang="es-ES_tradnl"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p:txBody>
          <a:bodyPr/>
          <a:lstStyle/>
          <a:p>
            <a:endParaRPr lang="es-ES_tradnl"/>
          </a:p>
        </p:txBody>
      </p:sp>
      <p:pic>
        <p:nvPicPr>
          <p:cNvPr id="5122" name="Picture 2"/>
          <p:cNvPicPr>
            <a:picLocks noChangeAspect="1" noChangeArrowheads="1"/>
          </p:cNvPicPr>
          <p:nvPr/>
        </p:nvPicPr>
        <p:blipFill>
          <a:blip r:embed="rId2" cstate="print"/>
          <a:srcRect/>
          <a:stretch>
            <a:fillRect/>
          </a:stretch>
        </p:blipFill>
        <p:spPr bwMode="auto">
          <a:xfrm>
            <a:off x="571472" y="928670"/>
            <a:ext cx="7848608" cy="490538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928662" y="500042"/>
            <a:ext cx="735808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4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El viento ensucia las tumbas, las llenas de polvo y yerbajos. En mi pueblo, las mujeres iban a los cementerios a cuidar y limpiar su tumba.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4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Pero con alegr</a:t>
            </a:r>
            <a:r>
              <a:rPr kumimoji="0" lang="es-ES_tradnl" sz="4000" b="0" i="0" u="none" strike="noStrike" kern="1200" cap="none" spc="0" normalizeH="0" baseline="0" noProof="0" dirty="0">
                <a:ln>
                  <a:noFill/>
                </a:ln>
                <a:solidFill>
                  <a:srgbClr val="333333"/>
                </a:solidFill>
                <a:effectLst/>
                <a:uLnTx/>
                <a:uFillTx/>
                <a:latin typeface="Calibri"/>
                <a:ea typeface="Times New Roman" pitchFamily="18" charset="0"/>
                <a:cs typeface="Times New Roman" pitchFamily="18" charset="0"/>
              </a:rPr>
              <a:t>í</a:t>
            </a:r>
            <a:r>
              <a:rPr kumimoji="0" lang="es-ES_tradnl" sz="4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a, sin miedo, como una actividad m</a:t>
            </a:r>
            <a:r>
              <a:rPr kumimoji="0" lang="es-ES_tradnl" sz="4000" b="0" i="0" u="none" strike="noStrike" kern="1200" cap="none" spc="0" normalizeH="0" baseline="0" noProof="0" dirty="0">
                <a:ln>
                  <a:noFill/>
                </a:ln>
                <a:solidFill>
                  <a:srgbClr val="333333"/>
                </a:solidFill>
                <a:effectLst/>
                <a:uLnTx/>
                <a:uFillTx/>
                <a:latin typeface="Calibri"/>
                <a:ea typeface="Times New Roman" pitchFamily="18" charset="0"/>
                <a:cs typeface="Times New Roman" pitchFamily="18" charset="0"/>
              </a:rPr>
              <a:t>á</a:t>
            </a:r>
            <a:r>
              <a:rPr kumimoji="0" lang="es-ES_tradnl" sz="4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4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La muerte en La Mancha est</a:t>
            </a:r>
            <a:r>
              <a:rPr kumimoji="0" lang="es-ES_tradnl" sz="4000" b="0" i="0" u="none" strike="noStrike" kern="1200" cap="none" spc="0" normalizeH="0" baseline="0" noProof="0" dirty="0">
                <a:ln>
                  <a:noFill/>
                </a:ln>
                <a:solidFill>
                  <a:srgbClr val="333333"/>
                </a:solidFill>
                <a:effectLst/>
                <a:uLnTx/>
                <a:uFillTx/>
                <a:latin typeface="Calibri"/>
                <a:ea typeface="Times New Roman" pitchFamily="18" charset="0"/>
                <a:cs typeface="Times New Roman" pitchFamily="18" charset="0"/>
              </a:rPr>
              <a:t>á</a:t>
            </a:r>
            <a:r>
              <a:rPr kumimoji="0" lang="es-ES_tradnl" sz="4000" b="0" i="0" u="none" strike="noStrike" kern="1200" cap="none" spc="0" normalizeH="0" baseline="0" noProof="0" dirty="0">
                <a:ln>
                  <a:noFill/>
                </a:ln>
                <a:solidFill>
                  <a:srgbClr val="333333"/>
                </a:solidFill>
                <a:effectLst/>
                <a:uLnTx/>
                <a:uFillTx/>
                <a:latin typeface="Georgia" pitchFamily="18" charset="0"/>
                <a:ea typeface="Times New Roman" pitchFamily="18" charset="0"/>
                <a:cs typeface="Times New Roman" pitchFamily="18" charset="0"/>
              </a:rPr>
              <a:t> llena de vida y de gracia.</a:t>
            </a:r>
            <a:endParaRPr kumimoji="0" lang="es-ES_tradnl" sz="4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85728"/>
            <a:ext cx="8358246"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a:noFill/>
                </a:ln>
                <a:solidFill>
                  <a:prstClr val="black"/>
                </a:solidFill>
                <a:effectLst/>
                <a:uLnTx/>
                <a:uFillTx/>
                <a:latin typeface="Calibri"/>
                <a:ea typeface="+mn-ea"/>
                <a:cs typeface="+mn-cs"/>
              </a:rPr>
              <a:t>P. </a:t>
            </a:r>
            <a:r>
              <a:rPr kumimoji="0" lang="es-ES_tradnl" sz="3200" b="0" i="0" u="none" strike="noStrike" kern="1200" cap="none" spc="0" normalizeH="0" baseline="0" noProof="0" dirty="0">
                <a:ln>
                  <a:noFill/>
                </a:ln>
                <a:solidFill>
                  <a:prstClr val="black"/>
                </a:solidFill>
                <a:effectLst/>
                <a:uLnTx/>
                <a:uFillTx/>
                <a:latin typeface="Calibri"/>
                <a:ea typeface="+mn-ea"/>
                <a:cs typeface="+mn-cs"/>
              </a:rPr>
              <a:t>Y esta relación con la muerte, ¿es siempre más de mujeres que de hombres?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a:noFill/>
                </a:ln>
                <a:solidFill>
                  <a:prstClr val="black"/>
                </a:solidFill>
                <a:effectLst/>
                <a:uLnTx/>
                <a:uFillTx/>
                <a:latin typeface="Calibri"/>
                <a:ea typeface="+mn-ea"/>
                <a:cs typeface="+mn-cs"/>
              </a:rPr>
              <a:t>P.A. </a:t>
            </a:r>
            <a:r>
              <a:rPr kumimoji="0" lang="es-ES_tradnl" sz="3200" b="0" i="0" u="none" strike="noStrike" kern="1200" cap="none" spc="0" normalizeH="0" baseline="0" noProof="0" dirty="0">
                <a:ln>
                  <a:noFill/>
                </a:ln>
                <a:solidFill>
                  <a:prstClr val="black"/>
                </a:solidFill>
                <a:effectLst/>
                <a:uLnTx/>
                <a:uFillTx/>
                <a:latin typeface="Calibri"/>
                <a:ea typeface="+mn-ea"/>
                <a:cs typeface="+mn-cs"/>
              </a:rPr>
              <a:t>Desde luego. Las mujeres son las que se sienten realizadas en el dolor y en duelo. Y lo digo como algo muy positivo. Las mujeres de los pueblos hablan del último viaje con mucha naturalidad, con mucho valor. Ellas saben que es un ciclo y allí están ellas para hacerlo más fácil.</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177B-7A52-4904-AE2A-21DE1CB4970A}"/>
              </a:ext>
            </a:extLst>
          </p:cNvPr>
          <p:cNvSpPr>
            <a:spLocks noGrp="1"/>
          </p:cNvSpPr>
          <p:nvPr>
            <p:ph type="title"/>
          </p:nvPr>
        </p:nvSpPr>
        <p:spPr/>
        <p:txBody>
          <a:bodyPr/>
          <a:lstStyle/>
          <a:p>
            <a:r>
              <a:rPr lang="en-GB" dirty="0" err="1"/>
              <a:t>Discute</a:t>
            </a:r>
            <a:r>
              <a:rPr lang="en-GB" dirty="0"/>
              <a:t> con </a:t>
            </a:r>
            <a:r>
              <a:rPr lang="en-GB" dirty="0" err="1"/>
              <a:t>tus</a:t>
            </a:r>
            <a:r>
              <a:rPr lang="en-GB" dirty="0"/>
              <a:t> </a:t>
            </a:r>
            <a:r>
              <a:rPr lang="en-GB" dirty="0" err="1"/>
              <a:t>compañeros</a:t>
            </a:r>
            <a:r>
              <a:rPr lang="en-GB" dirty="0"/>
              <a:t> </a:t>
            </a:r>
          </a:p>
        </p:txBody>
      </p:sp>
      <p:sp>
        <p:nvSpPr>
          <p:cNvPr id="8" name="Rectangle 7">
            <a:extLst>
              <a:ext uri="{FF2B5EF4-FFF2-40B4-BE49-F238E27FC236}">
                <a16:creationId xmlns:a16="http://schemas.microsoft.com/office/drawing/2014/main" id="{352952F7-FB31-44F9-A649-156E2160F366}"/>
              </a:ext>
            </a:extLst>
          </p:cNvPr>
          <p:cNvSpPr/>
          <p:nvPr/>
        </p:nvSpPr>
        <p:spPr>
          <a:xfrm>
            <a:off x="204718" y="1825403"/>
            <a:ext cx="3748263" cy="707886"/>
          </a:xfrm>
          <a:prstGeom prst="rect">
            <a:avLst/>
          </a:prstGeom>
          <a:solidFill>
            <a:srgbClr val="FFFF00"/>
          </a:solidFill>
        </p:spPr>
        <p:txBody>
          <a:bodyPr wrap="square">
            <a:spAutoFit/>
          </a:bodyPr>
          <a:lstStyle/>
          <a:p>
            <a:pPr lvl="0" algn="ctr"/>
            <a:r>
              <a:rPr lang="en-GB" sz="2000" dirty="0">
                <a:latin typeface="Comic Sans MS" panose="030F0702030302020204" pitchFamily="66" charset="0"/>
              </a:rPr>
              <a:t>¿</a:t>
            </a:r>
            <a:r>
              <a:rPr lang="en-GB" sz="2000" dirty="0" err="1">
                <a:latin typeface="Comic Sans MS" panose="030F0702030302020204" pitchFamily="66" charset="0"/>
              </a:rPr>
              <a:t>Qué</a:t>
            </a:r>
            <a:r>
              <a:rPr lang="en-GB" sz="2000" dirty="0">
                <a:latin typeface="Comic Sans MS" panose="030F0702030302020204" pitchFamily="66" charset="0"/>
              </a:rPr>
              <a:t> </a:t>
            </a:r>
            <a:r>
              <a:rPr lang="en-GB" sz="2000" dirty="0" err="1">
                <a:latin typeface="Comic Sans MS" panose="030F0702030302020204" pitchFamily="66" charset="0"/>
              </a:rPr>
              <a:t>opinas</a:t>
            </a:r>
            <a:r>
              <a:rPr lang="en-GB" sz="2000" dirty="0">
                <a:latin typeface="Comic Sans MS" panose="030F0702030302020204" pitchFamily="66" charset="0"/>
              </a:rPr>
              <a:t> de la </a:t>
            </a:r>
            <a:r>
              <a:rPr lang="en-GB" sz="2000" dirty="0" err="1">
                <a:latin typeface="Comic Sans MS" panose="030F0702030302020204" pitchFamily="66" charset="0"/>
              </a:rPr>
              <a:t>película</a:t>
            </a:r>
            <a:r>
              <a:rPr lang="en-GB" sz="2000" dirty="0">
                <a:latin typeface="Comic Sans MS" panose="030F0702030302020204" pitchFamily="66" charset="0"/>
              </a:rPr>
              <a:t>(s) que has visto?</a:t>
            </a:r>
          </a:p>
        </p:txBody>
      </p:sp>
      <p:sp>
        <p:nvSpPr>
          <p:cNvPr id="9" name="Rectangle 8">
            <a:extLst>
              <a:ext uri="{FF2B5EF4-FFF2-40B4-BE49-F238E27FC236}">
                <a16:creationId xmlns:a16="http://schemas.microsoft.com/office/drawing/2014/main" id="{F733B3E1-B0A6-4BFC-B743-B02C15242097}"/>
              </a:ext>
            </a:extLst>
          </p:cNvPr>
          <p:cNvSpPr/>
          <p:nvPr/>
        </p:nvSpPr>
        <p:spPr>
          <a:xfrm>
            <a:off x="4581854" y="2085873"/>
            <a:ext cx="4420544" cy="707886"/>
          </a:xfrm>
          <a:prstGeom prst="rect">
            <a:avLst/>
          </a:prstGeom>
          <a:solidFill>
            <a:schemeClr val="accent5">
              <a:lumMod val="90000"/>
            </a:schemeClr>
          </a:solidFill>
        </p:spPr>
        <p:txBody>
          <a:bodyPr wrap="square">
            <a:spAutoFit/>
          </a:bodyPr>
          <a:lstStyle/>
          <a:p>
            <a:pPr lvl="0"/>
            <a:r>
              <a:rPr lang="en-GB" sz="2000" dirty="0">
                <a:latin typeface="Comic Sans MS" panose="030F0702030302020204" pitchFamily="66" charset="0"/>
              </a:rPr>
              <a:t>¿</a:t>
            </a:r>
            <a:r>
              <a:rPr lang="en-GB" sz="2000" dirty="0" err="1">
                <a:latin typeface="Comic Sans MS" panose="030F0702030302020204" pitchFamily="66" charset="0"/>
              </a:rPr>
              <a:t>Cómo</a:t>
            </a:r>
            <a:r>
              <a:rPr lang="en-GB" sz="2000" dirty="0">
                <a:latin typeface="Comic Sans MS" panose="030F0702030302020204" pitchFamily="66" charset="0"/>
              </a:rPr>
              <a:t> </a:t>
            </a:r>
            <a:r>
              <a:rPr lang="en-GB" sz="2000" dirty="0" err="1">
                <a:latin typeface="Comic Sans MS" panose="030F0702030302020204" pitchFamily="66" charset="0"/>
              </a:rPr>
              <a:t>describirías</a:t>
            </a:r>
            <a:r>
              <a:rPr lang="en-GB" sz="2000" dirty="0">
                <a:latin typeface="Comic Sans MS" panose="030F0702030302020204" pitchFamily="66" charset="0"/>
              </a:rPr>
              <a:t> “Volver”? ¿Es </a:t>
            </a:r>
            <a:r>
              <a:rPr lang="en-GB" sz="2000" dirty="0" err="1">
                <a:latin typeface="Comic Sans MS" panose="030F0702030302020204" pitchFamily="66" charset="0"/>
              </a:rPr>
              <a:t>película</a:t>
            </a:r>
            <a:r>
              <a:rPr lang="en-GB" sz="2000" dirty="0">
                <a:latin typeface="Comic Sans MS" panose="030F0702030302020204" pitchFamily="66" charset="0"/>
              </a:rPr>
              <a:t> </a:t>
            </a:r>
            <a:r>
              <a:rPr lang="en-GB" sz="2000" dirty="0" err="1">
                <a:latin typeface="Comic Sans MS" panose="030F0702030302020204" pitchFamily="66" charset="0"/>
              </a:rPr>
              <a:t>romántica</a:t>
            </a:r>
            <a:r>
              <a:rPr lang="en-GB" sz="2000" dirty="0">
                <a:latin typeface="Comic Sans MS" panose="030F0702030302020204" pitchFamily="66" charset="0"/>
              </a:rPr>
              <a:t>, de </a:t>
            </a:r>
            <a:r>
              <a:rPr lang="en-GB" sz="2000" dirty="0" err="1">
                <a:latin typeface="Comic Sans MS" panose="030F0702030302020204" pitchFamily="66" charset="0"/>
              </a:rPr>
              <a:t>acción</a:t>
            </a:r>
            <a:r>
              <a:rPr lang="en-GB" sz="2000" dirty="0">
                <a:latin typeface="Comic Sans MS" panose="030F0702030302020204" pitchFamily="66" charset="0"/>
              </a:rPr>
              <a:t>?</a:t>
            </a:r>
          </a:p>
        </p:txBody>
      </p:sp>
      <p:sp>
        <p:nvSpPr>
          <p:cNvPr id="10" name="Rectangle 9">
            <a:extLst>
              <a:ext uri="{FF2B5EF4-FFF2-40B4-BE49-F238E27FC236}">
                <a16:creationId xmlns:a16="http://schemas.microsoft.com/office/drawing/2014/main" id="{0084F8B2-C46E-4E37-915B-08C580B2C5D1}"/>
              </a:ext>
            </a:extLst>
          </p:cNvPr>
          <p:cNvSpPr/>
          <p:nvPr/>
        </p:nvSpPr>
        <p:spPr>
          <a:xfrm>
            <a:off x="426005" y="4345872"/>
            <a:ext cx="3786318" cy="707886"/>
          </a:xfrm>
          <a:prstGeom prst="rect">
            <a:avLst/>
          </a:prstGeom>
          <a:solidFill>
            <a:srgbClr val="00B0F0"/>
          </a:solidFill>
        </p:spPr>
        <p:txBody>
          <a:bodyPr wrap="square">
            <a:spAutoFit/>
          </a:bodyPr>
          <a:lstStyle/>
          <a:p>
            <a:pPr lvl="0"/>
            <a:r>
              <a:rPr lang="en-GB" sz="2000" dirty="0">
                <a:latin typeface="Comic Sans MS" panose="030F0702030302020204" pitchFamily="66" charset="0"/>
              </a:rPr>
              <a:t>¿Describe la </a:t>
            </a:r>
            <a:r>
              <a:rPr lang="en-GB" sz="2000" dirty="0" err="1">
                <a:latin typeface="Comic Sans MS" panose="030F0702030302020204" pitchFamily="66" charset="0"/>
              </a:rPr>
              <a:t>escena</a:t>
            </a:r>
            <a:r>
              <a:rPr lang="en-GB" sz="2000" dirty="0">
                <a:latin typeface="Comic Sans MS" panose="030F0702030302020204" pitchFamily="66" charset="0"/>
              </a:rPr>
              <a:t> que </a:t>
            </a:r>
            <a:r>
              <a:rPr lang="en-GB" sz="2000" dirty="0" err="1">
                <a:latin typeface="Comic Sans MS" panose="030F0702030302020204" pitchFamily="66" charset="0"/>
              </a:rPr>
              <a:t>te</a:t>
            </a:r>
            <a:r>
              <a:rPr lang="en-GB" sz="2000" dirty="0">
                <a:latin typeface="Comic Sans MS" panose="030F0702030302020204" pitchFamily="66" charset="0"/>
              </a:rPr>
              <a:t> ha </a:t>
            </a:r>
            <a:r>
              <a:rPr lang="en-GB" sz="2000" dirty="0" err="1">
                <a:latin typeface="Comic Sans MS" panose="030F0702030302020204" pitchFamily="66" charset="0"/>
              </a:rPr>
              <a:t>impresionado</a:t>
            </a:r>
            <a:r>
              <a:rPr lang="en-GB" sz="2000" dirty="0">
                <a:latin typeface="Comic Sans MS" panose="030F0702030302020204" pitchFamily="66" charset="0"/>
              </a:rPr>
              <a:t> </a:t>
            </a:r>
            <a:r>
              <a:rPr lang="en-GB" sz="2000" dirty="0" err="1">
                <a:latin typeface="Comic Sans MS" panose="030F0702030302020204" pitchFamily="66" charset="0"/>
              </a:rPr>
              <a:t>más</a:t>
            </a:r>
            <a:r>
              <a:rPr lang="en-GB" sz="2000" dirty="0">
                <a:latin typeface="Comic Sans MS" panose="030F0702030302020204" pitchFamily="66" charset="0"/>
              </a:rPr>
              <a:t>? ¿Por </a:t>
            </a:r>
            <a:r>
              <a:rPr lang="en-GB" sz="2000" dirty="0" err="1">
                <a:latin typeface="Comic Sans MS" panose="030F0702030302020204" pitchFamily="66" charset="0"/>
              </a:rPr>
              <a:t>qué</a:t>
            </a:r>
            <a:r>
              <a:rPr lang="en-GB" sz="2000" dirty="0">
                <a:latin typeface="Comic Sans MS" panose="030F0702030302020204" pitchFamily="66" charset="0"/>
              </a:rPr>
              <a:t>?</a:t>
            </a:r>
          </a:p>
        </p:txBody>
      </p:sp>
      <p:sp>
        <p:nvSpPr>
          <p:cNvPr id="11" name="Rectangle 10">
            <a:extLst>
              <a:ext uri="{FF2B5EF4-FFF2-40B4-BE49-F238E27FC236}">
                <a16:creationId xmlns:a16="http://schemas.microsoft.com/office/drawing/2014/main" id="{A13A7B96-13ED-448F-AB04-6305A5EDC1B7}"/>
              </a:ext>
            </a:extLst>
          </p:cNvPr>
          <p:cNvSpPr/>
          <p:nvPr/>
        </p:nvSpPr>
        <p:spPr>
          <a:xfrm>
            <a:off x="492006" y="2868414"/>
            <a:ext cx="3460975" cy="707886"/>
          </a:xfrm>
          <a:prstGeom prst="rect">
            <a:avLst/>
          </a:prstGeom>
          <a:solidFill>
            <a:srgbClr val="92D050"/>
          </a:solidFill>
        </p:spPr>
        <p:txBody>
          <a:bodyPr wrap="square">
            <a:spAutoFit/>
          </a:bodyPr>
          <a:lstStyle/>
          <a:p>
            <a:pPr lvl="0"/>
            <a:r>
              <a:rPr lang="en-GB" sz="2000" dirty="0">
                <a:latin typeface="Comic Sans MS" panose="030F0702030302020204" pitchFamily="66" charset="0"/>
              </a:rPr>
              <a:t>¿</a:t>
            </a:r>
            <a:r>
              <a:rPr lang="en-GB" sz="2000" dirty="0" err="1">
                <a:latin typeface="Comic Sans MS" panose="030F0702030302020204" pitchFamily="66" charset="0"/>
              </a:rPr>
              <a:t>Qué</a:t>
            </a:r>
            <a:r>
              <a:rPr lang="en-GB" sz="2000" dirty="0">
                <a:latin typeface="Comic Sans MS" panose="030F0702030302020204" pitchFamily="66" charset="0"/>
              </a:rPr>
              <a:t> </a:t>
            </a:r>
            <a:r>
              <a:rPr lang="en-GB" sz="2000" dirty="0" err="1">
                <a:latin typeface="Comic Sans MS" panose="030F0702030302020204" pitchFamily="66" charset="0"/>
              </a:rPr>
              <a:t>personaje</a:t>
            </a:r>
            <a:r>
              <a:rPr lang="en-GB" sz="2000" dirty="0">
                <a:latin typeface="Comic Sans MS" panose="030F0702030302020204" pitchFamily="66" charset="0"/>
              </a:rPr>
              <a:t> </a:t>
            </a:r>
            <a:r>
              <a:rPr lang="en-GB" sz="2000" dirty="0" err="1">
                <a:latin typeface="Comic Sans MS" panose="030F0702030302020204" pitchFamily="66" charset="0"/>
              </a:rPr>
              <a:t>te</a:t>
            </a:r>
            <a:r>
              <a:rPr lang="en-GB" sz="2000" dirty="0">
                <a:latin typeface="Comic Sans MS" panose="030F0702030302020204" pitchFamily="66" charset="0"/>
              </a:rPr>
              <a:t> ha </a:t>
            </a:r>
            <a:r>
              <a:rPr lang="en-GB" sz="2000" dirty="0" err="1">
                <a:latin typeface="Comic Sans MS" panose="030F0702030302020204" pitchFamily="66" charset="0"/>
              </a:rPr>
              <a:t>gustado</a:t>
            </a:r>
            <a:r>
              <a:rPr lang="en-GB" sz="2000" dirty="0">
                <a:latin typeface="Comic Sans MS" panose="030F0702030302020204" pitchFamily="66" charset="0"/>
              </a:rPr>
              <a:t> </a:t>
            </a:r>
            <a:r>
              <a:rPr lang="en-GB" sz="2000" dirty="0" err="1">
                <a:latin typeface="Comic Sans MS" panose="030F0702030302020204" pitchFamily="66" charset="0"/>
              </a:rPr>
              <a:t>más</a:t>
            </a:r>
            <a:r>
              <a:rPr lang="en-GB" sz="2000" dirty="0">
                <a:latin typeface="Comic Sans MS" panose="030F0702030302020204" pitchFamily="66" charset="0"/>
              </a:rPr>
              <a:t>? ¿Por </a:t>
            </a:r>
            <a:r>
              <a:rPr lang="en-GB" sz="2000" dirty="0" err="1">
                <a:latin typeface="Comic Sans MS" panose="030F0702030302020204" pitchFamily="66" charset="0"/>
              </a:rPr>
              <a:t>qué</a:t>
            </a:r>
            <a:r>
              <a:rPr lang="en-GB" sz="2000" dirty="0">
                <a:latin typeface="Comic Sans MS" panose="030F0702030302020204" pitchFamily="66" charset="0"/>
              </a:rPr>
              <a:t>?</a:t>
            </a:r>
          </a:p>
        </p:txBody>
      </p:sp>
      <p:sp>
        <p:nvSpPr>
          <p:cNvPr id="14" name="Rectangle 13">
            <a:extLst>
              <a:ext uri="{FF2B5EF4-FFF2-40B4-BE49-F238E27FC236}">
                <a16:creationId xmlns:a16="http://schemas.microsoft.com/office/drawing/2014/main" id="{0680351A-D0A3-47A6-9B16-0405FBEDE723}"/>
              </a:ext>
            </a:extLst>
          </p:cNvPr>
          <p:cNvSpPr/>
          <p:nvPr/>
        </p:nvSpPr>
        <p:spPr>
          <a:xfrm>
            <a:off x="4572000" y="3222357"/>
            <a:ext cx="4636568" cy="1015663"/>
          </a:xfrm>
          <a:prstGeom prst="rect">
            <a:avLst/>
          </a:prstGeom>
          <a:solidFill>
            <a:schemeClr val="accent2">
              <a:lumMod val="40000"/>
              <a:lumOff val="60000"/>
            </a:schemeClr>
          </a:solidFill>
        </p:spPr>
        <p:txBody>
          <a:bodyPr wrap="square">
            <a:spAutoFit/>
          </a:bodyPr>
          <a:lstStyle/>
          <a:p>
            <a:pPr lvl="0"/>
            <a:r>
              <a:rPr lang="en-GB" sz="2000" dirty="0">
                <a:latin typeface="Comic Sans MS" panose="030F0702030302020204" pitchFamily="66" charset="0"/>
              </a:rPr>
              <a:t>¿</a:t>
            </a:r>
            <a:r>
              <a:rPr lang="en-GB" sz="2000" dirty="0" err="1">
                <a:latin typeface="Comic Sans MS" panose="030F0702030302020204" pitchFamily="66" charset="0"/>
              </a:rPr>
              <a:t>Cómo</a:t>
            </a:r>
            <a:r>
              <a:rPr lang="en-GB" sz="2000" dirty="0">
                <a:latin typeface="Comic Sans MS" panose="030F0702030302020204" pitchFamily="66" charset="0"/>
              </a:rPr>
              <a:t> </a:t>
            </a:r>
            <a:r>
              <a:rPr lang="en-GB" sz="2000" dirty="0" err="1">
                <a:latin typeface="Comic Sans MS" panose="030F0702030302020204" pitchFamily="66" charset="0"/>
              </a:rPr>
              <a:t>describirías</a:t>
            </a:r>
            <a:r>
              <a:rPr lang="en-GB" sz="2000" dirty="0">
                <a:latin typeface="Comic Sans MS" panose="030F0702030302020204" pitchFamily="66" charset="0"/>
              </a:rPr>
              <a:t> la </a:t>
            </a:r>
            <a:r>
              <a:rPr lang="en-GB" sz="2000" dirty="0" err="1">
                <a:latin typeface="Comic Sans MS" panose="030F0702030302020204" pitchFamily="66" charset="0"/>
              </a:rPr>
              <a:t>España</a:t>
            </a:r>
            <a:r>
              <a:rPr lang="en-GB" sz="2000" dirty="0">
                <a:latin typeface="Comic Sans MS" panose="030F0702030302020204" pitchFamily="66" charset="0"/>
              </a:rPr>
              <a:t> que se </a:t>
            </a:r>
            <a:r>
              <a:rPr lang="en-GB" sz="2000" dirty="0" err="1">
                <a:latin typeface="Comic Sans MS" panose="030F0702030302020204" pitchFamily="66" charset="0"/>
              </a:rPr>
              <a:t>refleja</a:t>
            </a:r>
            <a:r>
              <a:rPr lang="en-GB" sz="2000" dirty="0">
                <a:latin typeface="Comic Sans MS" panose="030F0702030302020204" pitchFamily="66" charset="0"/>
              </a:rPr>
              <a:t> </a:t>
            </a:r>
            <a:r>
              <a:rPr lang="en-GB" sz="2000" dirty="0" err="1">
                <a:latin typeface="Comic Sans MS" panose="030F0702030302020204" pitchFamily="66" charset="0"/>
              </a:rPr>
              <a:t>en</a:t>
            </a:r>
            <a:r>
              <a:rPr lang="en-GB" sz="2000" dirty="0">
                <a:latin typeface="Comic Sans MS" panose="030F0702030302020204" pitchFamily="66" charset="0"/>
              </a:rPr>
              <a:t> la </a:t>
            </a:r>
            <a:r>
              <a:rPr lang="en-GB" sz="2000" dirty="0" err="1">
                <a:latin typeface="Comic Sans MS" panose="030F0702030302020204" pitchFamily="66" charset="0"/>
              </a:rPr>
              <a:t>película</a:t>
            </a:r>
            <a:r>
              <a:rPr lang="en-GB" sz="2000" dirty="0">
                <a:latin typeface="Comic Sans MS" panose="030F0702030302020204" pitchFamily="66" charset="0"/>
              </a:rPr>
              <a:t>? ¿Es </a:t>
            </a:r>
            <a:r>
              <a:rPr lang="en-GB" sz="2000" dirty="0" err="1">
                <a:latin typeface="Comic Sans MS" panose="030F0702030302020204" pitchFamily="66" charset="0"/>
              </a:rPr>
              <a:t>tradicional</a:t>
            </a:r>
            <a:r>
              <a:rPr lang="en-GB" sz="2000" dirty="0">
                <a:latin typeface="Comic Sans MS" panose="030F0702030302020204" pitchFamily="66" charset="0"/>
              </a:rPr>
              <a:t> o </a:t>
            </a:r>
            <a:r>
              <a:rPr lang="en-GB" sz="2000" dirty="0" err="1">
                <a:latin typeface="Comic Sans MS" panose="030F0702030302020204" pitchFamily="66" charset="0"/>
              </a:rPr>
              <a:t>moderna</a:t>
            </a:r>
            <a:r>
              <a:rPr lang="en-GB" sz="2000" dirty="0">
                <a:latin typeface="Comic Sans MS" panose="030F0702030302020204" pitchFamily="66" charset="0"/>
              </a:rPr>
              <a:t>? ¿Por </a:t>
            </a:r>
            <a:r>
              <a:rPr lang="en-GB" sz="2000" dirty="0" err="1">
                <a:latin typeface="Comic Sans MS" panose="030F0702030302020204" pitchFamily="66" charset="0"/>
              </a:rPr>
              <a:t>qué</a:t>
            </a:r>
            <a:r>
              <a:rPr lang="en-GB" sz="2000" dirty="0">
                <a:latin typeface="Comic Sans MS" panose="030F0702030302020204" pitchFamily="66" charset="0"/>
              </a:rPr>
              <a:t>? Da </a:t>
            </a:r>
            <a:r>
              <a:rPr lang="en-GB" sz="2000" dirty="0" err="1">
                <a:latin typeface="Comic Sans MS" panose="030F0702030302020204" pitchFamily="66" charset="0"/>
              </a:rPr>
              <a:t>ejemplos</a:t>
            </a:r>
            <a:endParaRPr lang="en-GB" sz="2000" dirty="0">
              <a:latin typeface="Comic Sans MS" panose="030F0702030302020204" pitchFamily="66" charset="0"/>
            </a:endParaRPr>
          </a:p>
        </p:txBody>
      </p:sp>
      <p:sp>
        <p:nvSpPr>
          <p:cNvPr id="15" name="Rectangle 14">
            <a:extLst>
              <a:ext uri="{FF2B5EF4-FFF2-40B4-BE49-F238E27FC236}">
                <a16:creationId xmlns:a16="http://schemas.microsoft.com/office/drawing/2014/main" id="{671663A4-2310-4D7F-BE36-FE365FC76AA4}"/>
              </a:ext>
            </a:extLst>
          </p:cNvPr>
          <p:cNvSpPr/>
          <p:nvPr/>
        </p:nvSpPr>
        <p:spPr>
          <a:xfrm>
            <a:off x="4917994" y="4869160"/>
            <a:ext cx="3748263" cy="707886"/>
          </a:xfrm>
          <a:prstGeom prst="rect">
            <a:avLst/>
          </a:prstGeom>
          <a:solidFill>
            <a:srgbClr val="FFFF00"/>
          </a:solidFill>
        </p:spPr>
        <p:txBody>
          <a:bodyPr wrap="square">
            <a:spAutoFit/>
          </a:bodyPr>
          <a:lstStyle/>
          <a:p>
            <a:pPr lvl="0" algn="ctr"/>
            <a:r>
              <a:rPr lang="en-GB" sz="2000" dirty="0">
                <a:latin typeface="Comic Sans MS" panose="030F0702030302020204" pitchFamily="66" charset="0"/>
              </a:rPr>
              <a:t>¿Por </a:t>
            </a:r>
            <a:r>
              <a:rPr lang="en-GB" sz="2000" dirty="0" err="1">
                <a:latin typeface="Comic Sans MS" panose="030F0702030302020204" pitchFamily="66" charset="0"/>
              </a:rPr>
              <a:t>qué</a:t>
            </a:r>
            <a:r>
              <a:rPr lang="en-GB" sz="2000" dirty="0">
                <a:latin typeface="Comic Sans MS" panose="030F0702030302020204" pitchFamily="66" charset="0"/>
              </a:rPr>
              <a:t> </a:t>
            </a:r>
            <a:r>
              <a:rPr lang="en-GB" sz="2000" dirty="0" err="1">
                <a:latin typeface="Comic Sans MS" panose="030F0702030302020204" pitchFamily="66" charset="0"/>
              </a:rPr>
              <a:t>crees</a:t>
            </a:r>
            <a:r>
              <a:rPr lang="en-GB" sz="2000" dirty="0">
                <a:latin typeface="Comic Sans MS" panose="030F0702030302020204" pitchFamily="66" charset="0"/>
              </a:rPr>
              <a:t> que la </a:t>
            </a:r>
            <a:r>
              <a:rPr lang="en-GB" sz="2000" dirty="0" err="1">
                <a:latin typeface="Comic Sans MS" panose="030F0702030302020204" pitchFamily="66" charset="0"/>
              </a:rPr>
              <a:t>película</a:t>
            </a:r>
            <a:r>
              <a:rPr lang="en-GB" sz="2000" dirty="0">
                <a:latin typeface="Comic Sans MS" panose="030F0702030302020204" pitchFamily="66" charset="0"/>
              </a:rPr>
              <a:t> se llama “Volver”?</a:t>
            </a:r>
          </a:p>
        </p:txBody>
      </p:sp>
    </p:spTree>
    <p:extLst>
      <p:ext uri="{BB962C8B-B14F-4D97-AF65-F5344CB8AC3E}">
        <p14:creationId xmlns:p14="http://schemas.microsoft.com/office/powerpoint/2010/main" val="26366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584D-E3EA-4690-BA94-84C9EFE3937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4461982-07EB-44F7-A200-C5B8E2CEE7E7}"/>
              </a:ext>
            </a:extLst>
          </p:cNvPr>
          <p:cNvPicPr>
            <a:picLocks noGrp="1" noChangeAspect="1"/>
          </p:cNvPicPr>
          <p:nvPr>
            <p:ph idx="1"/>
          </p:nvPr>
        </p:nvPicPr>
        <p:blipFill>
          <a:blip r:embed="rId2"/>
          <a:stretch>
            <a:fillRect/>
          </a:stretch>
        </p:blipFill>
        <p:spPr>
          <a:xfrm>
            <a:off x="-18432" y="0"/>
            <a:ext cx="9180864" cy="6858000"/>
          </a:xfrm>
          <a:prstGeom prst="rect">
            <a:avLst/>
          </a:prstGeom>
        </p:spPr>
      </p:pic>
    </p:spTree>
    <p:extLst>
      <p:ext uri="{BB962C8B-B14F-4D97-AF65-F5344CB8AC3E}">
        <p14:creationId xmlns:p14="http://schemas.microsoft.com/office/powerpoint/2010/main" val="639325278"/>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415E-6707-4323-B739-5E7D56C7AE4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08D4801-F58C-4577-9817-2A4B2B55F5BD}"/>
              </a:ext>
            </a:extLst>
          </p:cNvPr>
          <p:cNvPicPr>
            <a:picLocks noGrp="1" noChangeAspect="1"/>
          </p:cNvPicPr>
          <p:nvPr>
            <p:ph idx="1"/>
          </p:nvPr>
        </p:nvPicPr>
        <p:blipFill>
          <a:blip r:embed="rId2"/>
          <a:stretch>
            <a:fillRect/>
          </a:stretch>
        </p:blipFill>
        <p:spPr>
          <a:xfrm>
            <a:off x="685800" y="309562"/>
            <a:ext cx="7630616" cy="3983534"/>
          </a:xfrm>
          <a:prstGeom prst="rect">
            <a:avLst/>
          </a:prstGeom>
        </p:spPr>
      </p:pic>
    </p:spTree>
    <p:extLst>
      <p:ext uri="{BB962C8B-B14F-4D97-AF65-F5344CB8AC3E}">
        <p14:creationId xmlns:p14="http://schemas.microsoft.com/office/powerpoint/2010/main" val="603525746"/>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177B-7A52-4904-AE2A-21DE1CB4970A}"/>
              </a:ext>
            </a:extLst>
          </p:cNvPr>
          <p:cNvSpPr>
            <a:spLocks noGrp="1"/>
          </p:cNvSpPr>
          <p:nvPr>
            <p:ph type="title"/>
          </p:nvPr>
        </p:nvSpPr>
        <p:spPr>
          <a:xfrm>
            <a:off x="1547664" y="260648"/>
            <a:ext cx="6779096" cy="850106"/>
          </a:xfrm>
          <a:solidFill>
            <a:srgbClr val="FFFF00"/>
          </a:solidFill>
        </p:spPr>
        <p:txBody>
          <a:bodyPr/>
          <a:lstStyle/>
          <a:p>
            <a:r>
              <a:rPr lang="en-GB" dirty="0" err="1"/>
              <a:t>Análisis</a:t>
            </a:r>
            <a:r>
              <a:rPr lang="en-GB" dirty="0"/>
              <a:t> de la </a:t>
            </a:r>
            <a:r>
              <a:rPr lang="en-GB" dirty="0" err="1"/>
              <a:t>película</a:t>
            </a:r>
            <a:r>
              <a:rPr lang="en-GB" dirty="0"/>
              <a:t> </a:t>
            </a:r>
          </a:p>
        </p:txBody>
      </p:sp>
      <p:graphicFrame>
        <p:nvGraphicFramePr>
          <p:cNvPr id="12" name="Diagram 11">
            <a:extLst>
              <a:ext uri="{FF2B5EF4-FFF2-40B4-BE49-F238E27FC236}">
                <a16:creationId xmlns:a16="http://schemas.microsoft.com/office/drawing/2014/main" id="{9FC69CE2-3E69-404D-ABFD-4CEFC3EBA7D1}"/>
              </a:ext>
            </a:extLst>
          </p:cNvPr>
          <p:cNvGraphicFramePr/>
          <p:nvPr>
            <p:extLst>
              <p:ext uri="{D42A27DB-BD31-4B8C-83A1-F6EECF244321}">
                <p14:modId xmlns:p14="http://schemas.microsoft.com/office/powerpoint/2010/main" val="3558290740"/>
              </p:ext>
            </p:extLst>
          </p:nvPr>
        </p:nvGraphicFramePr>
        <p:xfrm>
          <a:off x="107504" y="1628800"/>
          <a:ext cx="885698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61745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2F15A5CE-2F2D-425D-9D46-8A69A9FE952F}"/>
                                            </p:graphicEl>
                                          </p:spTgt>
                                        </p:tgtEl>
                                        <p:attrNameLst>
                                          <p:attrName>style.visibility</p:attrName>
                                        </p:attrNameLst>
                                      </p:cBhvr>
                                      <p:to>
                                        <p:strVal val="visible"/>
                                      </p:to>
                                    </p:set>
                                    <p:animEffect transition="in" filter="fade">
                                      <p:cBhvr>
                                        <p:cTn id="7" dur="2000"/>
                                        <p:tgtEl>
                                          <p:spTgt spid="12">
                                            <p:graphicEl>
                                              <a:dgm id="{2F15A5CE-2F2D-425D-9D46-8A69A9FE95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A2C0F5ED-65C5-48F7-8DD1-748DF6AAE950}"/>
                                            </p:graphicEl>
                                          </p:spTgt>
                                        </p:tgtEl>
                                        <p:attrNameLst>
                                          <p:attrName>style.visibility</p:attrName>
                                        </p:attrNameLst>
                                      </p:cBhvr>
                                      <p:to>
                                        <p:strVal val="visible"/>
                                      </p:to>
                                    </p:set>
                                    <p:animEffect transition="in" filter="fade">
                                      <p:cBhvr>
                                        <p:cTn id="12" dur="2000"/>
                                        <p:tgtEl>
                                          <p:spTgt spid="12">
                                            <p:graphicEl>
                                              <a:dgm id="{A2C0F5ED-65C5-48F7-8DD1-748DF6AAE95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graphicEl>
                                              <a:dgm id="{124E8ABC-4587-4BE5-94D0-5D315BECAD6E}"/>
                                            </p:graphicEl>
                                          </p:spTgt>
                                        </p:tgtEl>
                                        <p:attrNameLst>
                                          <p:attrName>style.visibility</p:attrName>
                                        </p:attrNameLst>
                                      </p:cBhvr>
                                      <p:to>
                                        <p:strVal val="visible"/>
                                      </p:to>
                                    </p:set>
                                    <p:animEffect transition="in" filter="fade">
                                      <p:cBhvr>
                                        <p:cTn id="15" dur="2000"/>
                                        <p:tgtEl>
                                          <p:spTgt spid="12">
                                            <p:graphicEl>
                                              <a:dgm id="{124E8ABC-4587-4BE5-94D0-5D315BECAD6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graphicEl>
                                              <a:dgm id="{12DE8951-781E-4265-B911-4EF7EB261441}"/>
                                            </p:graphicEl>
                                          </p:spTgt>
                                        </p:tgtEl>
                                        <p:attrNameLst>
                                          <p:attrName>style.visibility</p:attrName>
                                        </p:attrNameLst>
                                      </p:cBhvr>
                                      <p:to>
                                        <p:strVal val="visible"/>
                                      </p:to>
                                    </p:set>
                                    <p:animEffect transition="in" filter="fade">
                                      <p:cBhvr>
                                        <p:cTn id="20" dur="2000"/>
                                        <p:tgtEl>
                                          <p:spTgt spid="12">
                                            <p:graphicEl>
                                              <a:dgm id="{12DE8951-781E-4265-B911-4EF7EB26144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graphicEl>
                                              <a:dgm id="{29CBCE0D-9E5B-4549-B38F-63521E62B1EC}"/>
                                            </p:graphicEl>
                                          </p:spTgt>
                                        </p:tgtEl>
                                        <p:attrNameLst>
                                          <p:attrName>style.visibility</p:attrName>
                                        </p:attrNameLst>
                                      </p:cBhvr>
                                      <p:to>
                                        <p:strVal val="visible"/>
                                      </p:to>
                                    </p:set>
                                    <p:animEffect transition="in" filter="fade">
                                      <p:cBhvr>
                                        <p:cTn id="23" dur="2000"/>
                                        <p:tgtEl>
                                          <p:spTgt spid="12">
                                            <p:graphicEl>
                                              <a:dgm id="{29CBCE0D-9E5B-4549-B38F-63521E62B1E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graphicEl>
                                              <a:dgm id="{25CFCB72-A43A-4BFA-BC02-4F9EEE8ACEC8}"/>
                                            </p:graphicEl>
                                          </p:spTgt>
                                        </p:tgtEl>
                                        <p:attrNameLst>
                                          <p:attrName>style.visibility</p:attrName>
                                        </p:attrNameLst>
                                      </p:cBhvr>
                                      <p:to>
                                        <p:strVal val="visible"/>
                                      </p:to>
                                    </p:set>
                                    <p:animEffect transition="in" filter="fade">
                                      <p:cBhvr>
                                        <p:cTn id="28" dur="2000"/>
                                        <p:tgtEl>
                                          <p:spTgt spid="12">
                                            <p:graphicEl>
                                              <a:dgm id="{25CFCB72-A43A-4BFA-BC02-4F9EEE8ACEC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graphicEl>
                                              <a:dgm id="{6B0E058B-9960-4B52-BCD7-A64CF1FFEB1B}"/>
                                            </p:graphicEl>
                                          </p:spTgt>
                                        </p:tgtEl>
                                        <p:attrNameLst>
                                          <p:attrName>style.visibility</p:attrName>
                                        </p:attrNameLst>
                                      </p:cBhvr>
                                      <p:to>
                                        <p:strVal val="visible"/>
                                      </p:to>
                                    </p:set>
                                    <p:animEffect transition="in" filter="fade">
                                      <p:cBhvr>
                                        <p:cTn id="31" dur="2000"/>
                                        <p:tgtEl>
                                          <p:spTgt spid="12">
                                            <p:graphicEl>
                                              <a:dgm id="{6B0E058B-9960-4B52-BCD7-A64CF1FFEB1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graphicEl>
                                              <a:dgm id="{FD4FDA70-7517-4423-82D4-1BE61F6FD135}"/>
                                            </p:graphicEl>
                                          </p:spTgt>
                                        </p:tgtEl>
                                        <p:attrNameLst>
                                          <p:attrName>style.visibility</p:attrName>
                                        </p:attrNameLst>
                                      </p:cBhvr>
                                      <p:to>
                                        <p:strVal val="visible"/>
                                      </p:to>
                                    </p:set>
                                    <p:animEffect transition="in" filter="fade">
                                      <p:cBhvr>
                                        <p:cTn id="36" dur="2000"/>
                                        <p:tgtEl>
                                          <p:spTgt spid="12">
                                            <p:graphicEl>
                                              <a:dgm id="{FD4FDA70-7517-4423-82D4-1BE61F6FD13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graphicEl>
                                              <a:dgm id="{2F2664CB-9FCB-4BB0-9C20-CAB64ACEBA45}"/>
                                            </p:graphicEl>
                                          </p:spTgt>
                                        </p:tgtEl>
                                        <p:attrNameLst>
                                          <p:attrName>style.visibility</p:attrName>
                                        </p:attrNameLst>
                                      </p:cBhvr>
                                      <p:to>
                                        <p:strVal val="visible"/>
                                      </p:to>
                                    </p:set>
                                    <p:animEffect transition="in" filter="fade">
                                      <p:cBhvr>
                                        <p:cTn id="39" dur="2000"/>
                                        <p:tgtEl>
                                          <p:spTgt spid="12">
                                            <p:graphicEl>
                                              <a:dgm id="{2F2664CB-9FCB-4BB0-9C20-CAB64ACEBA4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graphicEl>
                                              <a:dgm id="{D205657B-E89A-422E-8776-8C23C8FF0A35}"/>
                                            </p:graphicEl>
                                          </p:spTgt>
                                        </p:tgtEl>
                                        <p:attrNameLst>
                                          <p:attrName>style.visibility</p:attrName>
                                        </p:attrNameLst>
                                      </p:cBhvr>
                                      <p:to>
                                        <p:strVal val="visible"/>
                                      </p:to>
                                    </p:set>
                                    <p:animEffect transition="in" filter="fade">
                                      <p:cBhvr>
                                        <p:cTn id="44" dur="2000"/>
                                        <p:tgtEl>
                                          <p:spTgt spid="12">
                                            <p:graphicEl>
                                              <a:dgm id="{D205657B-E89A-422E-8776-8C23C8FF0A35}"/>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graphicEl>
                                              <a:dgm id="{430401FB-382A-4EB4-943C-67D171BC2CE2}"/>
                                            </p:graphicEl>
                                          </p:spTgt>
                                        </p:tgtEl>
                                        <p:attrNameLst>
                                          <p:attrName>style.visibility</p:attrName>
                                        </p:attrNameLst>
                                      </p:cBhvr>
                                      <p:to>
                                        <p:strVal val="visible"/>
                                      </p:to>
                                    </p:set>
                                    <p:animEffect transition="in" filter="fade">
                                      <p:cBhvr>
                                        <p:cTn id="47" dur="2000"/>
                                        <p:tgtEl>
                                          <p:spTgt spid="12">
                                            <p:graphicEl>
                                              <a:dgm id="{430401FB-382A-4EB4-943C-67D171BC2C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656A8A-75BF-48ED-9131-E4D5A37CF2CD}"/>
              </a:ext>
            </a:extLst>
          </p:cNvPr>
          <p:cNvPicPr>
            <a:picLocks noGrp="1" noChangeAspect="1"/>
          </p:cNvPicPr>
          <p:nvPr>
            <p:ph idx="1"/>
          </p:nvPr>
        </p:nvPicPr>
        <p:blipFill>
          <a:blip r:embed="rId3"/>
          <a:stretch>
            <a:fillRect/>
          </a:stretch>
        </p:blipFill>
        <p:spPr>
          <a:xfrm>
            <a:off x="0" y="0"/>
            <a:ext cx="4257675" cy="3819525"/>
          </a:xfrm>
          <a:prstGeom prst="rect">
            <a:avLst/>
          </a:prstGeom>
        </p:spPr>
      </p:pic>
      <p:pic>
        <p:nvPicPr>
          <p:cNvPr id="5" name="Picture 4">
            <a:extLst>
              <a:ext uri="{FF2B5EF4-FFF2-40B4-BE49-F238E27FC236}">
                <a16:creationId xmlns:a16="http://schemas.microsoft.com/office/drawing/2014/main" id="{9962B94A-23D4-4EC6-B4B2-7C4E3E10CC7E}"/>
              </a:ext>
            </a:extLst>
          </p:cNvPr>
          <p:cNvPicPr>
            <a:picLocks noChangeAspect="1"/>
          </p:cNvPicPr>
          <p:nvPr/>
        </p:nvPicPr>
        <p:blipFill>
          <a:blip r:embed="rId4"/>
          <a:stretch>
            <a:fillRect/>
          </a:stretch>
        </p:blipFill>
        <p:spPr>
          <a:xfrm>
            <a:off x="4230890" y="3645024"/>
            <a:ext cx="4804837" cy="2826034"/>
          </a:xfrm>
          <a:prstGeom prst="rect">
            <a:avLst/>
          </a:prstGeom>
        </p:spPr>
      </p:pic>
      <p:pic>
        <p:nvPicPr>
          <p:cNvPr id="9" name="Picture 2">
            <a:extLst>
              <a:ext uri="{FF2B5EF4-FFF2-40B4-BE49-F238E27FC236}">
                <a16:creationId xmlns:a16="http://schemas.microsoft.com/office/drawing/2014/main" id="{D1E7ECB0-435B-4D92-A940-883E220EEFDA}"/>
              </a:ext>
            </a:extLst>
          </p:cNvPr>
          <p:cNvPicPr>
            <a:picLocks noChangeAspect="1" noChangeArrowheads="1"/>
          </p:cNvPicPr>
          <p:nvPr/>
        </p:nvPicPr>
        <p:blipFill rotWithShape="1">
          <a:blip r:embed="rId5" cstate="print"/>
          <a:srcRect t="14092" b="15407"/>
          <a:stretch/>
        </p:blipFill>
        <p:spPr bwMode="auto">
          <a:xfrm>
            <a:off x="4436618" y="188640"/>
            <a:ext cx="4393379" cy="3240360"/>
          </a:xfrm>
          <a:prstGeom prst="rect">
            <a:avLst/>
          </a:prstGeom>
          <a:noFill/>
          <a:ln w="9525">
            <a:noFill/>
            <a:miter lim="800000"/>
            <a:headEnd/>
            <a:tailEnd/>
          </a:ln>
        </p:spPr>
      </p:pic>
      <p:pic>
        <p:nvPicPr>
          <p:cNvPr id="11" name="Picture 2">
            <a:extLst>
              <a:ext uri="{FF2B5EF4-FFF2-40B4-BE49-F238E27FC236}">
                <a16:creationId xmlns:a16="http://schemas.microsoft.com/office/drawing/2014/main" id="{A7C5DECB-6E97-4849-8205-5E91C4CBF730}"/>
              </a:ext>
            </a:extLst>
          </p:cNvPr>
          <p:cNvPicPr>
            <a:picLocks noChangeAspect="1" noChangeArrowheads="1"/>
          </p:cNvPicPr>
          <p:nvPr/>
        </p:nvPicPr>
        <p:blipFill rotWithShape="1">
          <a:blip r:embed="rId6" cstate="print"/>
          <a:srcRect l="1369" t="14665" r="7559" b="8924"/>
          <a:stretch/>
        </p:blipFill>
        <p:spPr bwMode="auto">
          <a:xfrm>
            <a:off x="-26786" y="3819525"/>
            <a:ext cx="4257676" cy="2906887"/>
          </a:xfrm>
          <a:prstGeom prst="rect">
            <a:avLst/>
          </a:prstGeom>
          <a:noFill/>
          <a:ln w="9525">
            <a:noFill/>
            <a:miter lim="800000"/>
            <a:headEnd/>
            <a:tailEnd/>
          </a:ln>
        </p:spPr>
      </p:pic>
      <p:sp>
        <p:nvSpPr>
          <p:cNvPr id="6" name="TextBox 5">
            <a:extLst>
              <a:ext uri="{FF2B5EF4-FFF2-40B4-BE49-F238E27FC236}">
                <a16:creationId xmlns:a16="http://schemas.microsoft.com/office/drawing/2014/main" id="{A7478076-D78D-4E41-B000-5362468F3CEC}"/>
              </a:ext>
            </a:extLst>
          </p:cNvPr>
          <p:cNvSpPr txBox="1"/>
          <p:nvPr/>
        </p:nvSpPr>
        <p:spPr>
          <a:xfrm>
            <a:off x="1223175" y="1628800"/>
            <a:ext cx="5797098" cy="3539430"/>
          </a:xfrm>
          <a:prstGeom prst="rect">
            <a:avLst/>
          </a:prstGeom>
          <a:solidFill>
            <a:schemeClr val="bg1"/>
          </a:solidFill>
          <a:ln>
            <a:solidFill>
              <a:schemeClr val="tx1"/>
            </a:solidFill>
          </a:ln>
        </p:spPr>
        <p:txBody>
          <a:bodyPr wrap="square" rtlCol="0">
            <a:spAutoFit/>
          </a:bodyPr>
          <a:lstStyle/>
          <a:p>
            <a:pPr algn="ctr"/>
            <a:endParaRPr lang="en-GB" sz="3200" b="1" u="sng" dirty="0"/>
          </a:p>
          <a:p>
            <a:pPr algn="ctr"/>
            <a:r>
              <a:rPr lang="en-GB" sz="3200" b="1" u="sng" dirty="0"/>
              <a:t>El </a:t>
            </a:r>
            <a:r>
              <a:rPr lang="en-GB" sz="3200" b="1" u="sng" dirty="0" err="1"/>
              <a:t>objetivo</a:t>
            </a:r>
            <a:r>
              <a:rPr lang="en-GB" sz="3200" b="1" u="sng" dirty="0"/>
              <a:t>:</a:t>
            </a:r>
          </a:p>
          <a:p>
            <a:pPr algn="ctr"/>
            <a:endParaRPr lang="en-GB" sz="3200" b="1" dirty="0"/>
          </a:p>
          <a:p>
            <a:pPr algn="ctr"/>
            <a:r>
              <a:rPr lang="en-GB" sz="3200" b="1" dirty="0" err="1"/>
              <a:t>Comprender</a:t>
            </a:r>
            <a:r>
              <a:rPr lang="en-GB" sz="3200" b="1" dirty="0"/>
              <a:t> y </a:t>
            </a:r>
            <a:r>
              <a:rPr lang="en-GB" sz="3200" b="1" dirty="0" err="1"/>
              <a:t>analizar</a:t>
            </a:r>
            <a:r>
              <a:rPr lang="en-GB" sz="3200" b="1" dirty="0"/>
              <a:t> el </a:t>
            </a:r>
            <a:r>
              <a:rPr lang="en-GB" sz="3200" b="1" dirty="0" err="1"/>
              <a:t>mundo</a:t>
            </a:r>
            <a:r>
              <a:rPr lang="en-GB" sz="3200" b="1" dirty="0"/>
              <a:t> de la </a:t>
            </a:r>
            <a:r>
              <a:rPr lang="en-GB" sz="3200" b="1" dirty="0" err="1"/>
              <a:t>cultura</a:t>
            </a:r>
            <a:r>
              <a:rPr lang="en-GB" sz="3200" b="1" dirty="0"/>
              <a:t> de la </a:t>
            </a:r>
            <a:r>
              <a:rPr lang="en-GB" sz="3200" b="1" dirty="0" err="1"/>
              <a:t>muerte</a:t>
            </a:r>
            <a:endParaRPr lang="en-GB" sz="3200" b="1" dirty="0"/>
          </a:p>
          <a:p>
            <a:pPr algn="ctr"/>
            <a:endParaRPr lang="en-GB" sz="3200" b="1" dirty="0"/>
          </a:p>
        </p:txBody>
      </p:sp>
    </p:spTree>
    <p:extLst>
      <p:ext uri="{BB962C8B-B14F-4D97-AF65-F5344CB8AC3E}">
        <p14:creationId xmlns:p14="http://schemas.microsoft.com/office/powerpoint/2010/main" val="346089907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0BF1-5213-4ECF-9468-F28CFE16877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B725076-0AE3-41B8-BFB9-F7954C52A298}"/>
              </a:ext>
            </a:extLst>
          </p:cNvPr>
          <p:cNvPicPr>
            <a:picLocks noGrp="1" noChangeAspect="1"/>
          </p:cNvPicPr>
          <p:nvPr>
            <p:ph idx="1"/>
          </p:nvPr>
        </p:nvPicPr>
        <p:blipFill>
          <a:blip r:embed="rId2"/>
          <a:stretch>
            <a:fillRect/>
          </a:stretch>
        </p:blipFill>
        <p:spPr>
          <a:xfrm>
            <a:off x="467544" y="260648"/>
            <a:ext cx="8136904" cy="6408712"/>
          </a:xfrm>
          <a:prstGeom prst="rect">
            <a:avLst/>
          </a:prstGeom>
        </p:spPr>
      </p:pic>
    </p:spTree>
    <p:extLst>
      <p:ext uri="{BB962C8B-B14F-4D97-AF65-F5344CB8AC3E}">
        <p14:creationId xmlns:p14="http://schemas.microsoft.com/office/powerpoint/2010/main" val="2187077216"/>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931E-3440-456D-9D51-FF4474CAAB1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851A50B-924D-4205-96BA-8E84DA650F9F}"/>
              </a:ext>
            </a:extLst>
          </p:cNvPr>
          <p:cNvPicPr>
            <a:picLocks noGrp="1" noChangeAspect="1"/>
          </p:cNvPicPr>
          <p:nvPr>
            <p:ph idx="1"/>
          </p:nvPr>
        </p:nvPicPr>
        <p:blipFill>
          <a:blip r:embed="rId3"/>
          <a:stretch>
            <a:fillRect/>
          </a:stretch>
        </p:blipFill>
        <p:spPr>
          <a:xfrm>
            <a:off x="0" y="0"/>
            <a:ext cx="9144000" cy="6974632"/>
          </a:xfrm>
          <a:prstGeom prst="rect">
            <a:avLst/>
          </a:prstGeom>
        </p:spPr>
      </p:pic>
      <p:sp>
        <p:nvSpPr>
          <p:cNvPr id="3" name="Rectangle 2"/>
          <p:cNvSpPr/>
          <p:nvPr/>
        </p:nvSpPr>
        <p:spPr>
          <a:xfrm>
            <a:off x="251520" y="640720"/>
            <a:ext cx="8658708" cy="1708160"/>
          </a:xfrm>
          <a:prstGeom prst="rect">
            <a:avLst/>
          </a:prstGeom>
        </p:spPr>
        <p:txBody>
          <a:bodyPr wrap="square">
            <a:spAutoFit/>
          </a:bodyPr>
          <a:lstStyle/>
          <a:p>
            <a:pPr>
              <a:lnSpc>
                <a:spcPct val="150000"/>
              </a:lnSpc>
              <a:spcAft>
                <a:spcPts val="0"/>
              </a:spcAft>
            </a:pPr>
            <a:r>
              <a:rPr lang="es-CO" sz="1400" dirty="0">
                <a:solidFill>
                  <a:srgbClr val="0070C0"/>
                </a:solidFill>
                <a:latin typeface="Arial" panose="020B0604020202020204" pitchFamily="34" charset="0"/>
                <a:ea typeface="Calibri" panose="020F0502020204030204" pitchFamily="34" charset="0"/>
                <a:cs typeface="Times New Roman" panose="02020603050405020304" pitchFamily="18" charset="0"/>
              </a:rPr>
              <a:t>Funeral en la casa del muerto o de un familiar (hombres y mujeres están en salas distintas de la casa por separado</a:t>
            </a:r>
            <a:r>
              <a:rPr lang="es-CO" sz="14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 /Vestirse </a:t>
            </a:r>
            <a:r>
              <a:rPr lang="es-CO" sz="1400" dirty="0">
                <a:solidFill>
                  <a:srgbClr val="0070C0"/>
                </a:solidFill>
                <a:latin typeface="Arial" panose="020B0604020202020204" pitchFamily="34" charset="0"/>
                <a:ea typeface="Calibri" panose="020F0502020204030204" pitchFamily="34" charset="0"/>
                <a:cs typeface="Times New Roman" panose="02020603050405020304" pitchFamily="18" charset="0"/>
              </a:rPr>
              <a:t>de negro</a:t>
            </a:r>
            <a:endParaRPr lang="en-GB" sz="14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0"/>
              </a:spcAft>
            </a:pPr>
            <a:r>
              <a:rPr lang="es-CO" sz="1400" dirty="0">
                <a:solidFill>
                  <a:srgbClr val="0070C0"/>
                </a:solidFill>
                <a:latin typeface="Arial" panose="020B0604020202020204" pitchFamily="34" charset="0"/>
                <a:ea typeface="Calibri" panose="020F0502020204030204" pitchFamily="34" charset="0"/>
                <a:cs typeface="Times New Roman" panose="02020603050405020304" pitchFamily="18" charset="0"/>
              </a:rPr>
              <a:t>Mantener limpia la tumba en donde después uno mismo va a ser enterrado</a:t>
            </a:r>
            <a:endParaRPr lang="en-GB" sz="14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0"/>
              </a:spcAft>
            </a:pPr>
            <a:r>
              <a:rPr lang="es-CO" sz="1400" dirty="0">
                <a:solidFill>
                  <a:srgbClr val="0070C0"/>
                </a:solidFill>
                <a:latin typeface="Arial" panose="020B0604020202020204" pitchFamily="34" charset="0"/>
                <a:ea typeface="Calibri" panose="020F0502020204030204" pitchFamily="34" charset="0"/>
                <a:cs typeface="Times New Roman" panose="02020603050405020304" pitchFamily="18" charset="0"/>
              </a:rPr>
              <a:t>La creencia de que el difunto pasa a una mejor vida </a:t>
            </a:r>
            <a:endParaRPr lang="en-GB" sz="14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0"/>
              </a:spcAft>
            </a:pPr>
            <a:r>
              <a:rPr lang="es-CO" sz="1400" dirty="0">
                <a:solidFill>
                  <a:srgbClr val="0070C0"/>
                </a:solidFill>
                <a:latin typeface="Arial" panose="020B0604020202020204" pitchFamily="34" charset="0"/>
                <a:ea typeface="Calibri" panose="020F0502020204030204" pitchFamily="34" charset="0"/>
                <a:cs typeface="Times New Roman" panose="02020603050405020304" pitchFamily="18" charset="0"/>
              </a:rPr>
              <a:t>La creencia en fantasmas/ el espíritu de la persona que </a:t>
            </a:r>
            <a:r>
              <a:rPr lang="es-CO" sz="14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muere y que vuelve a visitarnos </a:t>
            </a:r>
            <a:endParaRPr lang="en-GB" sz="1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51520" y="3140968"/>
            <a:ext cx="8496944" cy="1338828"/>
          </a:xfrm>
          <a:prstGeom prst="rect">
            <a:avLst/>
          </a:prstGeom>
        </p:spPr>
        <p:txBody>
          <a:bodyPr wrap="square">
            <a:spAutoFit/>
          </a:bodyPr>
          <a:lstStyle/>
          <a:p>
            <a:pPr>
              <a:lnSpc>
                <a:spcPct val="150000"/>
              </a:lnSpc>
              <a:spcAft>
                <a:spcPts val="0"/>
              </a:spcAft>
            </a:pPr>
            <a:r>
              <a:rPr lang="es-CO" dirty="0">
                <a:solidFill>
                  <a:srgbClr val="0070C0"/>
                </a:solidFill>
                <a:latin typeface="Arial" panose="020B0604020202020204" pitchFamily="34" charset="0"/>
                <a:ea typeface="Calibri" panose="020F0502020204030204" pitchFamily="34" charset="0"/>
                <a:cs typeface="Times New Roman" panose="02020603050405020304" pitchFamily="18" charset="0"/>
              </a:rPr>
              <a:t>No, </a:t>
            </a:r>
            <a:r>
              <a:rPr lang="es-CO"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Y paula es un ejemplo de esto. Ella </a:t>
            </a:r>
            <a:r>
              <a:rPr lang="es-CO" dirty="0">
                <a:solidFill>
                  <a:srgbClr val="0070C0"/>
                </a:solidFill>
                <a:latin typeface="Arial" panose="020B0604020202020204" pitchFamily="34" charset="0"/>
                <a:ea typeface="Calibri" panose="020F0502020204030204" pitchFamily="34" charset="0"/>
                <a:cs typeface="Times New Roman" panose="02020603050405020304" pitchFamily="18" charset="0"/>
              </a:rPr>
              <a:t>piensa que este tipo de supersticiones son extrañas y esto nos muestra que la España moderna cuestiona este tipo de creencias</a:t>
            </a:r>
            <a:endParaRPr lang="en-GB"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51520" y="5306086"/>
            <a:ext cx="8784820" cy="1338828"/>
          </a:xfrm>
          <a:prstGeom prst="rect">
            <a:avLst/>
          </a:prstGeom>
        </p:spPr>
        <p:txBody>
          <a:bodyPr wrap="square">
            <a:spAutoFit/>
          </a:bodyPr>
          <a:lstStyle/>
          <a:p>
            <a:pPr>
              <a:lnSpc>
                <a:spcPct val="150000"/>
              </a:lnSpc>
              <a:spcAft>
                <a:spcPts val="0"/>
              </a:spcAft>
            </a:pPr>
            <a:r>
              <a:rPr lang="es-CO" dirty="0">
                <a:solidFill>
                  <a:srgbClr val="0070C0"/>
                </a:solidFill>
                <a:latin typeface="Arial" panose="020B0604020202020204" pitchFamily="34" charset="0"/>
                <a:ea typeface="Calibri" panose="020F0502020204030204" pitchFamily="34" charset="0"/>
                <a:cs typeface="Times New Roman" panose="02020603050405020304" pitchFamily="18" charset="0"/>
              </a:rPr>
              <a:t>El catolicismo está muy arraigado a la cultura española y estas tradiciones las personas las viven y las siguen y a pesar de no creer en ellas, no se </a:t>
            </a:r>
            <a:r>
              <a:rPr lang="es-CO"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arriesgana</a:t>
            </a:r>
            <a:r>
              <a:rPr lang="es-CO" dirty="0">
                <a:solidFill>
                  <a:srgbClr val="0070C0"/>
                </a:solidFill>
                <a:latin typeface="Arial" panose="020B0604020202020204" pitchFamily="34" charset="0"/>
                <a:ea typeface="Calibri" panose="020F0502020204030204" pitchFamily="34" charset="0"/>
                <a:cs typeface="Times New Roman" panose="02020603050405020304" pitchFamily="18" charset="0"/>
              </a:rPr>
              <a:t> cuestionarlas. </a:t>
            </a:r>
            <a:endParaRPr lang="en-GB"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120501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A6B7D14-305B-403C-9A33-726E6B190CB0}"/>
              </a:ext>
            </a:extLst>
          </p:cNvPr>
          <p:cNvPicPr>
            <a:picLocks noGrp="1" noChangeAspect="1"/>
          </p:cNvPicPr>
          <p:nvPr>
            <p:ph idx="1"/>
          </p:nvPr>
        </p:nvPicPr>
        <p:blipFill>
          <a:blip r:embed="rId2"/>
          <a:stretch>
            <a:fillRect/>
          </a:stretch>
        </p:blipFill>
        <p:spPr>
          <a:xfrm>
            <a:off x="20066" y="116632"/>
            <a:ext cx="8893585" cy="5832648"/>
          </a:xfrm>
          <a:prstGeom prst="rect">
            <a:avLst/>
          </a:prstGeom>
        </p:spPr>
      </p:pic>
      <p:sp>
        <p:nvSpPr>
          <p:cNvPr id="3" name="Title 1">
            <a:extLst>
              <a:ext uri="{FF2B5EF4-FFF2-40B4-BE49-F238E27FC236}">
                <a16:creationId xmlns:a16="http://schemas.microsoft.com/office/drawing/2014/main" id="{F041177B-7A52-4904-AE2A-21DE1CB4970A}"/>
              </a:ext>
            </a:extLst>
          </p:cNvPr>
          <p:cNvSpPr>
            <a:spLocks noGrp="1"/>
          </p:cNvSpPr>
          <p:nvPr>
            <p:ph type="title"/>
          </p:nvPr>
        </p:nvSpPr>
        <p:spPr>
          <a:xfrm>
            <a:off x="0" y="5747330"/>
            <a:ext cx="9036496" cy="1124744"/>
          </a:xfrm>
          <a:solidFill>
            <a:srgbClr val="FFFF00"/>
          </a:solidFill>
        </p:spPr>
        <p:txBody>
          <a:bodyPr/>
          <a:lstStyle/>
          <a:p>
            <a:r>
              <a:rPr lang="en-GB" sz="3200" dirty="0" smtClean="0"/>
              <a:t>Extra: ¿</a:t>
            </a:r>
            <a:r>
              <a:rPr lang="en-GB" sz="3200" dirty="0" err="1" smtClean="0"/>
              <a:t>Qué</a:t>
            </a:r>
            <a:r>
              <a:rPr lang="en-GB" sz="3200" dirty="0" smtClean="0"/>
              <a:t> opinion </a:t>
            </a:r>
            <a:r>
              <a:rPr lang="en-GB" sz="3200" dirty="0" err="1" smtClean="0"/>
              <a:t>tiene</a:t>
            </a:r>
            <a:r>
              <a:rPr lang="en-GB" sz="3200" dirty="0" smtClean="0"/>
              <a:t> </a:t>
            </a:r>
            <a:r>
              <a:rPr lang="en-GB" sz="3200" dirty="0" err="1" smtClean="0"/>
              <a:t>Raimunda</a:t>
            </a:r>
            <a:r>
              <a:rPr lang="en-GB" sz="3200" dirty="0" smtClean="0"/>
              <a:t> de las </a:t>
            </a:r>
            <a:r>
              <a:rPr lang="en-GB" sz="3200" dirty="0" err="1" smtClean="0"/>
              <a:t>supersticiones</a:t>
            </a:r>
            <a:r>
              <a:rPr lang="en-GB" sz="3200" dirty="0" smtClean="0"/>
              <a:t>? </a:t>
            </a:r>
            <a:endParaRPr lang="en-GB" sz="3200" dirty="0"/>
          </a:p>
        </p:txBody>
      </p:sp>
      <p:sp>
        <p:nvSpPr>
          <p:cNvPr id="2" name="Rectangle 1"/>
          <p:cNvSpPr/>
          <p:nvPr/>
        </p:nvSpPr>
        <p:spPr>
          <a:xfrm>
            <a:off x="142911" y="764704"/>
            <a:ext cx="8389529" cy="1569660"/>
          </a:xfrm>
          <a:prstGeom prst="rect">
            <a:avLst/>
          </a:prstGeom>
        </p:spPr>
        <p:txBody>
          <a:bodyPr wrap="square">
            <a:spAutoFit/>
          </a:bodyPr>
          <a:lstStyle/>
          <a:p>
            <a:pPr>
              <a:spcAft>
                <a:spcPts val="0"/>
              </a:spcAft>
            </a:pPr>
            <a:r>
              <a:rPr lang="es-ES_tradnl" sz="1600" dirty="0">
                <a:solidFill>
                  <a:srgbClr val="0070C0"/>
                </a:solidFill>
                <a:latin typeface="Calibri" panose="020F0502020204030204" pitchFamily="34" charset="0"/>
                <a:ea typeface="SimSun" panose="02010600030101010101" pitchFamily="2" charset="-122"/>
                <a:cs typeface="Times New Roman" panose="02020603050405020304" pitchFamily="18" charset="0"/>
              </a:rPr>
              <a:t>Cada vez menos españoles asisten a misa y solo una pequeña minoría sigue la moral católica, pero la influencia de esta religión sobre la sociedad es profunda. La religión católica es la mayoritaria en el país, y muchos de sus ritos, por ejemplo en funerales, bodas y festivales, son ya parte del folklore español independientemente de la religión. Este es el caso del funeral de la tía Paula en la película, que más allá de ser un acto religioso, es un acto supersticioso y vecinal, en el cual las mujeres del pueblo creen que los fantasmas existen y están entre nosotros.</a:t>
            </a:r>
            <a:endParaRPr lang="en-GB" sz="1600" dirty="0">
              <a:solidFill>
                <a:srgbClr val="0070C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5" name="Rectangle 4"/>
          <p:cNvSpPr/>
          <p:nvPr/>
        </p:nvSpPr>
        <p:spPr>
          <a:xfrm>
            <a:off x="467544" y="3717032"/>
            <a:ext cx="7416824" cy="1477328"/>
          </a:xfrm>
          <a:prstGeom prst="rect">
            <a:avLst/>
          </a:prstGeom>
        </p:spPr>
        <p:txBody>
          <a:bodyPr wrap="square">
            <a:spAutoFit/>
          </a:bodyPr>
          <a:lstStyle/>
          <a:p>
            <a:pPr>
              <a:lnSpc>
                <a:spcPct val="150000"/>
              </a:lnSpc>
              <a:spcAft>
                <a:spcPts val="0"/>
              </a:spcAft>
            </a:pPr>
            <a:r>
              <a:rPr lang="es-ES_tradnl"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Son acontecimientos sociales que reúnen a todas las personas del pueblo para compartir vivencias y chismes. </a:t>
            </a:r>
            <a:br>
              <a:rPr lang="es-ES_tradnl"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br>
            <a:endParaRPr lang="en-GB" sz="2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3245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40" y="4306"/>
            <a:ext cx="7772400" cy="1143000"/>
          </a:xfrm>
        </p:spPr>
        <p:txBody>
          <a:bodyPr/>
          <a:lstStyle/>
          <a:p>
            <a:r>
              <a:rPr lang="en-GB" dirty="0" err="1" smtClean="0"/>
              <a:t>Verdadero</a:t>
            </a:r>
            <a:r>
              <a:rPr lang="en-GB" dirty="0" smtClean="0"/>
              <a:t> o </a:t>
            </a:r>
            <a:r>
              <a:rPr lang="en-GB" dirty="0" err="1" smtClean="0"/>
              <a:t>Falso</a:t>
            </a:r>
            <a:endParaRPr lang="en-GB" dirty="0"/>
          </a:p>
        </p:txBody>
      </p:sp>
      <p:sp>
        <p:nvSpPr>
          <p:cNvPr id="3" name="Content Placeholder 2"/>
          <p:cNvSpPr>
            <a:spLocks noGrp="1"/>
          </p:cNvSpPr>
          <p:nvPr>
            <p:ph idx="1"/>
          </p:nvPr>
        </p:nvSpPr>
        <p:spPr>
          <a:xfrm>
            <a:off x="611560" y="1268760"/>
            <a:ext cx="7772400" cy="4968552"/>
          </a:xfrm>
        </p:spPr>
        <p:txBody>
          <a:bodyPr/>
          <a:lstStyle/>
          <a:p>
            <a:r>
              <a:rPr lang="en-GB" dirty="0" err="1" smtClean="0"/>
              <a:t>En</a:t>
            </a:r>
            <a:r>
              <a:rPr lang="en-GB" dirty="0" smtClean="0"/>
              <a:t> </a:t>
            </a:r>
            <a:r>
              <a:rPr lang="en-GB" dirty="0"/>
              <a:t>sus </a:t>
            </a:r>
            <a:r>
              <a:rPr lang="en-GB" dirty="0" err="1" smtClean="0"/>
              <a:t>películas</a:t>
            </a:r>
            <a:r>
              <a:rPr lang="en-GB" dirty="0" smtClean="0"/>
              <a:t>, </a:t>
            </a:r>
            <a:r>
              <a:rPr lang="en-GB" dirty="0" err="1" smtClean="0"/>
              <a:t>Almodóvar</a:t>
            </a:r>
            <a:r>
              <a:rPr lang="en-GB" dirty="0" smtClean="0"/>
              <a:t> </a:t>
            </a:r>
            <a:r>
              <a:rPr lang="en-GB" dirty="0" err="1" smtClean="0"/>
              <a:t>habla</a:t>
            </a:r>
            <a:r>
              <a:rPr lang="en-GB" dirty="0" smtClean="0"/>
              <a:t> de la </a:t>
            </a:r>
            <a:r>
              <a:rPr lang="en-GB" dirty="0" err="1" smtClean="0"/>
              <a:t>telebasura</a:t>
            </a:r>
            <a:r>
              <a:rPr lang="en-GB" dirty="0" smtClean="0"/>
              <a:t> con el fin de </a:t>
            </a:r>
            <a:r>
              <a:rPr lang="en-GB" dirty="0" err="1" smtClean="0"/>
              <a:t>mostrar</a:t>
            </a:r>
            <a:r>
              <a:rPr lang="en-GB" dirty="0" smtClean="0"/>
              <a:t> que </a:t>
            </a:r>
            <a:r>
              <a:rPr lang="en-GB" dirty="0" err="1" smtClean="0"/>
              <a:t>llos</a:t>
            </a:r>
            <a:r>
              <a:rPr lang="en-GB" dirty="0" smtClean="0"/>
              <a:t> </a:t>
            </a:r>
            <a:r>
              <a:rPr lang="en-GB" dirty="0" err="1" smtClean="0"/>
              <a:t>españoles</a:t>
            </a:r>
            <a:r>
              <a:rPr lang="en-GB" dirty="0" smtClean="0"/>
              <a:t> </a:t>
            </a:r>
            <a:r>
              <a:rPr lang="en-GB" dirty="0" err="1" smtClean="0"/>
              <a:t>ya</a:t>
            </a:r>
            <a:r>
              <a:rPr lang="en-GB" dirty="0" smtClean="0"/>
              <a:t> no </a:t>
            </a:r>
            <a:r>
              <a:rPr lang="en-GB" dirty="0" err="1" smtClean="0"/>
              <a:t>ven</a:t>
            </a:r>
            <a:r>
              <a:rPr lang="en-GB" dirty="0" smtClean="0"/>
              <a:t> </a:t>
            </a:r>
            <a:r>
              <a:rPr lang="en-GB" dirty="0" err="1" smtClean="0"/>
              <a:t>este</a:t>
            </a:r>
            <a:r>
              <a:rPr lang="en-GB" dirty="0" smtClean="0"/>
              <a:t> </a:t>
            </a:r>
            <a:r>
              <a:rPr lang="en-GB" dirty="0" err="1" smtClean="0"/>
              <a:t>tipo</a:t>
            </a:r>
            <a:r>
              <a:rPr lang="en-GB" dirty="0" smtClean="0"/>
              <a:t> de </a:t>
            </a:r>
            <a:r>
              <a:rPr lang="en-GB" dirty="0" err="1" smtClean="0"/>
              <a:t>programas</a:t>
            </a:r>
            <a:r>
              <a:rPr lang="en-GB" dirty="0" smtClean="0"/>
              <a:t>.</a:t>
            </a:r>
          </a:p>
          <a:p>
            <a:pPr marL="0" indent="0">
              <a:buNone/>
            </a:pPr>
            <a:r>
              <a:rPr lang="en-GB" dirty="0" smtClean="0"/>
              <a:t> </a:t>
            </a:r>
          </a:p>
          <a:p>
            <a:r>
              <a:rPr lang="en-GB" dirty="0" err="1" smtClean="0"/>
              <a:t>Limpiar</a:t>
            </a:r>
            <a:r>
              <a:rPr lang="en-GB" dirty="0" smtClean="0"/>
              <a:t> las </a:t>
            </a:r>
            <a:r>
              <a:rPr lang="en-GB" dirty="0" err="1" smtClean="0"/>
              <a:t>lápidas</a:t>
            </a:r>
            <a:r>
              <a:rPr lang="en-GB" dirty="0" smtClean="0"/>
              <a:t> </a:t>
            </a:r>
            <a:r>
              <a:rPr lang="en-GB" dirty="0" err="1" smtClean="0"/>
              <a:t>en</a:t>
            </a:r>
            <a:r>
              <a:rPr lang="en-GB" dirty="0" smtClean="0"/>
              <a:t> las </a:t>
            </a:r>
            <a:r>
              <a:rPr lang="en-GB" dirty="0" err="1" smtClean="0"/>
              <a:t>tumbas</a:t>
            </a:r>
            <a:r>
              <a:rPr lang="en-GB" dirty="0" smtClean="0"/>
              <a:t> </a:t>
            </a:r>
            <a:r>
              <a:rPr lang="en-GB" dirty="0" err="1" smtClean="0"/>
              <a:t>es</a:t>
            </a:r>
            <a:r>
              <a:rPr lang="en-GB" dirty="0" smtClean="0"/>
              <a:t> </a:t>
            </a:r>
            <a:r>
              <a:rPr lang="en-GB" dirty="0" err="1" smtClean="0"/>
              <a:t>una</a:t>
            </a:r>
            <a:r>
              <a:rPr lang="en-GB" dirty="0" smtClean="0"/>
              <a:t> </a:t>
            </a:r>
            <a:r>
              <a:rPr lang="en-GB" dirty="0" err="1" smtClean="0"/>
              <a:t>tradición</a:t>
            </a:r>
            <a:r>
              <a:rPr lang="en-GB" dirty="0" smtClean="0"/>
              <a:t> que </a:t>
            </a:r>
            <a:r>
              <a:rPr lang="en-GB" dirty="0" err="1" smtClean="0"/>
              <a:t>almodovar</a:t>
            </a:r>
            <a:r>
              <a:rPr lang="en-GB" dirty="0" smtClean="0"/>
              <a:t> ha </a:t>
            </a:r>
            <a:r>
              <a:rPr lang="en-GB" dirty="0" err="1" smtClean="0"/>
              <a:t>inventado</a:t>
            </a:r>
            <a:endParaRPr lang="en-GB" dirty="0" smtClean="0"/>
          </a:p>
          <a:p>
            <a:endParaRPr lang="en-GB" dirty="0"/>
          </a:p>
          <a:p>
            <a:r>
              <a:rPr lang="en-GB" dirty="0" err="1" smtClean="0"/>
              <a:t>Raimunda</a:t>
            </a:r>
            <a:r>
              <a:rPr lang="en-GB" dirty="0" smtClean="0"/>
              <a:t> </a:t>
            </a:r>
            <a:r>
              <a:rPr lang="en-GB" dirty="0" err="1" smtClean="0"/>
              <a:t>sigue</a:t>
            </a:r>
            <a:r>
              <a:rPr lang="en-GB" dirty="0" smtClean="0"/>
              <a:t> las </a:t>
            </a:r>
            <a:r>
              <a:rPr lang="en-GB" dirty="0" err="1" smtClean="0"/>
              <a:t>tradiciones</a:t>
            </a:r>
            <a:r>
              <a:rPr lang="en-GB" dirty="0" smtClean="0"/>
              <a:t> </a:t>
            </a:r>
            <a:r>
              <a:rPr lang="en-GB" dirty="0" err="1" smtClean="0"/>
              <a:t>españolas</a:t>
            </a:r>
            <a:r>
              <a:rPr lang="en-GB" dirty="0" smtClean="0"/>
              <a:t> al pie de la </a:t>
            </a:r>
            <a:r>
              <a:rPr lang="en-GB" dirty="0" err="1" smtClean="0"/>
              <a:t>letra</a:t>
            </a:r>
            <a:r>
              <a:rPr lang="en-GB" smtClean="0"/>
              <a:t>. </a:t>
            </a:r>
            <a:endParaRPr lang="en-GB" dirty="0"/>
          </a:p>
        </p:txBody>
      </p:sp>
    </p:spTree>
    <p:extLst>
      <p:ext uri="{BB962C8B-B14F-4D97-AF65-F5344CB8AC3E}">
        <p14:creationId xmlns:p14="http://schemas.microsoft.com/office/powerpoint/2010/main" val="1157825274"/>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635548"/>
            <a:ext cx="9144000" cy="5457748"/>
          </a:xfrm>
          <a:prstGeom prst="rect">
            <a:avLst/>
          </a:prstGeom>
        </p:spPr>
      </p:pic>
    </p:spTree>
    <p:extLst>
      <p:ext uri="{BB962C8B-B14F-4D97-AF65-F5344CB8AC3E}">
        <p14:creationId xmlns:p14="http://schemas.microsoft.com/office/powerpoint/2010/main" val="287355028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891155916"/>
      </p:ext>
    </p:extLst>
  </p:cSld>
  <p:clrMapOvr>
    <a:masterClrMapping/>
  </p:clrMapOvr>
  <p:transition spd="med">
    <p:wipe dir="r"/>
  </p:transition>
</p:sld>
</file>

<file path=ppt/theme/theme1.xml><?xml version="1.0" encoding="utf-8"?>
<a:theme xmlns:a="http://schemas.openxmlformats.org/drawingml/2006/main" name="Default Design">
  <a:themeElements>
    <a:clrScheme name="Default Design 13">
      <a:dk1>
        <a:srgbClr val="000000"/>
      </a:dk1>
      <a:lt1>
        <a:srgbClr val="FFCCFF"/>
      </a:lt1>
      <a:dk2>
        <a:srgbClr val="000000"/>
      </a:dk2>
      <a:lt2>
        <a:srgbClr val="808080"/>
      </a:lt2>
      <a:accent1>
        <a:srgbClr val="BBE0E3"/>
      </a:accent1>
      <a:accent2>
        <a:srgbClr val="333399"/>
      </a:accent2>
      <a:accent3>
        <a:srgbClr val="FFE2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CCFF"/>
        </a:lt1>
        <a:dk2>
          <a:srgbClr val="000000"/>
        </a:dk2>
        <a:lt2>
          <a:srgbClr val="808080"/>
        </a:lt2>
        <a:accent1>
          <a:srgbClr val="BBE0E3"/>
        </a:accent1>
        <a:accent2>
          <a:srgbClr val="333399"/>
        </a:accent2>
        <a:accent3>
          <a:srgbClr val="FFE2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7ECC64-AE66-4BEF-A357-629EE33AEA52}">
  <ds:schemaRefs>
    <ds:schemaRef ds:uri="http://schemas.microsoft.com/sharepoint/v3/contenttype/forms"/>
  </ds:schemaRefs>
</ds:datastoreItem>
</file>

<file path=customXml/itemProps2.xml><?xml version="1.0" encoding="utf-8"?>
<ds:datastoreItem xmlns:ds="http://schemas.openxmlformats.org/officeDocument/2006/customXml" ds:itemID="{0D51DC25-97D4-4C7B-B2F0-E700ACC14BE0}">
  <ds:schemaRefs>
    <ds:schemaRef ds:uri="http://schemas.microsoft.com/office/2006/documentManagement/types"/>
    <ds:schemaRef ds:uri="http://schemas.microsoft.com/office/2006/metadata/properties"/>
    <ds:schemaRef ds:uri="http://purl.org/dc/terms/"/>
    <ds:schemaRef ds:uri="http://schemas.microsoft.com/sharepoint/v3"/>
    <ds:schemaRef ds:uri="http://www.w3.org/XML/1998/namespace"/>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DDD173AB-06A9-4BAA-9EEE-A1FD232E7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946</TotalTime>
  <Words>701</Words>
  <Application>Microsoft Office PowerPoint</Application>
  <PresentationFormat>On-screen Show (4:3)</PresentationFormat>
  <Paragraphs>54</Paragraphs>
  <Slides>16</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SimSun</vt:lpstr>
      <vt:lpstr>Arial</vt:lpstr>
      <vt:lpstr>Calibri</vt:lpstr>
      <vt:lpstr>Comic Sans MS</vt:lpstr>
      <vt:lpstr>Georgia</vt:lpstr>
      <vt:lpstr>Times New Roman</vt:lpstr>
      <vt:lpstr>Default Design</vt:lpstr>
      <vt:lpstr>1_Default Design</vt:lpstr>
      <vt:lpstr>1_Office Theme</vt:lpstr>
      <vt:lpstr>PowerPoint Presentation</vt:lpstr>
      <vt:lpstr>Análisis de la película </vt:lpstr>
      <vt:lpstr>PowerPoint Presentation</vt:lpstr>
      <vt:lpstr>PowerPoint Presentation</vt:lpstr>
      <vt:lpstr>PowerPoint Presentation</vt:lpstr>
      <vt:lpstr>Extra: ¿Qué opinion tiene Raimunda de las supersticiones? </vt:lpstr>
      <vt:lpstr>Verdadero o Falso</vt:lpstr>
      <vt:lpstr>PowerPoint Presentation</vt:lpstr>
      <vt:lpstr>PowerPoint Presentation</vt:lpstr>
      <vt:lpstr>PowerPoint Presentation</vt:lpstr>
      <vt:lpstr>PowerPoint Presentation</vt:lpstr>
      <vt:lpstr>PowerPoint Presentation</vt:lpstr>
      <vt:lpstr>PowerPoint Presentation</vt:lpstr>
      <vt:lpstr>Discute con tus compañeros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dc:title>
  <dc:creator>Astritu Martinez</dc:creator>
  <cp:lastModifiedBy>Yenny Wakeham</cp:lastModifiedBy>
  <cp:revision>24</cp:revision>
  <dcterms:created xsi:type="dcterms:W3CDTF">2018-11-21T21:43:12Z</dcterms:created>
  <dcterms:modified xsi:type="dcterms:W3CDTF">2018-11-30T16:13:54Z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