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7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1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61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1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22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69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2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8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4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3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4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6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6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0FF9-3AD0-4DAF-AC4D-7869F5396367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04E988-E4A0-4C61-8CFE-D20814B60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 </a:t>
            </a:r>
            <a:r>
              <a:rPr lang="en-GB" dirty="0" err="1" smtClean="0"/>
              <a:t>condicional</a:t>
            </a:r>
            <a:r>
              <a:rPr lang="en-GB" dirty="0" smtClean="0"/>
              <a:t> </a:t>
            </a:r>
            <a:r>
              <a:rPr lang="en-GB" dirty="0"/>
              <a:t>perfecto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0032" y="897924"/>
            <a:ext cx="89792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conditional tense of </a:t>
            </a:r>
            <a:r>
              <a:rPr lang="en-GB" sz="3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haber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as follows:</a:t>
            </a: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s-E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(yo) 			habría</a:t>
            </a:r>
            <a:endParaRPr lang="en-GB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s-E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(tú) 			habrías</a:t>
            </a:r>
            <a:endParaRPr lang="en-GB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s-E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(el, ella, usted)	habría </a:t>
            </a:r>
            <a:endParaRPr lang="en-GB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s-E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(nosotros)		habríamos</a:t>
            </a:r>
            <a:endParaRPr lang="en-GB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s-E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(vosotros)		habríais</a:t>
            </a:r>
            <a:endParaRPr lang="en-GB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ellos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ellas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ustedes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	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habrían</a:t>
            </a:r>
            <a:endParaRPr lang="en-GB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85213"/>
              </p:ext>
            </p:extLst>
          </p:nvPr>
        </p:nvGraphicFramePr>
        <p:xfrm>
          <a:off x="2660822" y="1606378"/>
          <a:ext cx="7203594" cy="4196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1797"/>
                <a:gridCol w="3601797"/>
              </a:tblGrid>
              <a:tr h="348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</a:rPr>
                        <a:t>Si clause</a:t>
                      </a:r>
                      <a:endParaRPr lang="en-GB" sz="2400" b="1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kern="0">
                          <a:effectLst/>
                        </a:rPr>
                        <a:t>Conclusion</a:t>
                      </a:r>
                      <a:endParaRPr lang="en-GB" sz="24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Present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Si voy al centro,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Present</a:t>
                      </a:r>
                      <a:r>
                        <a:rPr lang="es-ES" sz="2400" dirty="0">
                          <a:effectLst/>
                        </a:rPr>
                        <a:t> / </a:t>
                      </a:r>
                      <a:r>
                        <a:rPr lang="es-ES" sz="2400" dirty="0" err="1">
                          <a:effectLst/>
                        </a:rPr>
                        <a:t>Future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te compraré algo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Imperfect Subjunctive</a:t>
                      </a:r>
                      <a:endParaRPr lang="en-GB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Si fuera al centro,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Conditional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te compraría algo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Pluperfect Subjunctive</a:t>
                      </a:r>
                      <a:endParaRPr lang="en-GB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Si hubiera ido al centro,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Conditional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perfect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Te habría comprado algo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8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2286" y="1117793"/>
            <a:ext cx="10267554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it rains I will stay at home.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had seen Juan, I would have spoken with him.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needed the money, I’d sell the car.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see them, we’ll give them the money.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had lots of money, I would go to Spain more often.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If 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had driven more carefully, you wouldn’t have had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accident. 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42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136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Century Gothic</vt:lpstr>
      <vt:lpstr>Times New Roman</vt:lpstr>
      <vt:lpstr>Wingdings 3</vt:lpstr>
      <vt:lpstr>Wisp</vt:lpstr>
      <vt:lpstr>El condicional perfecto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perfecto del condicional</dc:title>
  <dc:creator>Jennifer Pyburn</dc:creator>
  <cp:lastModifiedBy>Jennifer Pyburn</cp:lastModifiedBy>
  <cp:revision>7</cp:revision>
  <dcterms:created xsi:type="dcterms:W3CDTF">2016-10-14T10:26:05Z</dcterms:created>
  <dcterms:modified xsi:type="dcterms:W3CDTF">2017-06-28T13:33:50Z</dcterms:modified>
</cp:coreProperties>
</file>