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71D3-C5D6-453C-9021-A9B8D8EEFA37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319A-9ECA-4AAA-B992-6AC06166E3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86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71D3-C5D6-453C-9021-A9B8D8EEFA37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319A-9ECA-4AAA-B992-6AC06166E3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409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71D3-C5D6-453C-9021-A9B8D8EEFA37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319A-9ECA-4AAA-B992-6AC06166E3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632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71D3-C5D6-453C-9021-A9B8D8EEFA37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319A-9ECA-4AAA-B992-6AC06166E3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96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71D3-C5D6-453C-9021-A9B8D8EEFA37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319A-9ECA-4AAA-B992-6AC06166E3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4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71D3-C5D6-453C-9021-A9B8D8EEFA37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319A-9ECA-4AAA-B992-6AC06166E3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6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71D3-C5D6-453C-9021-A9B8D8EEFA37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319A-9ECA-4AAA-B992-6AC06166E3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63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71D3-C5D6-453C-9021-A9B8D8EEFA37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319A-9ECA-4AAA-B992-6AC06166E3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95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71D3-C5D6-453C-9021-A9B8D8EEFA37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319A-9ECA-4AAA-B992-6AC06166E3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723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71D3-C5D6-453C-9021-A9B8D8EEFA37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319A-9ECA-4AAA-B992-6AC06166E3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4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71D3-C5D6-453C-9021-A9B8D8EEFA37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319A-9ECA-4AAA-B992-6AC06166E3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82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371D3-C5D6-453C-9021-A9B8D8EEFA37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1319A-9ECA-4AAA-B992-6AC06166E3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18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business/2019/oct/13/with-growth-this-tepid-is-it-time-to-give-helicopter-money-a-whirl" TargetMode="External"/><Relationship Id="rId2" Type="http://schemas.openxmlformats.org/officeDocument/2006/relationships/hyperlink" Target="https://www.theguardian.com/business/2019/mar/08/the-verdict-on-10-years-of-quantitative-eas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Has QE worked?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123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https://www.theguardian.com/business/2019/mar/08/the-verdict-on-10-years-of-quantitative-easing</a:t>
            </a:r>
            <a:r>
              <a:rPr lang="en-GB" dirty="0" smtClean="0"/>
              <a:t> </a:t>
            </a:r>
          </a:p>
          <a:p>
            <a:r>
              <a:rPr lang="en-GB" smtClean="0">
                <a:hlinkClick r:id="rId3"/>
              </a:rPr>
              <a:t>https://www.theguardian.com/business/2019/oct/13/with-growth-this-tepid-is-it-time-to-give-helicopter-money-a-whirl</a:t>
            </a:r>
            <a:r>
              <a:rPr lang="en-GB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801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Has QE worked?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 QE worked?</dc:title>
  <dc:creator>Jane Scott</dc:creator>
  <cp:lastModifiedBy>Jane Scott</cp:lastModifiedBy>
  <cp:revision>1</cp:revision>
  <dcterms:created xsi:type="dcterms:W3CDTF">2019-10-17T07:08:31Z</dcterms:created>
  <dcterms:modified xsi:type="dcterms:W3CDTF">2019-10-17T07:11:17Z</dcterms:modified>
</cp:coreProperties>
</file>