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FFA6-D16E-48AC-AF34-0A109BD0C251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D703-87EC-4122-932E-B113C4186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780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FFA6-D16E-48AC-AF34-0A109BD0C251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D703-87EC-4122-932E-B113C4186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201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FFA6-D16E-48AC-AF34-0A109BD0C251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D703-87EC-4122-932E-B113C4186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193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FFA6-D16E-48AC-AF34-0A109BD0C251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D703-87EC-4122-932E-B113C4186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67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FFA6-D16E-48AC-AF34-0A109BD0C251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D703-87EC-4122-932E-B113C4186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905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FFA6-D16E-48AC-AF34-0A109BD0C251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D703-87EC-4122-932E-B113C4186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889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FFA6-D16E-48AC-AF34-0A109BD0C251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D703-87EC-4122-932E-B113C4186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460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FFA6-D16E-48AC-AF34-0A109BD0C251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D703-87EC-4122-932E-B113C4186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365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FFA6-D16E-48AC-AF34-0A109BD0C251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D703-87EC-4122-932E-B113C4186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027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FFA6-D16E-48AC-AF34-0A109BD0C251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D703-87EC-4122-932E-B113C4186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37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FFA6-D16E-48AC-AF34-0A109BD0C251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D703-87EC-4122-932E-B113C4186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179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6FFA6-D16E-48AC-AF34-0A109BD0C251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ED703-87EC-4122-932E-B113C4186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13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Monetary policy transmission mechanism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65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If BOE increases interest rates to stop inflation going above target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Effect on saving</a:t>
            </a:r>
          </a:p>
          <a:p>
            <a:r>
              <a:rPr lang="en-GB" dirty="0" smtClean="0"/>
              <a:t>Effect on demand for consumer durables</a:t>
            </a:r>
          </a:p>
          <a:p>
            <a:r>
              <a:rPr lang="en-GB" dirty="0" smtClean="0"/>
              <a:t>Effect on investment</a:t>
            </a:r>
          </a:p>
          <a:p>
            <a:r>
              <a:rPr lang="en-GB" dirty="0" smtClean="0"/>
              <a:t>Effect on expectations and confidence</a:t>
            </a:r>
          </a:p>
          <a:p>
            <a:r>
              <a:rPr lang="en-GB" dirty="0" smtClean="0"/>
              <a:t>Effect on the </a:t>
            </a:r>
            <a:r>
              <a:rPr lang="en-GB" smtClean="0"/>
              <a:t>exchange rate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357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37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Monetary policy transmission mechanism</vt:lpstr>
      <vt:lpstr>If BOE increases interest rates to stop inflation going above target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Monetary policy transmission mechanism</dc:title>
  <dc:creator>Jane Scott</dc:creator>
  <cp:lastModifiedBy>Jane Scott</cp:lastModifiedBy>
  <cp:revision>1</cp:revision>
  <dcterms:created xsi:type="dcterms:W3CDTF">2019-10-10T07:03:16Z</dcterms:created>
  <dcterms:modified xsi:type="dcterms:W3CDTF">2019-10-10T07:04:55Z</dcterms:modified>
</cp:coreProperties>
</file>