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62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1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B54D-19D8-41F7-84E1-D9B5E31B974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7EDF-3A26-4F12-9B91-DCAE50B71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87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B54D-19D8-41F7-84E1-D9B5E31B974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7EDF-3A26-4F12-9B91-DCAE50B71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096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B54D-19D8-41F7-84E1-D9B5E31B974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7EDF-3A26-4F12-9B91-DCAE50B71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22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B54D-19D8-41F7-84E1-D9B5E31B974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7EDF-3A26-4F12-9B91-DCAE50B71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B54D-19D8-41F7-84E1-D9B5E31B974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7EDF-3A26-4F12-9B91-DCAE50B71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88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B54D-19D8-41F7-84E1-D9B5E31B974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7EDF-3A26-4F12-9B91-DCAE50B71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51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B54D-19D8-41F7-84E1-D9B5E31B974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7EDF-3A26-4F12-9B91-DCAE50B71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8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B54D-19D8-41F7-84E1-D9B5E31B974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7EDF-3A26-4F12-9B91-DCAE50B71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688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B54D-19D8-41F7-84E1-D9B5E31B974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7EDF-3A26-4F12-9B91-DCAE50B71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367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B54D-19D8-41F7-84E1-D9B5E31B974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7EDF-3A26-4F12-9B91-DCAE50B71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268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B54D-19D8-41F7-84E1-D9B5E31B974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7EDF-3A26-4F12-9B91-DCAE50B71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0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B54D-19D8-41F7-84E1-D9B5E31B974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A7EDF-3A26-4F12-9B91-DCAE50B71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280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Does Growth = Development?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587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46025-A41E-4F8B-A160-F16B9500E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 of development (Todaro)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56494-00C3-40D8-8FBF-A98F7551A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Increase availability and distribution of basic goods (food, water, shelter)</a:t>
            </a:r>
          </a:p>
          <a:p>
            <a:r>
              <a:rPr lang="en-GB" dirty="0"/>
              <a:t>Increase standards of living</a:t>
            </a:r>
          </a:p>
          <a:p>
            <a:r>
              <a:rPr lang="en-GB" dirty="0"/>
              <a:t>Expand economic and social choices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9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of growth to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Higher incomes (what does this tell us?)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/>
              <a:t>	(consider jobs, income inequality, reduction in poverty)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Firms make profits</a:t>
            </a:r>
          </a:p>
          <a:p>
            <a:pPr lvl="1"/>
            <a:r>
              <a:rPr lang="en-GB" dirty="0"/>
              <a:t>(consider impacts on technology, job creation)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Fiscal dividend</a:t>
            </a:r>
          </a:p>
          <a:p>
            <a:pPr lvl="1"/>
            <a:r>
              <a:rPr lang="en-GB" dirty="0"/>
              <a:t>(consider tax receipts that occur as a result of firms growing, greater employment, think about impact on health, education and infrastructure)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457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But there are 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Not necessarily going to result in improvements in income equality (think about who owns factors of production, trickle down effects don’t necessarily occur)</a:t>
            </a:r>
          </a:p>
          <a:p>
            <a:r>
              <a:rPr lang="en-GB" dirty="0"/>
              <a:t>Is the growth sustainable (what about externalities, resource degradation, resource depletion)</a:t>
            </a:r>
          </a:p>
          <a:p>
            <a:r>
              <a:rPr lang="en-GB" dirty="0"/>
              <a:t>Is growth only being driven by single sectors?  Does this lead to problems of overspecialisation/overreliance?  Does the income generated from that sector filter through to all areas of the economy?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221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Limitations to growth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Lack of saving (also consider issue of capital flight)</a:t>
            </a:r>
          </a:p>
          <a:p>
            <a:r>
              <a:rPr lang="en-GB" dirty="0"/>
              <a:t>Lack of external finance (how willing is IMF, World Bank to lend)</a:t>
            </a:r>
          </a:p>
          <a:p>
            <a:r>
              <a:rPr lang="en-GB" dirty="0"/>
              <a:t>Corruption</a:t>
            </a:r>
          </a:p>
          <a:p>
            <a:r>
              <a:rPr lang="en-GB" dirty="0"/>
              <a:t>Does capital (human and financial capital remain in the country?)</a:t>
            </a:r>
          </a:p>
        </p:txBody>
      </p:sp>
    </p:spTree>
    <p:extLst>
      <p:ext uri="{BB962C8B-B14F-4D97-AF65-F5344CB8AC3E}">
        <p14:creationId xmlns:p14="http://schemas.microsoft.com/office/powerpoint/2010/main" val="593941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Growth is important but it alone does not result in development</a:t>
            </a:r>
          </a:p>
          <a:p>
            <a:r>
              <a:rPr lang="en-GB" dirty="0"/>
              <a:t>Institutions/government</a:t>
            </a:r>
          </a:p>
          <a:p>
            <a:r>
              <a:rPr lang="en-GB" dirty="0"/>
              <a:t>Firms need to be provided with the incentives to reinvest</a:t>
            </a:r>
          </a:p>
          <a:p>
            <a:r>
              <a:rPr lang="en-GB" dirty="0"/>
              <a:t>Has to be a mechanism for redistributing income</a:t>
            </a:r>
          </a:p>
        </p:txBody>
      </p:sp>
    </p:spTree>
    <p:extLst>
      <p:ext uri="{BB962C8B-B14F-4D97-AF65-F5344CB8AC3E}">
        <p14:creationId xmlns:p14="http://schemas.microsoft.com/office/powerpoint/2010/main" val="1465909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258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Does Growth = Development?</vt:lpstr>
      <vt:lpstr>Objectives of development (Todaro)</vt:lpstr>
      <vt:lpstr>Benefits of growth to development</vt:lpstr>
      <vt:lpstr>But there are limitations</vt:lpstr>
      <vt:lpstr>Limitations to growth and development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Growth = Development?</dc:title>
  <dc:creator>Jane Scott</dc:creator>
  <cp:lastModifiedBy>Jane Scott</cp:lastModifiedBy>
  <cp:revision>9</cp:revision>
  <dcterms:created xsi:type="dcterms:W3CDTF">2020-03-06T09:19:11Z</dcterms:created>
  <dcterms:modified xsi:type="dcterms:W3CDTF">2021-03-18T16:13:52Z</dcterms:modified>
</cp:coreProperties>
</file>