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76" d="100"/>
          <a:sy n="76" d="100"/>
        </p:scale>
        <p:origin x="126" y="7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C5C24025-AA79-4760-8E96-D7FCB53AC3E8}" type="datetimeFigureOut">
              <a:rPr lang="en-GB" smtClean="0"/>
              <a:t>02/10/2018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C821CCB-B4A6-4747-993C-23ECC71DB49E}" type="slidenum">
              <a:rPr lang="en-GB" smtClean="0"/>
              <a:t>‹#›</a:t>
            </a:fld>
            <a:endParaRPr lang="en-GB"/>
          </a:p>
        </p:txBody>
      </p:sp>
    </p:spTree>
    <p:extLst>
      <p:ext uri="{BB962C8B-B14F-4D97-AF65-F5344CB8AC3E}">
        <p14:creationId xmlns:p14="http://schemas.microsoft.com/office/powerpoint/2010/main" val="19948541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5C24025-AA79-4760-8E96-D7FCB53AC3E8}" type="datetimeFigureOut">
              <a:rPr lang="en-GB" smtClean="0"/>
              <a:t>02/10/2018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C821CCB-B4A6-4747-993C-23ECC71DB49E}" type="slidenum">
              <a:rPr lang="en-GB" smtClean="0"/>
              <a:t>‹#›</a:t>
            </a:fld>
            <a:endParaRPr lang="en-GB"/>
          </a:p>
        </p:txBody>
      </p:sp>
    </p:spTree>
    <p:extLst>
      <p:ext uri="{BB962C8B-B14F-4D97-AF65-F5344CB8AC3E}">
        <p14:creationId xmlns:p14="http://schemas.microsoft.com/office/powerpoint/2010/main" val="41629367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5C24025-AA79-4760-8E96-D7FCB53AC3E8}" type="datetimeFigureOut">
              <a:rPr lang="en-GB" smtClean="0"/>
              <a:t>02/10/2018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C821CCB-B4A6-4747-993C-23ECC71DB49E}" type="slidenum">
              <a:rPr lang="en-GB" smtClean="0"/>
              <a:t>‹#›</a:t>
            </a:fld>
            <a:endParaRPr lang="en-GB"/>
          </a:p>
        </p:txBody>
      </p:sp>
    </p:spTree>
    <p:extLst>
      <p:ext uri="{BB962C8B-B14F-4D97-AF65-F5344CB8AC3E}">
        <p14:creationId xmlns:p14="http://schemas.microsoft.com/office/powerpoint/2010/main" val="8825092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5C24025-AA79-4760-8E96-D7FCB53AC3E8}" type="datetimeFigureOut">
              <a:rPr lang="en-GB" smtClean="0"/>
              <a:t>02/10/2018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C821CCB-B4A6-4747-993C-23ECC71DB49E}" type="slidenum">
              <a:rPr lang="en-GB" smtClean="0"/>
              <a:t>‹#›</a:t>
            </a:fld>
            <a:endParaRPr lang="en-GB"/>
          </a:p>
        </p:txBody>
      </p:sp>
    </p:spTree>
    <p:extLst>
      <p:ext uri="{BB962C8B-B14F-4D97-AF65-F5344CB8AC3E}">
        <p14:creationId xmlns:p14="http://schemas.microsoft.com/office/powerpoint/2010/main" val="17571046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C5C24025-AA79-4760-8E96-D7FCB53AC3E8}" type="datetimeFigureOut">
              <a:rPr lang="en-GB" smtClean="0"/>
              <a:t>02/10/2018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C821CCB-B4A6-4747-993C-23ECC71DB49E}" type="slidenum">
              <a:rPr lang="en-GB" smtClean="0"/>
              <a:t>‹#›</a:t>
            </a:fld>
            <a:endParaRPr lang="en-GB"/>
          </a:p>
        </p:txBody>
      </p:sp>
    </p:spTree>
    <p:extLst>
      <p:ext uri="{BB962C8B-B14F-4D97-AF65-F5344CB8AC3E}">
        <p14:creationId xmlns:p14="http://schemas.microsoft.com/office/powerpoint/2010/main" val="39024246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C5C24025-AA79-4760-8E96-D7FCB53AC3E8}" type="datetimeFigureOut">
              <a:rPr lang="en-GB" smtClean="0"/>
              <a:t>02/10/2018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C821CCB-B4A6-4747-993C-23ECC71DB49E}" type="slidenum">
              <a:rPr lang="en-GB" smtClean="0"/>
              <a:t>‹#›</a:t>
            </a:fld>
            <a:endParaRPr lang="en-GB"/>
          </a:p>
        </p:txBody>
      </p:sp>
    </p:spTree>
    <p:extLst>
      <p:ext uri="{BB962C8B-B14F-4D97-AF65-F5344CB8AC3E}">
        <p14:creationId xmlns:p14="http://schemas.microsoft.com/office/powerpoint/2010/main" val="275676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C5C24025-AA79-4760-8E96-D7FCB53AC3E8}" type="datetimeFigureOut">
              <a:rPr lang="en-GB" smtClean="0"/>
              <a:t>02/10/2018</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CC821CCB-B4A6-4747-993C-23ECC71DB49E}" type="slidenum">
              <a:rPr lang="en-GB" smtClean="0"/>
              <a:t>‹#›</a:t>
            </a:fld>
            <a:endParaRPr lang="en-GB"/>
          </a:p>
        </p:txBody>
      </p:sp>
    </p:spTree>
    <p:extLst>
      <p:ext uri="{BB962C8B-B14F-4D97-AF65-F5344CB8AC3E}">
        <p14:creationId xmlns:p14="http://schemas.microsoft.com/office/powerpoint/2010/main" val="12836754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C5C24025-AA79-4760-8E96-D7FCB53AC3E8}" type="datetimeFigureOut">
              <a:rPr lang="en-GB" smtClean="0"/>
              <a:t>02/10/2018</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CC821CCB-B4A6-4747-993C-23ECC71DB49E}" type="slidenum">
              <a:rPr lang="en-GB" smtClean="0"/>
              <a:t>‹#›</a:t>
            </a:fld>
            <a:endParaRPr lang="en-GB"/>
          </a:p>
        </p:txBody>
      </p:sp>
    </p:spTree>
    <p:extLst>
      <p:ext uri="{BB962C8B-B14F-4D97-AF65-F5344CB8AC3E}">
        <p14:creationId xmlns:p14="http://schemas.microsoft.com/office/powerpoint/2010/main" val="33686202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5C24025-AA79-4760-8E96-D7FCB53AC3E8}" type="datetimeFigureOut">
              <a:rPr lang="en-GB" smtClean="0"/>
              <a:t>02/10/2018</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CC821CCB-B4A6-4747-993C-23ECC71DB49E}" type="slidenum">
              <a:rPr lang="en-GB" smtClean="0"/>
              <a:t>‹#›</a:t>
            </a:fld>
            <a:endParaRPr lang="en-GB"/>
          </a:p>
        </p:txBody>
      </p:sp>
    </p:spTree>
    <p:extLst>
      <p:ext uri="{BB962C8B-B14F-4D97-AF65-F5344CB8AC3E}">
        <p14:creationId xmlns:p14="http://schemas.microsoft.com/office/powerpoint/2010/main" val="7220223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5C24025-AA79-4760-8E96-D7FCB53AC3E8}" type="datetimeFigureOut">
              <a:rPr lang="en-GB" smtClean="0"/>
              <a:t>02/10/2018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C821CCB-B4A6-4747-993C-23ECC71DB49E}" type="slidenum">
              <a:rPr lang="en-GB" smtClean="0"/>
              <a:t>‹#›</a:t>
            </a:fld>
            <a:endParaRPr lang="en-GB"/>
          </a:p>
        </p:txBody>
      </p:sp>
    </p:spTree>
    <p:extLst>
      <p:ext uri="{BB962C8B-B14F-4D97-AF65-F5344CB8AC3E}">
        <p14:creationId xmlns:p14="http://schemas.microsoft.com/office/powerpoint/2010/main" val="30449540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5C24025-AA79-4760-8E96-D7FCB53AC3E8}" type="datetimeFigureOut">
              <a:rPr lang="en-GB" smtClean="0"/>
              <a:t>02/10/2018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C821CCB-B4A6-4747-993C-23ECC71DB49E}" type="slidenum">
              <a:rPr lang="en-GB" smtClean="0"/>
              <a:t>‹#›</a:t>
            </a:fld>
            <a:endParaRPr lang="en-GB"/>
          </a:p>
        </p:txBody>
      </p:sp>
    </p:spTree>
    <p:extLst>
      <p:ext uri="{BB962C8B-B14F-4D97-AF65-F5344CB8AC3E}">
        <p14:creationId xmlns:p14="http://schemas.microsoft.com/office/powerpoint/2010/main" val="26069725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5C24025-AA79-4760-8E96-D7FCB53AC3E8}" type="datetimeFigureOut">
              <a:rPr lang="en-GB" smtClean="0"/>
              <a:t>02/10/2018</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C821CCB-B4A6-4747-993C-23ECC71DB49E}" type="slidenum">
              <a:rPr lang="en-GB" smtClean="0"/>
              <a:t>‹#›</a:t>
            </a:fld>
            <a:endParaRPr lang="en-GB"/>
          </a:p>
        </p:txBody>
      </p:sp>
    </p:spTree>
    <p:extLst>
      <p:ext uri="{BB962C8B-B14F-4D97-AF65-F5344CB8AC3E}">
        <p14:creationId xmlns:p14="http://schemas.microsoft.com/office/powerpoint/2010/main" val="32988560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Real and nominal values</a:t>
            </a:r>
            <a:endParaRPr lang="en-GB" dirty="0"/>
          </a:p>
        </p:txBody>
      </p:sp>
      <p:sp>
        <p:nvSpPr>
          <p:cNvPr id="3" name="Subtitle 2"/>
          <p:cNvSpPr>
            <a:spLocks noGrp="1"/>
          </p:cNvSpPr>
          <p:nvPr>
            <p:ph type="subTitle" idx="1"/>
          </p:nvPr>
        </p:nvSpPr>
        <p:spPr/>
        <p:txBody>
          <a:bodyPr/>
          <a:lstStyle/>
          <a:p>
            <a:endParaRPr lang="en-GB"/>
          </a:p>
        </p:txBody>
      </p:sp>
    </p:spTree>
    <p:extLst>
      <p:ext uri="{BB962C8B-B14F-4D97-AF65-F5344CB8AC3E}">
        <p14:creationId xmlns:p14="http://schemas.microsoft.com/office/powerpoint/2010/main" val="18860989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dirty="0" smtClean="0"/>
              <a:t>Values which are unadjusted for inflation are known as nominal values they are expressed at current prices (i.e. this is the level of prices during the time period that is being measured)</a:t>
            </a:r>
          </a:p>
          <a:p>
            <a:r>
              <a:rPr lang="en-GB" dirty="0" smtClean="0"/>
              <a:t>Values which are adjusted for inflation are known as real values or at constant prices (this time we are measuring against a base)</a:t>
            </a:r>
            <a:endParaRPr lang="en-GB" dirty="0"/>
          </a:p>
        </p:txBody>
      </p:sp>
    </p:spTree>
    <p:extLst>
      <p:ext uri="{BB962C8B-B14F-4D97-AF65-F5344CB8AC3E}">
        <p14:creationId xmlns:p14="http://schemas.microsoft.com/office/powerpoint/2010/main" val="293177134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TotalTime>
  <Words>64</Words>
  <Application>Microsoft Office PowerPoint</Application>
  <PresentationFormat>Widescreen</PresentationFormat>
  <Paragraphs>3</Paragraphs>
  <Slides>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Calibri Light</vt:lpstr>
      <vt:lpstr>Office Theme</vt:lpstr>
      <vt:lpstr>Real and nominal values</vt:lpstr>
      <vt:lpstr>PowerPoint Presentation</vt:lpstr>
    </vt:vector>
  </TitlesOfParts>
  <Company>Godalming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Real and nominal values</dc:title>
  <dc:creator>Jane Scott</dc:creator>
  <cp:lastModifiedBy>Jane Scott</cp:lastModifiedBy>
  <cp:revision>2</cp:revision>
  <dcterms:created xsi:type="dcterms:W3CDTF">2018-10-02T16:09:07Z</dcterms:created>
  <dcterms:modified xsi:type="dcterms:W3CDTF">2018-10-02T16:14:03Z</dcterms:modified>
</cp:coreProperties>
</file>