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78" d="100"/>
          <a:sy n="78" d="100"/>
        </p:scale>
        <p:origin x="126" y="7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4060E-ABBE-45E1-92FF-6CA30607BCBE}" type="datetimeFigureOut">
              <a:rPr lang="en-GB" smtClean="0"/>
              <a:t>17/09/2020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DAF8D-4E2C-43EA-9395-72EEDE78D4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6963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4060E-ABBE-45E1-92FF-6CA30607BCBE}" type="datetimeFigureOut">
              <a:rPr lang="en-GB" smtClean="0"/>
              <a:t>17/09/2020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DAF8D-4E2C-43EA-9395-72EEDE78D4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7152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4060E-ABBE-45E1-92FF-6CA30607BCBE}" type="datetimeFigureOut">
              <a:rPr lang="en-GB" smtClean="0"/>
              <a:t>17/09/2020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DAF8D-4E2C-43EA-9395-72EEDE78D4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5276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4060E-ABBE-45E1-92FF-6CA30607BCBE}" type="datetimeFigureOut">
              <a:rPr lang="en-GB" smtClean="0"/>
              <a:t>17/09/2020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DAF8D-4E2C-43EA-9395-72EEDE78D4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0842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4060E-ABBE-45E1-92FF-6CA30607BCBE}" type="datetimeFigureOut">
              <a:rPr lang="en-GB" smtClean="0"/>
              <a:t>17/09/2020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DAF8D-4E2C-43EA-9395-72EEDE78D4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009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4060E-ABBE-45E1-92FF-6CA30607BCBE}" type="datetimeFigureOut">
              <a:rPr lang="en-GB" smtClean="0"/>
              <a:t>17/09/2020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DAF8D-4E2C-43EA-9395-72EEDE78D4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6775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4060E-ABBE-45E1-92FF-6CA30607BCBE}" type="datetimeFigureOut">
              <a:rPr lang="en-GB" smtClean="0"/>
              <a:t>17/09/2020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DAF8D-4E2C-43EA-9395-72EEDE78D4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3701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4060E-ABBE-45E1-92FF-6CA30607BCBE}" type="datetimeFigureOut">
              <a:rPr lang="en-GB" smtClean="0"/>
              <a:t>17/09/2020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DAF8D-4E2C-43EA-9395-72EEDE78D4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7058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4060E-ABBE-45E1-92FF-6CA30607BCBE}" type="datetimeFigureOut">
              <a:rPr lang="en-GB" smtClean="0"/>
              <a:t>17/09/2020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DAF8D-4E2C-43EA-9395-72EEDE78D4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3678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4060E-ABBE-45E1-92FF-6CA30607BCBE}" type="datetimeFigureOut">
              <a:rPr lang="en-GB" smtClean="0"/>
              <a:t>17/09/2020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DAF8D-4E2C-43EA-9395-72EEDE78D4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4220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4060E-ABBE-45E1-92FF-6CA30607BCBE}" type="datetimeFigureOut">
              <a:rPr lang="en-GB" smtClean="0"/>
              <a:t>17/09/2020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DAF8D-4E2C-43EA-9395-72EEDE78D4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5348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D4060E-ABBE-45E1-92FF-6CA30607BCBE}" type="datetimeFigureOut">
              <a:rPr lang="en-GB" smtClean="0"/>
              <a:t>17/09/2020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BDAF8D-4E2C-43EA-9395-72EEDE78D4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2724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utor2u.net/economics/reference/revision-webinar-business-cost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Relationship between marginal cost and average cost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2745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What is the average age in the room? – as a group calculate this</a:t>
            </a:r>
          </a:p>
          <a:p>
            <a:r>
              <a:rPr lang="en-GB" dirty="0" smtClean="0"/>
              <a:t>Now imagine a 60yr old enters the room what happens to the average age?</a:t>
            </a:r>
          </a:p>
          <a:p>
            <a:r>
              <a:rPr lang="en-GB" dirty="0" smtClean="0"/>
              <a:t>What if a 10 year old enters the room?</a:t>
            </a:r>
          </a:p>
          <a:p>
            <a:r>
              <a:rPr lang="en-GB" dirty="0" smtClean="0"/>
              <a:t>The last person in the room is known as the ?</a:t>
            </a:r>
          </a:p>
          <a:p>
            <a:r>
              <a:rPr lang="en-GB" dirty="0" smtClean="0"/>
              <a:t>So what is the link between the ? And </a:t>
            </a:r>
            <a:r>
              <a:rPr lang="en-GB" smtClean="0"/>
              <a:t>the average?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1954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England Cricket Captain has a test batting average of 53.76.  </a:t>
            </a:r>
          </a:p>
          <a:p>
            <a:r>
              <a:rPr lang="en-GB" dirty="0" smtClean="0"/>
              <a:t>He goes in to bat and in his next innings he scores 86 runs.  What happens to his average?</a:t>
            </a:r>
          </a:p>
          <a:p>
            <a:r>
              <a:rPr lang="en-GB" dirty="0" smtClean="0"/>
              <a:t>The next innings he scores 23 what happens to his average?</a:t>
            </a:r>
          </a:p>
          <a:p>
            <a:r>
              <a:rPr lang="en-GB" dirty="0" smtClean="0"/>
              <a:t>Now look at your marginal cost curve and average cost curve.  What do you notice?  What is driving </a:t>
            </a:r>
            <a:r>
              <a:rPr lang="en-GB" smtClean="0"/>
              <a:t>his average?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5760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When marginal&gt;average, the average rises</a:t>
            </a:r>
          </a:p>
          <a:p>
            <a:r>
              <a:rPr lang="en-GB" dirty="0" smtClean="0"/>
              <a:t>When marginal&lt;average, the average falls</a:t>
            </a:r>
          </a:p>
          <a:p>
            <a:r>
              <a:rPr lang="en-GB" dirty="0" smtClean="0"/>
              <a:t>When marginal=average, the average is constant neither rising nor falling</a:t>
            </a:r>
          </a:p>
          <a:p>
            <a:endParaRPr lang="en-GB" dirty="0"/>
          </a:p>
          <a:p>
            <a:r>
              <a:rPr lang="en-GB">
                <a:hlinkClick r:id="rId2"/>
              </a:rPr>
              <a:t>https://</a:t>
            </a:r>
            <a:r>
              <a:rPr lang="en-GB" smtClean="0">
                <a:hlinkClick r:id="rId2"/>
              </a:rPr>
              <a:t>www.tutor2u.net/economics/reference/revision-webinar-business-costs</a:t>
            </a:r>
            <a:r>
              <a:rPr lang="en-GB" smtClean="0"/>
              <a:t>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41857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164</Words>
  <Application>Microsoft Office PowerPoint</Application>
  <PresentationFormat>Widescreen</PresentationFormat>
  <Paragraphs>15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Relationship between marginal cost and average cost</vt:lpstr>
      <vt:lpstr>PowerPoint Presentation</vt:lpstr>
      <vt:lpstr>PowerPoint Presentation</vt:lpstr>
      <vt:lpstr>PowerPoint Presentation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Relationship between marginal cost and average cost</dc:title>
  <dc:creator>Jane Scott</dc:creator>
  <cp:lastModifiedBy>Jane Scott</cp:lastModifiedBy>
  <cp:revision>6</cp:revision>
  <dcterms:created xsi:type="dcterms:W3CDTF">2017-09-18T08:22:21Z</dcterms:created>
  <dcterms:modified xsi:type="dcterms:W3CDTF">2020-09-17T14:30:24Z</dcterms:modified>
</cp:coreProperties>
</file>